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 id="2147483939" r:id="rId2"/>
  </p:sldMasterIdLst>
  <p:notesMasterIdLst>
    <p:notesMasterId r:id="rId15"/>
  </p:notesMasterIdLst>
  <p:sldIdLst>
    <p:sldId id="395" r:id="rId3"/>
    <p:sldId id="371" r:id="rId4"/>
    <p:sldId id="396" r:id="rId5"/>
    <p:sldId id="397" r:id="rId6"/>
    <p:sldId id="398" r:id="rId7"/>
    <p:sldId id="388" r:id="rId8"/>
    <p:sldId id="403" r:id="rId9"/>
    <p:sldId id="404" r:id="rId10"/>
    <p:sldId id="400" r:id="rId11"/>
    <p:sldId id="401" r:id="rId12"/>
    <p:sldId id="402" r:id="rId13"/>
    <p:sldId id="303" r:id="rId1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52E"/>
    <a:srgbClr val="000000"/>
    <a:srgbClr val="FF6699"/>
    <a:srgbClr val="96CA4B"/>
    <a:srgbClr val="F68B1F"/>
    <a:srgbClr val="66CCFF"/>
    <a:srgbClr val="6DB344"/>
    <a:srgbClr val="3AC6B9"/>
    <a:srgbClr val="4775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7" autoAdjust="0"/>
    <p:restoredTop sz="94622" autoAdjust="0"/>
  </p:normalViewPr>
  <p:slideViewPr>
    <p:cSldViewPr snapToGrid="0">
      <p:cViewPr>
        <p:scale>
          <a:sx n="87" d="100"/>
          <a:sy n="87" d="100"/>
        </p:scale>
        <p:origin x="-948" y="-312"/>
      </p:cViewPr>
      <p:guideLst>
        <p:guide orient="horz" pos="277"/>
        <p:guide pos="358"/>
      </p:guideLst>
    </p:cSldViewPr>
  </p:slid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F1C4E-8243-41BE-B0D9-C014A6F9D752}"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n-US"/>
        </a:p>
      </dgm:t>
    </dgm:pt>
    <dgm:pt modelId="{8D24817E-0973-4848-88CC-015BA9E6287A}" type="pres">
      <dgm:prSet presAssocID="{3A4F1C4E-8243-41BE-B0D9-C014A6F9D752}" presName="linear" presStyleCnt="0">
        <dgm:presLayoutVars>
          <dgm:dir/>
          <dgm:animLvl val="lvl"/>
          <dgm:resizeHandles val="exact"/>
        </dgm:presLayoutVars>
      </dgm:prSet>
      <dgm:spPr/>
      <dgm:t>
        <a:bodyPr/>
        <a:lstStyle/>
        <a:p>
          <a:endParaRPr lang="en-US"/>
        </a:p>
      </dgm:t>
    </dgm:pt>
  </dgm:ptLst>
  <dgm:cxnLst>
    <dgm:cxn modelId="{A47F61E5-2F3B-4E6C-ABDF-181C16C893A4}" type="presOf" srcId="{3A4F1C4E-8243-41BE-B0D9-C014A6F9D752}" destId="{8D24817E-0973-4848-88CC-015BA9E6287A}"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4F1C4E-8243-41BE-B0D9-C014A6F9D752}"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n-US"/>
        </a:p>
      </dgm:t>
    </dgm:pt>
    <dgm:pt modelId="{8D24817E-0973-4848-88CC-015BA9E6287A}" type="pres">
      <dgm:prSet presAssocID="{3A4F1C4E-8243-41BE-B0D9-C014A6F9D752}" presName="linear" presStyleCnt="0">
        <dgm:presLayoutVars>
          <dgm:dir/>
          <dgm:animLvl val="lvl"/>
          <dgm:resizeHandles val="exact"/>
        </dgm:presLayoutVars>
      </dgm:prSet>
      <dgm:spPr/>
      <dgm:t>
        <a:bodyPr/>
        <a:lstStyle/>
        <a:p>
          <a:endParaRPr lang="en-US"/>
        </a:p>
      </dgm:t>
    </dgm:pt>
  </dgm:ptLst>
  <dgm:cxnLst>
    <dgm:cxn modelId="{70B3410E-F234-4A89-AA62-94DFB092E3D6}" type="presOf" srcId="{3A4F1C4E-8243-41BE-B0D9-C014A6F9D752}" destId="{8D24817E-0973-4848-88CC-015BA9E6287A}"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4F1C4E-8243-41BE-B0D9-C014A6F9D752}"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n-US"/>
        </a:p>
      </dgm:t>
    </dgm:pt>
    <dgm:pt modelId="{8D24817E-0973-4848-88CC-015BA9E6287A}" type="pres">
      <dgm:prSet presAssocID="{3A4F1C4E-8243-41BE-B0D9-C014A6F9D752}" presName="linear" presStyleCnt="0">
        <dgm:presLayoutVars>
          <dgm:dir/>
          <dgm:animLvl val="lvl"/>
          <dgm:resizeHandles val="exact"/>
        </dgm:presLayoutVars>
      </dgm:prSet>
      <dgm:spPr/>
      <dgm:t>
        <a:bodyPr/>
        <a:lstStyle/>
        <a:p>
          <a:endParaRPr lang="en-US"/>
        </a:p>
      </dgm:t>
    </dgm:pt>
  </dgm:ptLst>
  <dgm:cxnLst>
    <dgm:cxn modelId="{FACEE086-7B2A-4CC8-A839-916E840CD89D}" type="presOf" srcId="{3A4F1C4E-8243-41BE-B0D9-C014A6F9D752}" destId="{8D24817E-0973-4848-88CC-015BA9E6287A}"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4F1C4E-8243-41BE-B0D9-C014A6F9D752}"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n-US"/>
        </a:p>
      </dgm:t>
    </dgm:pt>
    <dgm:pt modelId="{8D24817E-0973-4848-88CC-015BA9E6287A}" type="pres">
      <dgm:prSet presAssocID="{3A4F1C4E-8243-41BE-B0D9-C014A6F9D752}" presName="linear" presStyleCnt="0">
        <dgm:presLayoutVars>
          <dgm:dir/>
          <dgm:animLvl val="lvl"/>
          <dgm:resizeHandles val="exact"/>
        </dgm:presLayoutVars>
      </dgm:prSet>
      <dgm:spPr/>
      <dgm:t>
        <a:bodyPr/>
        <a:lstStyle/>
        <a:p>
          <a:endParaRPr lang="en-US"/>
        </a:p>
      </dgm:t>
    </dgm:pt>
  </dgm:ptLst>
  <dgm:cxnLst>
    <dgm:cxn modelId="{359710CF-91D9-4966-BF68-E146A4DC8206}" type="presOf" srcId="{3A4F1C4E-8243-41BE-B0D9-C014A6F9D752}" destId="{8D24817E-0973-4848-88CC-015BA9E6287A}"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4F1C4E-8243-41BE-B0D9-C014A6F9D752}"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n-US"/>
        </a:p>
      </dgm:t>
    </dgm:pt>
    <dgm:pt modelId="{8D24817E-0973-4848-88CC-015BA9E6287A}" type="pres">
      <dgm:prSet presAssocID="{3A4F1C4E-8243-41BE-B0D9-C014A6F9D752}" presName="linear" presStyleCnt="0">
        <dgm:presLayoutVars>
          <dgm:dir/>
          <dgm:animLvl val="lvl"/>
          <dgm:resizeHandles val="exact"/>
        </dgm:presLayoutVars>
      </dgm:prSet>
      <dgm:spPr/>
      <dgm:t>
        <a:bodyPr/>
        <a:lstStyle/>
        <a:p>
          <a:endParaRPr lang="en-US"/>
        </a:p>
      </dgm:t>
    </dgm:pt>
  </dgm:ptLst>
  <dgm:cxnLst>
    <dgm:cxn modelId="{B6D73FBD-F8D6-4644-B6A5-2A26AB4C6637}" type="presOf" srcId="{3A4F1C4E-8243-41BE-B0D9-C014A6F9D752}" destId="{8D24817E-0973-4848-88CC-015BA9E6287A}"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4F1C4E-8243-41BE-B0D9-C014A6F9D752}"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en-US"/>
        </a:p>
      </dgm:t>
    </dgm:pt>
    <dgm:pt modelId="{8D24817E-0973-4848-88CC-015BA9E6287A}" type="pres">
      <dgm:prSet presAssocID="{3A4F1C4E-8243-41BE-B0D9-C014A6F9D752}" presName="linear" presStyleCnt="0">
        <dgm:presLayoutVars>
          <dgm:dir/>
          <dgm:animLvl val="lvl"/>
          <dgm:resizeHandles val="exact"/>
        </dgm:presLayoutVars>
      </dgm:prSet>
      <dgm:spPr/>
      <dgm:t>
        <a:bodyPr/>
        <a:lstStyle/>
        <a:p>
          <a:endParaRPr lang="en-US"/>
        </a:p>
      </dgm:t>
    </dgm:pt>
  </dgm:ptLst>
  <dgm:cxnLst>
    <dgm:cxn modelId="{9FEB21CD-B4E8-4C65-B6EB-C31A4D6E10BE}" type="presOf" srcId="{3A4F1C4E-8243-41BE-B0D9-C014A6F9D752}" destId="{8D24817E-0973-4848-88CC-015BA9E6287A}"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69FEE066-A618-4B0A-B3F2-34FC8ADA84C2}" type="datetimeFigureOut">
              <a:rPr lang="en-US" smtClean="0"/>
              <a:t>6/6/2014</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244B8B38-2903-4B4A-8660-ECBB92F29E52}" type="slidenum">
              <a:rPr lang="en-US" smtClean="0"/>
              <a:t>‹#›</a:t>
            </a:fld>
            <a:endParaRPr lang="en-US"/>
          </a:p>
        </p:txBody>
      </p:sp>
    </p:spTree>
    <p:extLst>
      <p:ext uri="{BB962C8B-B14F-4D97-AF65-F5344CB8AC3E}">
        <p14:creationId xmlns:p14="http://schemas.microsoft.com/office/powerpoint/2010/main" val="1921054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FA3385-ED30-443D-B608-9FFD6CC2B451}" type="slidenum">
              <a:rPr lang="en-US" smtClean="0"/>
              <a:t>1</a:t>
            </a:fld>
            <a:endParaRPr lang="en-US"/>
          </a:p>
        </p:txBody>
      </p:sp>
    </p:spTree>
    <p:extLst>
      <p:ext uri="{BB962C8B-B14F-4D97-AF65-F5344CB8AC3E}">
        <p14:creationId xmlns:p14="http://schemas.microsoft.com/office/powerpoint/2010/main" val="266937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animated White">
    <p:spTree>
      <p:nvGrpSpPr>
        <p:cNvPr id="1" name=""/>
        <p:cNvGrpSpPr/>
        <p:nvPr/>
      </p:nvGrpSpPr>
      <p:grpSpPr>
        <a:xfrm>
          <a:off x="0" y="0"/>
          <a:ext cx="0" cy="0"/>
          <a:chOff x="0" y="0"/>
          <a:chExt cx="0" cy="0"/>
        </a:xfrm>
      </p:grpSpPr>
      <p:sp>
        <p:nvSpPr>
          <p:cNvPr id="39" name="Rectangle 38"/>
          <p:cNvSpPr/>
          <p:nvPr userDrawn="1"/>
        </p:nvSpPr>
        <p:spPr>
          <a:xfrm>
            <a:off x="3405352" y="5948636"/>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Rectangle 39"/>
          <p:cNvSpPr/>
          <p:nvPr userDrawn="1"/>
        </p:nvSpPr>
        <p:spPr>
          <a:xfrm>
            <a:off x="1460939" y="5948636"/>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ectangle 41"/>
          <p:cNvSpPr/>
          <p:nvPr userDrawn="1"/>
        </p:nvSpPr>
        <p:spPr>
          <a:xfrm>
            <a:off x="4771697" y="5948636"/>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Rounded Rectangle 42"/>
          <p:cNvSpPr/>
          <p:nvPr userDrawn="1"/>
        </p:nvSpPr>
        <p:spPr>
          <a:xfrm rot="10800000" flipH="1">
            <a:off x="2856506"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5" name="Rounded Rectangle 44"/>
          <p:cNvSpPr/>
          <p:nvPr userDrawn="1"/>
        </p:nvSpPr>
        <p:spPr>
          <a:xfrm rot="10800000" flipH="1">
            <a:off x="821966"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Rounded Rectangle 45"/>
          <p:cNvSpPr/>
          <p:nvPr userDrawn="1"/>
        </p:nvSpPr>
        <p:spPr>
          <a:xfrm rot="10800000" flipH="1">
            <a:off x="13325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7" name="Rounded Rectangle 46"/>
          <p:cNvSpPr/>
          <p:nvPr userDrawn="1"/>
        </p:nvSpPr>
        <p:spPr>
          <a:xfrm rot="10800000" flipH="1">
            <a:off x="5869870" y="6614159"/>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Rounded Rectangle 47"/>
          <p:cNvSpPr/>
          <p:nvPr userDrawn="1"/>
        </p:nvSpPr>
        <p:spPr>
          <a:xfrm rot="10800000" flipH="1">
            <a:off x="6933206"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9" name="Rounded Rectangle 48"/>
          <p:cNvSpPr/>
          <p:nvPr userDrawn="1"/>
        </p:nvSpPr>
        <p:spPr>
          <a:xfrm rot="10800000" flipH="1">
            <a:off x="2191486" y="6719450"/>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0" name="Rounded Rectangle 49"/>
          <p:cNvSpPr/>
          <p:nvPr userDrawn="1"/>
        </p:nvSpPr>
        <p:spPr>
          <a:xfrm rot="10800000" flipH="1">
            <a:off x="2794161" y="6668595"/>
            <a:ext cx="779356"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1" name="Rounded Rectangle 50"/>
          <p:cNvSpPr/>
          <p:nvPr userDrawn="1"/>
        </p:nvSpPr>
        <p:spPr>
          <a:xfrm rot="10800000" flipH="1">
            <a:off x="4920834"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2" name="Rounded Rectangle 51"/>
          <p:cNvSpPr/>
          <p:nvPr userDrawn="1"/>
        </p:nvSpPr>
        <p:spPr>
          <a:xfrm rot="10800000" flipH="1">
            <a:off x="539188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Rounded Rectangle 52"/>
          <p:cNvSpPr/>
          <p:nvPr userDrawn="1"/>
        </p:nvSpPr>
        <p:spPr>
          <a:xfrm rot="10800000" flipH="1">
            <a:off x="341313" y="6708752"/>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4" name="Rounded Rectangle 53"/>
          <p:cNvSpPr/>
          <p:nvPr userDrawn="1"/>
        </p:nvSpPr>
        <p:spPr>
          <a:xfrm rot="10800000" flipH="1">
            <a:off x="8038251" y="8318268"/>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5" name="Rounded Rectangle 54"/>
          <p:cNvSpPr/>
          <p:nvPr userDrawn="1"/>
        </p:nvSpPr>
        <p:spPr>
          <a:xfrm rot="10800000" flipH="1">
            <a:off x="8162249" y="1731818"/>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6" name="Rounded Rectangle 55"/>
          <p:cNvSpPr/>
          <p:nvPr userDrawn="1"/>
        </p:nvSpPr>
        <p:spPr>
          <a:xfrm rot="10800000" flipH="1">
            <a:off x="3770906"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7" name="Rectangle 56"/>
          <p:cNvSpPr/>
          <p:nvPr userDrawn="1"/>
        </p:nvSpPr>
        <p:spPr>
          <a:xfrm>
            <a:off x="0" y="0"/>
            <a:ext cx="9129008" cy="6378315"/>
          </a:xfrm>
          <a:prstGeom prst="rect">
            <a:avLst/>
          </a:prstGeom>
          <a:solidFill>
            <a:srgbClr val="08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59" name="Group 67"/>
          <p:cNvGrpSpPr/>
          <p:nvPr userDrawn="1"/>
        </p:nvGrpSpPr>
        <p:grpSpPr>
          <a:xfrm>
            <a:off x="341314" y="311151"/>
            <a:ext cx="829170" cy="438358"/>
            <a:chOff x="609600" y="528537"/>
            <a:chExt cx="1444734" cy="763789"/>
          </a:xfrm>
          <a:solidFill>
            <a:schemeClr val="bg1"/>
          </a:soli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88" name="Rectangle 87"/>
          <p:cNvSpPr/>
          <p:nvPr userDrawn="1"/>
        </p:nvSpPr>
        <p:spPr>
          <a:xfrm>
            <a:off x="1" y="6541294"/>
            <a:ext cx="9129008" cy="316706"/>
          </a:xfrm>
          <a:prstGeom prst="rect">
            <a:avLst/>
          </a:prstGeom>
          <a:solidFill>
            <a:srgbClr val="08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0"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chemeClr val="bg1"/>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chemeClr val="bg1"/>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5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a:t>
            </a:r>
            <a:r>
              <a:rPr lang="en-US" sz="600" baseline="0" dirty="0" smtClean="0">
                <a:solidFill>
                  <a:srgbClr val="C0C0C0"/>
                </a:solidFill>
                <a:latin typeface="+mj-lt"/>
              </a:rPr>
              <a:t>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45"/>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46"/>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47"/>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48"/>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4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49"/>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50"/>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51"/>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52"/>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53"/>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54"/>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55"/>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56"/>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2"/>
                                        </p:tgtEl>
                                        <p:attrNameLst>
                                          <p:attrName>style.color</p:attrName>
                                        </p:attrNameLst>
                                      </p:cBhvr>
                                      <p:to>
                                        <a:srgbClr val="60CCCC"/>
                                      </p:to>
                                    </p:animClr>
                                    <p:animClr clrSpc="rgb" dir="cw">
                                      <p:cBhvr>
                                        <p:cTn id="33" dur="6650" autoRev="1" fill="hold"/>
                                        <p:tgtEl>
                                          <p:spTgt spid="42"/>
                                        </p:tgtEl>
                                        <p:attrNameLst>
                                          <p:attrName>fillcolor</p:attrName>
                                        </p:attrNameLst>
                                      </p:cBhvr>
                                      <p:to>
                                        <a:srgbClr val="60CCCC"/>
                                      </p:to>
                                    </p:animClr>
                                    <p:set>
                                      <p:cBhvr>
                                        <p:cTn id="34" dur="6650" autoRev="1" fill="hold"/>
                                        <p:tgtEl>
                                          <p:spTgt spid="42"/>
                                        </p:tgtEl>
                                        <p:attrNameLst>
                                          <p:attrName>fill.type</p:attrName>
                                        </p:attrNameLst>
                                      </p:cBhvr>
                                      <p:to>
                                        <p:strVal val="solid"/>
                                      </p:to>
                                    </p:set>
                                    <p:set>
                                      <p:cBhvr>
                                        <p:cTn id="35" dur="6650" autoRev="1" fill="hold"/>
                                        <p:tgtEl>
                                          <p:spTgt spid="42"/>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0"/>
                                        </p:tgtEl>
                                        <p:attrNameLst>
                                          <p:attrName>style.color</p:attrName>
                                        </p:attrNameLst>
                                      </p:cBhvr>
                                      <p:to>
                                        <a:srgbClr val="60CCCC"/>
                                      </p:to>
                                    </p:animClr>
                                    <p:animClr clrSpc="rgb" dir="cw">
                                      <p:cBhvr>
                                        <p:cTn id="38" dur="5350" autoRev="1" fill="hold"/>
                                        <p:tgtEl>
                                          <p:spTgt spid="40"/>
                                        </p:tgtEl>
                                        <p:attrNameLst>
                                          <p:attrName>fillcolor</p:attrName>
                                        </p:attrNameLst>
                                      </p:cBhvr>
                                      <p:to>
                                        <a:srgbClr val="60CCCC"/>
                                      </p:to>
                                    </p:animClr>
                                    <p:set>
                                      <p:cBhvr>
                                        <p:cTn id="39" dur="5350" autoRev="1" fill="hold"/>
                                        <p:tgtEl>
                                          <p:spTgt spid="40"/>
                                        </p:tgtEl>
                                        <p:attrNameLst>
                                          <p:attrName>fill.type</p:attrName>
                                        </p:attrNameLst>
                                      </p:cBhvr>
                                      <p:to>
                                        <p:strVal val="solid"/>
                                      </p:to>
                                    </p:set>
                                    <p:set>
                                      <p:cBhvr>
                                        <p:cTn id="40" dur="5350" autoRev="1" fill="hold"/>
                                        <p:tgtEl>
                                          <p:spTgt spid="40"/>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39"/>
                                        </p:tgtEl>
                                        <p:attrNameLst>
                                          <p:attrName>style.color</p:attrName>
                                        </p:attrNameLst>
                                      </p:cBhvr>
                                      <p:to>
                                        <a:srgbClr val="60CCCC"/>
                                      </p:to>
                                    </p:animClr>
                                    <p:animClr clrSpc="rgb" dir="cw">
                                      <p:cBhvr>
                                        <p:cTn id="43" dur="6650" autoRev="1" fill="hold"/>
                                        <p:tgtEl>
                                          <p:spTgt spid="39"/>
                                        </p:tgtEl>
                                        <p:attrNameLst>
                                          <p:attrName>fillcolor</p:attrName>
                                        </p:attrNameLst>
                                      </p:cBhvr>
                                      <p:to>
                                        <a:srgbClr val="60CCCC"/>
                                      </p:to>
                                    </p:animClr>
                                    <p:set>
                                      <p:cBhvr>
                                        <p:cTn id="44" dur="6650" autoRev="1" fill="hold"/>
                                        <p:tgtEl>
                                          <p:spTgt spid="39"/>
                                        </p:tgtEl>
                                        <p:attrNameLst>
                                          <p:attrName>fill.type</p:attrName>
                                        </p:attrNameLst>
                                      </p:cBhvr>
                                      <p:to>
                                        <p:strVal val="solid"/>
                                      </p:to>
                                    </p:set>
                                    <p:set>
                                      <p:cBhvr>
                                        <p:cTn id="45" dur="6650" autoRev="1" fill="hold"/>
                                        <p:tgtEl>
                                          <p:spTgt spid="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2" grpId="0" animBg="1"/>
      <p:bldP spid="43"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295275"/>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bg1"/>
                </a:solidFill>
                <a:latin typeface="+mj-lt"/>
              </a:defRPr>
            </a:lvl1pPr>
            <a:lvl2pPr marL="635000" indent="-228600">
              <a:buClr>
                <a:srgbClr val="96CA4B"/>
              </a:buClr>
              <a:buFont typeface="Arial" pitchFamily="34" charset="0"/>
              <a:buChar char="•"/>
              <a:tabLst/>
              <a:defRPr>
                <a:solidFill>
                  <a:schemeClr val="bg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bg1"/>
                </a:solidFill>
                <a:latin typeface="+mj-lt"/>
              </a:defRPr>
            </a:lvl1pPr>
            <a:lvl2pPr marL="635000" indent="-228600">
              <a:buClr>
                <a:srgbClr val="96CA4B"/>
              </a:buClr>
              <a:buFont typeface="Arial" pitchFamily="34" charset="0"/>
              <a:buChar char="•"/>
              <a:defRPr>
                <a:solidFill>
                  <a:schemeClr val="bg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14" name="Text Placeholder 13"/>
          <p:cNvSpPr>
            <a:spLocks noGrp="1"/>
          </p:cNvSpPr>
          <p:nvPr>
            <p:ph type="body" sz="quarter" idx="13" hasCustomPrompt="1"/>
          </p:nvPr>
        </p:nvSpPr>
        <p:spPr>
          <a:xfrm>
            <a:off x="4824413" y="295275"/>
            <a:ext cx="4122737" cy="838200"/>
          </a:xfrm>
        </p:spPr>
        <p:txBody>
          <a:bodyPr lIns="82296" rIns="82296"/>
          <a:lstStyle>
            <a:lvl1pPr marL="0" indent="0">
              <a:lnSpc>
                <a:spcPct val="80000"/>
              </a:lnSpc>
              <a:spcBef>
                <a:spcPts val="0"/>
              </a:spcBef>
              <a:buFontTx/>
              <a:buNone/>
              <a:defRPr lang="en-US" sz="3600" b="0" kern="1200" spc="0" baseline="0" dirty="0" smtClean="0">
                <a:gradFill>
                  <a:gsLst>
                    <a:gs pos="0">
                      <a:srgbClr val="00B2F0"/>
                    </a:gs>
                    <a:gs pos="44000">
                      <a:srgbClr val="40FFFE"/>
                    </a:gs>
                    <a:gs pos="100000">
                      <a:srgbClr val="96CA4B"/>
                    </a:gs>
                  </a:gsLst>
                  <a:lin ang="4800000" scaled="0"/>
                </a:gradFill>
                <a:latin typeface="+mj-lt"/>
                <a:ea typeface="+mj-ea"/>
                <a:cs typeface="+mj-cs"/>
              </a:defRPr>
            </a:lvl1pPr>
          </a:lstStyle>
          <a:p>
            <a:pPr lvl="0"/>
            <a:r>
              <a:rPr kumimoji="0" lang="en-US" sz="3600" b="0" i="0" u="none" strike="noStrike" kern="1200" cap="none" spc="0" normalizeH="0" baseline="0" noProof="0" dirty="0" smtClean="0">
                <a:ln>
                  <a:noFill/>
                </a:ln>
                <a:gradFill>
                  <a:gsLst>
                    <a:gs pos="0">
                      <a:srgbClr val="00B2F0"/>
                    </a:gs>
                    <a:gs pos="44000">
                      <a:srgbClr val="40FFFE"/>
                    </a:gs>
                    <a:gs pos="100000">
                      <a:srgbClr val="96CA4B"/>
                    </a:gs>
                  </a:gsLst>
                  <a:lin ang="4800000" scaled="0"/>
                </a:gradFill>
                <a:effectLst/>
                <a:uLnTx/>
                <a:uFillTx/>
                <a:latin typeface="+mj-lt"/>
                <a:ea typeface="+mj-ea"/>
                <a:cs typeface="+mj-cs"/>
              </a:rPr>
              <a:t>Two Column</a:t>
            </a:r>
            <a:br>
              <a:rPr kumimoji="0" lang="en-US" sz="3600" b="0" i="0" u="none" strike="noStrike" kern="1200" cap="none" spc="0" normalizeH="0" baseline="0" noProof="0" dirty="0" smtClean="0">
                <a:ln>
                  <a:noFill/>
                </a:ln>
                <a:gradFill>
                  <a:gsLst>
                    <a:gs pos="0">
                      <a:srgbClr val="00B2F0"/>
                    </a:gs>
                    <a:gs pos="44000">
                      <a:srgbClr val="40FFFE"/>
                    </a:gs>
                    <a:gs pos="100000">
                      <a:srgbClr val="96CA4B"/>
                    </a:gs>
                  </a:gsLst>
                  <a:lin ang="4800000" scaled="0"/>
                </a:gradFill>
                <a:effectLst/>
                <a:uLnTx/>
                <a:uFillTx/>
                <a:latin typeface="+mj-lt"/>
                <a:ea typeface="+mj-ea"/>
                <a:cs typeface="+mj-cs"/>
              </a:rPr>
            </a:br>
            <a:r>
              <a:rPr kumimoji="0" lang="en-US" sz="3600" b="0" i="0" u="none" strike="noStrike" kern="1200" cap="none" spc="0" normalizeH="0" baseline="0" noProof="0" dirty="0" smtClean="0">
                <a:ln>
                  <a:noFill/>
                </a:ln>
                <a:gradFill>
                  <a:gsLst>
                    <a:gs pos="0">
                      <a:srgbClr val="00B2F0"/>
                    </a:gs>
                    <a:gs pos="44000">
                      <a:srgbClr val="40FFFE"/>
                    </a:gs>
                    <a:gs pos="100000">
                      <a:srgbClr val="96CA4B"/>
                    </a:gs>
                  </a:gsLst>
                  <a:lin ang="4800000" scaled="0"/>
                </a:gradFill>
                <a:effectLst/>
                <a:uLnTx/>
                <a:uFillTx/>
                <a:latin typeface="+mj-lt"/>
                <a:ea typeface="+mj-ea"/>
                <a:cs typeface="+mj-cs"/>
              </a:rPr>
              <a:t>Title Right</a:t>
            </a:r>
            <a:endParaRPr lang="en-US" dirty="0"/>
          </a:p>
        </p:txBody>
      </p:sp>
    </p:spTree>
  </p:cSld>
  <p:clrMapOvr>
    <a:masterClrMapping/>
  </p:clrMapOvr>
  <p:transition>
    <p:wipe dir="r"/>
  </p:transition>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600200"/>
            <a:ext cx="2622550" cy="4391025"/>
          </a:xfrm>
        </p:spPr>
        <p:txBody>
          <a:bodyPr/>
          <a:lstStyle>
            <a:lvl1pPr>
              <a:defRPr>
                <a:solidFill>
                  <a:schemeClr val="bg1"/>
                </a:solidFill>
                <a:latin typeface="+mj-lt"/>
                <a:cs typeface="Arial" pitchFamily="34" charset="0"/>
              </a:defRPr>
            </a:lvl1pPr>
            <a:lvl2pPr>
              <a:defRPr>
                <a:solidFill>
                  <a:schemeClr val="bg1"/>
                </a:solidFill>
                <a:latin typeface="+mj-lt"/>
                <a:cs typeface="Arial" pitchFamily="34" charset="0"/>
              </a:defRPr>
            </a:lvl2pPr>
            <a:lvl3pPr>
              <a:defRPr>
                <a:solidFill>
                  <a:schemeClr val="bg1"/>
                </a:solidFill>
                <a:latin typeface="+mj-lt"/>
                <a:cs typeface="Arial" pitchFamily="34" charset="0"/>
              </a:defRPr>
            </a:lvl3pPr>
            <a:lvl4pPr>
              <a:defRPr>
                <a:solidFill>
                  <a:schemeClr val="bg1"/>
                </a:solidFill>
                <a:latin typeface="+mj-lt"/>
                <a:cs typeface="Arial" pitchFamily="34" charset="0"/>
              </a:defRPr>
            </a:lvl4pPr>
            <a:lvl5pPr>
              <a:defRPr>
                <a:solidFill>
                  <a:schemeClr val="bg1"/>
                </a:solidFill>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600200"/>
            <a:ext cx="2593975" cy="4362450"/>
          </a:xfrm>
        </p:spPr>
        <p:txBody>
          <a:bodyPr/>
          <a:lstStyle>
            <a:lvl1pPr>
              <a:defRPr>
                <a:solidFill>
                  <a:schemeClr val="bg1"/>
                </a:solidFill>
                <a:latin typeface="+mj-lt"/>
                <a:cs typeface="Arial" pitchFamily="34" charset="0"/>
              </a:defRPr>
            </a:lvl1pPr>
            <a:lvl2pPr>
              <a:defRPr>
                <a:solidFill>
                  <a:schemeClr val="bg1"/>
                </a:solidFill>
                <a:latin typeface="+mj-lt"/>
                <a:cs typeface="Arial" pitchFamily="34" charset="0"/>
              </a:defRPr>
            </a:lvl2pPr>
            <a:lvl3pPr>
              <a:defRPr>
                <a:solidFill>
                  <a:schemeClr val="bg1"/>
                </a:solidFill>
                <a:latin typeface="+mj-lt"/>
                <a:cs typeface="Arial" pitchFamily="34" charset="0"/>
              </a:defRPr>
            </a:lvl3pPr>
            <a:lvl4pPr>
              <a:defRPr>
                <a:solidFill>
                  <a:schemeClr val="bg1"/>
                </a:solidFill>
                <a:latin typeface="+mj-lt"/>
                <a:cs typeface="Arial" pitchFamily="34" charset="0"/>
              </a:defRPr>
            </a:lvl4pPr>
            <a:lvl5pPr>
              <a:defRPr>
                <a:solidFill>
                  <a:schemeClr val="bg1"/>
                </a:solidFill>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300788" y="1600200"/>
            <a:ext cx="2633662" cy="4333875"/>
          </a:xfrm>
        </p:spPr>
        <p:txBody>
          <a:bodyPr/>
          <a:lstStyle>
            <a:lvl1pPr>
              <a:defRPr>
                <a:solidFill>
                  <a:schemeClr val="bg1"/>
                </a:solidFill>
                <a:latin typeface="+mj-lt"/>
                <a:cs typeface="Arial" pitchFamily="34" charset="0"/>
              </a:defRPr>
            </a:lvl1pPr>
            <a:lvl2pPr>
              <a:defRPr>
                <a:solidFill>
                  <a:schemeClr val="bg1"/>
                </a:solidFill>
                <a:latin typeface="+mj-lt"/>
                <a:cs typeface="Arial" pitchFamily="34" charset="0"/>
              </a:defRPr>
            </a:lvl2pPr>
            <a:lvl3pPr>
              <a:defRPr>
                <a:solidFill>
                  <a:schemeClr val="bg1"/>
                </a:solidFill>
                <a:latin typeface="+mj-lt"/>
                <a:cs typeface="Arial" pitchFamily="34" charset="0"/>
              </a:defRPr>
            </a:lvl3pPr>
            <a:lvl4pPr>
              <a:defRPr>
                <a:solidFill>
                  <a:schemeClr val="bg1"/>
                </a:solidFill>
                <a:latin typeface="+mj-lt"/>
                <a:cs typeface="Arial" pitchFamily="34" charset="0"/>
              </a:defRPr>
            </a:lvl4pPr>
            <a:lvl5pPr>
              <a:defRPr>
                <a:solidFill>
                  <a:schemeClr val="bg1"/>
                </a:solidFill>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100584"/>
            <a:ext cx="2670048"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3000" b="0" kern="1200" spc="0" baseline="0" dirty="0" smtClean="0">
                <a:gradFill>
                  <a:gsLst>
                    <a:gs pos="0">
                      <a:srgbClr val="00B2F0"/>
                    </a:gs>
                    <a:gs pos="44000">
                      <a:srgbClr val="40FFFE"/>
                    </a:gs>
                    <a:gs pos="100000">
                      <a:srgbClr val="96CA4B"/>
                    </a:gs>
                  </a:gsLst>
                  <a:lin ang="48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100584"/>
            <a:ext cx="2670048"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3000" b="0" kern="1200" spc="0" baseline="0" smtClean="0">
                <a:gradFill>
                  <a:gsLst>
                    <a:gs pos="0">
                      <a:srgbClr val="00B2F0"/>
                    </a:gs>
                    <a:gs pos="44000">
                      <a:srgbClr val="40FFFE"/>
                    </a:gs>
                    <a:gs pos="100000">
                      <a:srgbClr val="96CA4B"/>
                    </a:gs>
                  </a:gsLst>
                  <a:lin ang="48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4" name="Text Placeholder 20"/>
          <p:cNvSpPr>
            <a:spLocks noGrp="1" noChangeAspect="1"/>
          </p:cNvSpPr>
          <p:nvPr>
            <p:ph type="body" sz="quarter" idx="19"/>
          </p:nvPr>
        </p:nvSpPr>
        <p:spPr>
          <a:xfrm>
            <a:off x="6273302" y="100584"/>
            <a:ext cx="2670048" cy="1152144"/>
          </a:xfrm>
        </p:spPr>
        <p:txBody>
          <a:bodyPr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3000" b="0" kern="1200" spc="0" baseline="0" smtClean="0">
                <a:gradFill>
                  <a:gsLst>
                    <a:gs pos="0">
                      <a:srgbClr val="00B2F0"/>
                    </a:gs>
                    <a:gs pos="44000">
                      <a:srgbClr val="40FFFE"/>
                    </a:gs>
                    <a:gs pos="100000">
                      <a:srgbClr val="96CA4B"/>
                    </a:gs>
                  </a:gsLst>
                  <a:lin ang="4800000" scaled="0"/>
                </a:gra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Tree>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noAutofit/>
          </a:bodyPr>
          <a:lstStyle>
            <a:lvl1pPr algn="l" defTabSz="804863">
              <a:lnSpc>
                <a:spcPct val="100000"/>
              </a:lnSpc>
              <a:spcBef>
                <a:spcPct val="50000"/>
              </a:spcBef>
              <a:buNone/>
              <a:defRPr sz="1200">
                <a:solidFill>
                  <a:schemeClr val="bg2">
                    <a:lumMod val="85000"/>
                  </a:schemeClr>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Autofit/>
          </a:bodyPr>
          <a:lstStyle>
            <a:lvl1pPr marL="0" indent="0" algn="l" defTabSz="914400" rtl="0" eaLnBrk="1" latinLnBrk="0" hangingPunct="1">
              <a:lnSpc>
                <a:spcPct val="80000"/>
              </a:lnSpc>
              <a:spcBef>
                <a:spcPct val="0"/>
              </a:spcBef>
              <a:buFontTx/>
              <a:buNone/>
              <a:defRPr lang="en-US" sz="2400" b="0" kern="1200" spc="0" baseline="0" dirty="0" smtClean="0">
                <a:solidFill>
                  <a:schemeClr val="bg2"/>
                </a:solidFill>
                <a:latin typeface="+mj-lt"/>
                <a:ea typeface="+mj-ea"/>
                <a:cs typeface="+mj-cs"/>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5201" y="5842635"/>
            <a:ext cx="8112126" cy="384175"/>
          </a:xfrm>
        </p:spPr>
        <p:txBody>
          <a:bodyPr anchor="b" anchorCtr="0">
            <a:no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accent2"/>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0" indent="0" algn="l" defTabSz="914400" rtl="0" eaLnBrk="1" latinLnBrk="0" hangingPunct="1">
              <a:lnSpc>
                <a:spcPct val="80000"/>
              </a:lnSpc>
              <a:spcBef>
                <a:spcPct val="0"/>
              </a:spcBef>
              <a:buClr>
                <a:schemeClr val="tx1"/>
              </a:buClr>
              <a:buFont typeface="Arial" pitchFamily="34" charset="0"/>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Presentation Title</a:t>
            </a:r>
            <a:br>
              <a:rPr lang="en-US" dirty="0" smtClean="0"/>
            </a:br>
            <a:r>
              <a:rPr lang="en-US" dirty="0" smtClean="0"/>
              <a:t>Goes Here</a:t>
            </a:r>
            <a:endParaRPr lang="en-US" dirty="0"/>
          </a:p>
        </p:txBody>
      </p:sp>
      <p:sp>
        <p:nvSpPr>
          <p:cNvPr id="49" name="Rectangle 3"/>
          <p:cNvSpPr>
            <a:spLocks noChangeArrowheads="1"/>
          </p:cNvSpPr>
          <p:nvPr/>
        </p:nvSpPr>
        <p:spPr bwMode="hidden">
          <a:xfrm>
            <a:off x="0" y="0"/>
            <a:ext cx="9144000" cy="177800"/>
          </a:xfrm>
          <a:prstGeom prst="rect">
            <a:avLst/>
          </a:prstGeom>
          <a:solidFill>
            <a:srgbClr val="08252E"/>
          </a:solidFill>
          <a:ln w="25400" algn="ctr">
            <a:noFill/>
            <a:miter lim="800000"/>
            <a:headEnd/>
            <a:tailEnd/>
          </a:ln>
          <a:effectLst/>
        </p:spPr>
        <p:txBody>
          <a:bodyPr wrap="none" anchor="ctr"/>
          <a:lstStyle/>
          <a:p>
            <a:endParaRPr lang="en-US" dirty="0">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310896"/>
            <a:ext cx="3895344" cy="6208776"/>
          </a:xfrm>
        </p:spPr>
        <p:txBody>
          <a:bodyPr anchor="ctr" anchorCtr="0">
            <a:noAutofit/>
          </a:bodyPr>
          <a:lstStyle>
            <a:lvl1pPr marL="0" indent="0">
              <a:buFontTx/>
              <a:buNone/>
              <a:defRPr sz="2000" baseline="0">
                <a:solidFill>
                  <a:schemeClr val="bg2"/>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pic>
        <p:nvPicPr>
          <p:cNvPr id="12" name="Picture 11" descr="verticalbar.png"/>
          <p:cNvPicPr>
            <a:picLocks noChangeAspect="1"/>
          </p:cNvPicPr>
          <p:nvPr userDrawn="1"/>
        </p:nvPicPr>
        <p:blipFill>
          <a:blip r:embed="rId2" cstate="print"/>
          <a:stretch>
            <a:fillRect/>
          </a:stretch>
        </p:blipFill>
        <p:spPr>
          <a:xfrm>
            <a:off x="4441927" y="777667"/>
            <a:ext cx="89319" cy="5287676"/>
          </a:xfrm>
          <a:prstGeom prst="rect">
            <a:avLst/>
          </a:prstGeom>
          <a:noFill/>
          <a:ln>
            <a:noFill/>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0-#ppt_w/2"/>
                                          </p:val>
                                        </p:tav>
                                        <p:tav tm="100000">
                                          <p:val>
                                            <p:strVal val="#ppt_x"/>
                                          </p:val>
                                        </p:tav>
                                      </p:tavLst>
                                    </p:anim>
                                    <p:anim calcmode="lin" valueType="num">
                                      <p:cBhvr additive="base">
                                        <p:cTn id="1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310896"/>
            <a:ext cx="3895344" cy="6208776"/>
          </a:xfrm>
        </p:spPr>
        <p:txBody>
          <a:bodyPr anchor="ctr" anchorCtr="0">
            <a:noAutofit/>
          </a:bodyPr>
          <a:lstStyle>
            <a:lvl1pPr marL="0" indent="0">
              <a:buFontTx/>
              <a:buNone/>
              <a:defRPr sz="2000" baseline="0">
                <a:solidFill>
                  <a:schemeClr val="bg2"/>
                </a:solidFill>
                <a:latin typeface="+mj-lt"/>
              </a:defRPr>
            </a:lvl1pPr>
            <a:lvl2pPr>
              <a:defRPr sz="2000"/>
            </a:lvl2pPr>
            <a:lvl3pPr>
              <a:defRPr sz="2000"/>
            </a:lvl3pPr>
            <a:lvl4pPr>
              <a:defRPr sz="2000"/>
            </a:lvl4pPr>
            <a:lvl5pPr>
              <a:defRPr sz="2000"/>
            </a:lvl5pPr>
          </a:lstStyle>
          <a:p>
            <a:pPr lvl="0"/>
            <a:r>
              <a:rPr lang="en-US" dirty="0" smtClean="0"/>
              <a:t>Tell your story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6DB344"/>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grpSp>
        <p:nvGrpSpPr>
          <p:cNvPr id="4" name="Group 38"/>
          <p:cNvGrpSpPr/>
          <p:nvPr userDrawn="1"/>
        </p:nvGrpSpPr>
        <p:grpSpPr>
          <a:xfrm>
            <a:off x="341313" y="311150"/>
            <a:ext cx="908367" cy="480227"/>
            <a:chOff x="609600" y="528537"/>
            <a:chExt cx="1444734" cy="763789"/>
          </a:xfrm>
          <a:solidFill>
            <a:schemeClr val="bg1"/>
          </a:solidFill>
        </p:grpSpPr>
        <p:sp>
          <p:nvSpPr>
            <p:cNvPr id="10" name="Rectangle 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solidFill>
                  <a:schemeClr val="bg2"/>
                </a:solidFill>
                <a:latin typeface="+mj-lt"/>
              </a:endParaRPr>
            </a:p>
          </p:txBody>
        </p:sp>
        <p:sp>
          <p:nvSpPr>
            <p:cNvPr id="11" name="Freeform 1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solidFill>
                  <a:schemeClr val="bg2"/>
                </a:solidFill>
                <a:latin typeface="+mj-lt"/>
              </a:endParaRPr>
            </a:p>
          </p:txBody>
        </p:sp>
        <p:sp>
          <p:nvSpPr>
            <p:cNvPr id="12" name="Freeform 1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solidFill>
                  <a:schemeClr val="bg2"/>
                </a:solidFill>
                <a:latin typeface="+mj-lt"/>
              </a:endParaRPr>
            </a:p>
          </p:txBody>
        </p:sp>
        <p:sp>
          <p:nvSpPr>
            <p:cNvPr id="13" name="Freeform 1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solidFill>
                  <a:schemeClr val="bg2"/>
                </a:solidFill>
                <a:latin typeface="+mj-lt"/>
              </a:endParaRPr>
            </a:p>
          </p:txBody>
        </p:sp>
        <p:sp>
          <p:nvSpPr>
            <p:cNvPr id="14" name="Freeform 1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solidFill>
                  <a:schemeClr val="bg2"/>
                </a:solidFill>
                <a:latin typeface="+mj-lt"/>
              </a:endParaRPr>
            </a:p>
          </p:txBody>
        </p:sp>
        <p:sp>
          <p:nvSpPr>
            <p:cNvPr id="15" name="Freeform 1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solidFill>
                  <a:schemeClr val="bg2"/>
                </a:solidFill>
                <a:latin typeface="+mj-lt"/>
              </a:endParaRPr>
            </a:p>
          </p:txBody>
        </p:sp>
        <p:sp>
          <p:nvSpPr>
            <p:cNvPr id="16" name="Freeform 1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solidFill>
                  <a:schemeClr val="bg2"/>
                </a:solidFill>
                <a:latin typeface="+mj-lt"/>
              </a:endParaRPr>
            </a:p>
          </p:txBody>
        </p:sp>
        <p:sp>
          <p:nvSpPr>
            <p:cNvPr id="17" name="Freeform 1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solidFill>
                  <a:schemeClr val="bg2"/>
                </a:solidFill>
                <a:latin typeface="+mj-lt"/>
              </a:endParaRPr>
            </a:p>
          </p:txBody>
        </p:sp>
        <p:sp>
          <p:nvSpPr>
            <p:cNvPr id="18" name="Freeform 1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solidFill>
                  <a:schemeClr val="bg2"/>
                </a:solidFill>
                <a:latin typeface="+mj-lt"/>
              </a:endParaRPr>
            </a:p>
          </p:txBody>
        </p:sp>
        <p:sp>
          <p:nvSpPr>
            <p:cNvPr id="19" name="Freeform 1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solidFill>
                  <a:schemeClr val="bg2"/>
                </a:solidFill>
                <a:latin typeface="+mj-lt"/>
              </a:endParaRPr>
            </a:p>
          </p:txBody>
        </p:sp>
        <p:sp>
          <p:nvSpPr>
            <p:cNvPr id="20" name="Freeform 1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solidFill>
                  <a:schemeClr val="bg2"/>
                </a:solidFill>
                <a:latin typeface="+mj-lt"/>
              </a:endParaRPr>
            </a:p>
          </p:txBody>
        </p:sp>
        <p:sp>
          <p:nvSpPr>
            <p:cNvPr id="21" name="Freeform 2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solidFill>
                  <a:schemeClr val="bg2"/>
                </a:solidFill>
                <a:latin typeface="+mj-lt"/>
              </a:endParaRPr>
            </a:p>
          </p:txBody>
        </p:sp>
        <p:sp>
          <p:nvSpPr>
            <p:cNvPr id="22" name="Freeform 2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solidFill>
                  <a:schemeClr val="bg2"/>
                </a:solidFill>
                <a:latin typeface="+mj-lt"/>
              </a:endParaRPr>
            </a:p>
          </p:txBody>
        </p:sp>
        <p:sp>
          <p:nvSpPr>
            <p:cNvPr id="23" name="Freeform 2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solidFill>
                  <a:schemeClr val="bg2"/>
                </a:solidFill>
                <a:latin typeface="+mj-lt"/>
              </a:endParaRPr>
            </a:p>
          </p:txBody>
        </p:sp>
      </p:gr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Demo Title</a:t>
            </a:r>
            <a:endParaRPr lang="en-US" dirty="0"/>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White">
    <p:spTree>
      <p:nvGrpSpPr>
        <p:cNvPr id="1" name=""/>
        <p:cNvGrpSpPr/>
        <p:nvPr/>
      </p:nvGrpSpPr>
      <p:grpSpPr>
        <a:xfrm>
          <a:off x="0" y="0"/>
          <a:ext cx="0" cy="0"/>
          <a:chOff x="0" y="0"/>
          <a:chExt cx="0" cy="0"/>
        </a:xfrm>
      </p:grpSpPr>
      <p:sp>
        <p:nvSpPr>
          <p:cNvPr id="57" name="Rectangle 56"/>
          <p:cNvSpPr/>
          <p:nvPr userDrawn="1"/>
        </p:nvSpPr>
        <p:spPr>
          <a:xfrm>
            <a:off x="0" y="0"/>
            <a:ext cx="9129008" cy="6378315"/>
          </a:xfrm>
          <a:prstGeom prst="rect">
            <a:avLst/>
          </a:prstGeom>
          <a:solidFill>
            <a:srgbClr val="08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4" name="Group 67"/>
          <p:cNvGrpSpPr/>
          <p:nvPr userDrawn="1"/>
        </p:nvGrpSpPr>
        <p:grpSpPr>
          <a:xfrm>
            <a:off x="341314" y="311151"/>
            <a:ext cx="829170" cy="438358"/>
            <a:chOff x="609600" y="528537"/>
            <a:chExt cx="1444734" cy="763789"/>
          </a:xfrm>
          <a:solidFill>
            <a:schemeClr val="bg1"/>
          </a:solidFill>
        </p:grpSpPr>
        <p:sp>
          <p:nvSpPr>
            <p:cNvPr id="60" name="Rectangle 5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61" name="Freeform 6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62" name="Freeform 6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63" name="Freeform 6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78" name="Freeform 7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79" name="Freeform 7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80" name="Freeform 7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1" name="Freeform 8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82" name="Freeform 8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3" name="Freeform 8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84" name="Freeform 8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5" name="Freeform 8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86" name="Freeform 8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87" name="Freeform 8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88" name="Rectangle 87"/>
          <p:cNvSpPr/>
          <p:nvPr userDrawn="1"/>
        </p:nvSpPr>
        <p:spPr>
          <a:xfrm>
            <a:off x="1" y="6541294"/>
            <a:ext cx="9129008" cy="316706"/>
          </a:xfrm>
          <a:prstGeom prst="rect">
            <a:avLst/>
          </a:prstGeom>
          <a:solidFill>
            <a:srgbClr val="08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0"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gn="l" defTabSz="914400" rtl="0" eaLnBrk="1" latinLnBrk="0" hangingPunct="1">
              <a:lnSpc>
                <a:spcPct val="90000"/>
              </a:lnSpc>
              <a:spcBef>
                <a:spcPct val="0"/>
              </a:spcBef>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chemeClr val="bg1"/>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chemeClr val="bg1"/>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sp>
        <p:nvSpPr>
          <p:cNvPr id="26"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a:t>
            </a:r>
            <a:r>
              <a:rPr lang="en-US" sz="600" baseline="0" dirty="0" smtClean="0">
                <a:solidFill>
                  <a:srgbClr val="C0C0C0"/>
                </a:solidFill>
                <a:latin typeface="+mj-lt"/>
              </a:rPr>
              <a:t>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9" name="Rounded Rectangle 8"/>
          <p:cNvSpPr/>
          <p:nvPr userDrawn="1"/>
        </p:nvSpPr>
        <p:spPr>
          <a:xfrm>
            <a:off x="1823499" y="-3578087"/>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 name="Rounded Rectangle 9"/>
          <p:cNvSpPr/>
          <p:nvPr userDrawn="1"/>
        </p:nvSpPr>
        <p:spPr>
          <a:xfrm>
            <a:off x="0" y="-645215"/>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Rounded Rectangle 10"/>
          <p:cNvSpPr/>
          <p:nvPr userDrawn="1"/>
        </p:nvSpPr>
        <p:spPr>
          <a:xfrm rot="10800000">
            <a:off x="1013791" y="-64521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j-lt"/>
              <a:ea typeface="+mn-ea"/>
              <a:cs typeface="+mn-cs"/>
            </a:endParaRPr>
          </a:p>
        </p:txBody>
      </p:sp>
      <p:sp>
        <p:nvSpPr>
          <p:cNvPr id="12" name="Rounded Rectangle 11"/>
          <p:cNvSpPr/>
          <p:nvPr/>
        </p:nvSpPr>
        <p:spPr>
          <a:xfrm>
            <a:off x="6375620" y="17111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Rounded Rectangle 12"/>
          <p:cNvSpPr/>
          <p:nvPr/>
        </p:nvSpPr>
        <p:spPr>
          <a:xfrm>
            <a:off x="8105451" y="834887"/>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ounded Rectangle 13"/>
          <p:cNvSpPr/>
          <p:nvPr/>
        </p:nvSpPr>
        <p:spPr>
          <a:xfrm rot="10800000">
            <a:off x="3036073" y="-3377648"/>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0" baseline="0">
                <a:solidFill>
                  <a:schemeClr val="bg1"/>
                </a:solidFill>
                <a:latin typeface="+mj-lt"/>
              </a:defRPr>
            </a:lvl1pPr>
          </a:lstStyle>
          <a:p>
            <a:r>
              <a:rPr lang="en-US" dirty="0" smtClean="0"/>
              <a:t>Click to edit Master</a:t>
            </a:r>
            <a:br>
              <a:rPr lang="en-US" dirty="0" smtClean="0"/>
            </a:br>
            <a:r>
              <a:rPr lang="en-US" dirty="0" smtClean="0"/>
              <a:t>title style”</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9"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a:t>
            </a:r>
            <a:r>
              <a:rPr lang="en-US" sz="600" baseline="0" dirty="0" smtClean="0">
                <a:solidFill>
                  <a:srgbClr val="FFFFFF"/>
                </a:solidFill>
                <a:latin typeface="+mj-lt"/>
              </a:rPr>
              <a:t>  </a:t>
            </a:r>
            <a:r>
              <a:rPr lang="en-US" sz="600" dirty="0" smtClean="0">
                <a:solidFill>
                  <a:srgbClr val="FFFFFF"/>
                </a:solidFill>
                <a:latin typeface="+mj-lt"/>
              </a:rPr>
              <a:t>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 grpId="0"/>
      <p:bldP spid="7" grpId="0" build="p">
        <p:tmplLst>
          <p:tmpl lvl="1">
            <p:tnLst>
              <p:par>
                <p:cT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9"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a:t>
            </a:r>
            <a:r>
              <a:rPr lang="en-US" sz="600" baseline="0" dirty="0" smtClean="0">
                <a:solidFill>
                  <a:srgbClr val="FFFFFF"/>
                </a:solidFill>
                <a:latin typeface="+mj-lt"/>
              </a:rPr>
              <a:t>  </a:t>
            </a:r>
            <a:r>
              <a:rPr lang="en-US" sz="600" dirty="0" smtClean="0">
                <a:solidFill>
                  <a:srgbClr val="FFFFFF"/>
                </a:solidFill>
                <a:latin typeface="+mj-lt"/>
              </a:rPr>
              <a:t>Cisco and/or its affiliates. All rights reserved.</a:t>
            </a:r>
            <a:endParaRPr lang="en-US" sz="600" dirty="0">
              <a:solidFill>
                <a:srgbClr val="FFFFFF"/>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no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6"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a:t>
            </a:r>
            <a:r>
              <a:rPr lang="en-US" sz="600" baseline="0" dirty="0" smtClean="0">
                <a:solidFill>
                  <a:srgbClr val="FFFFFF"/>
                </a:solidFill>
                <a:latin typeface="+mj-lt"/>
              </a:rPr>
              <a:t>  </a:t>
            </a:r>
            <a:r>
              <a:rPr lang="en-US" sz="600" dirty="0" smtClean="0">
                <a:solidFill>
                  <a:srgbClr val="FFFFFF"/>
                </a:solidFill>
                <a:latin typeface="+mj-lt"/>
              </a:rPr>
              <a:t>Cisco and/or its affiliates. All rights reserved.</a:t>
            </a:r>
            <a:endParaRPr lang="en-US" sz="600" dirty="0">
              <a:solidFill>
                <a:srgbClr val="FFFFFF"/>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no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6"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a:t>
            </a:r>
            <a:r>
              <a:rPr lang="en-US" sz="600" baseline="0" dirty="0" smtClean="0">
                <a:solidFill>
                  <a:srgbClr val="FFFFFF"/>
                </a:solidFill>
                <a:latin typeface="+mj-lt"/>
              </a:rPr>
              <a:t>  </a:t>
            </a:r>
            <a:r>
              <a:rPr lang="en-US" sz="600" dirty="0" smtClean="0">
                <a:solidFill>
                  <a:srgbClr val="FFFFFF"/>
                </a:solidFill>
                <a:latin typeface="+mj-lt"/>
              </a:rPr>
              <a:t>Cisco and/or its affiliates. All rights reserved.</a:t>
            </a:r>
            <a:endParaRPr lang="en-US" sz="600" dirty="0">
              <a:solidFill>
                <a:srgbClr val="FFFFFF"/>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a:t>
            </a:r>
            <a:r>
              <a:rPr lang="en-US" sz="600" baseline="0" dirty="0" smtClean="0">
                <a:solidFill>
                  <a:srgbClr val="FFFFFF"/>
                </a:solidFill>
                <a:latin typeface="+mj-lt"/>
              </a:rPr>
              <a:t>  </a:t>
            </a:r>
            <a:r>
              <a:rPr lang="en-US" sz="600" dirty="0" smtClean="0">
                <a:solidFill>
                  <a:srgbClr val="FFFFFF"/>
                </a:solidFill>
                <a:latin typeface="+mj-lt"/>
              </a:rPr>
              <a:t>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Picture Placeholder 4"/>
          <p:cNvSpPr>
            <a:spLocks noGrp="1"/>
          </p:cNvSpPr>
          <p:nvPr>
            <p:ph type="pic" sz="quarter" idx="10" hasCustomPrompt="1"/>
          </p:nvPr>
        </p:nvSpPr>
        <p:spPr>
          <a:xfrm>
            <a:off x="333375" y="310896"/>
            <a:ext cx="8474869" cy="6054185"/>
          </a:xfrm>
          <a:ln>
            <a:solidFill>
              <a:srgbClr val="08252E"/>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pic>
        <p:nvPicPr>
          <p:cNvPr id="3" name="Picture 2" descr="bottom bar.jpg"/>
          <p:cNvPicPr>
            <a:picLocks noChangeAspect="1"/>
          </p:cNvPicPr>
          <p:nvPr userDrawn="1"/>
        </p:nvPicPr>
        <p:blipFill>
          <a:blip r:embed="rId2" cstate="print"/>
          <a:stretch>
            <a:fillRect/>
          </a:stretch>
        </p:blipFill>
        <p:spPr>
          <a:xfrm>
            <a:off x="333375" y="6374862"/>
            <a:ext cx="8477250" cy="171450"/>
          </a:xfrm>
          <a:prstGeom prst="rect">
            <a:avLst/>
          </a:prstGeom>
        </p:spPr>
      </p:pic>
      <p:sp>
        <p:nvSpPr>
          <p:cNvPr id="11"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C0C0C0"/>
                </a:solidFill>
                <a:latin typeface="+mj-lt"/>
                <a:ea typeface="+mn-ea"/>
                <a:cs typeface="+mn-cs"/>
              </a:rPr>
              <a:t>Cisco Confidential</a:t>
            </a: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685800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2" name="Rectangle 21"/>
          <p:cNvSpPr/>
          <p:nvPr userDrawn="1"/>
        </p:nvSpPr>
        <p:spPr>
          <a:xfrm>
            <a:off x="0" y="0"/>
            <a:ext cx="9144000" cy="6858000"/>
          </a:xfrm>
          <a:prstGeom prst="rect">
            <a:avLst/>
          </a:prstGeom>
          <a:blipFill dpi="0" rotWithShape="1">
            <a:blip r:embed="rId3" cstate="print">
              <a:alphaModFix amt="2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2" name="Group 3"/>
          <p:cNvGrpSpPr/>
          <p:nvPr userDrawn="1"/>
        </p:nvGrpSpPr>
        <p:grpSpPr>
          <a:xfrm>
            <a:off x="341314" y="6124575"/>
            <a:ext cx="787133" cy="416134"/>
            <a:chOff x="609600" y="528537"/>
            <a:chExt cx="1444734" cy="763789"/>
          </a:xfrm>
          <a:solidFill>
            <a:schemeClr val="bg1"/>
          </a:solidFill>
        </p:grpSpPr>
        <p:sp>
          <p:nvSpPr>
            <p:cNvPr id="40" name="Rectangle 3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41" name="Freeform 4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42" name="Freeform 4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43" name="Freeform 4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44" name="Freeform 4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45" name="Freeform 4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46" name="Freeform 4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47" name="Freeform 4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48" name="Freeform 4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49" name="Freeform 4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50" name="Freeform 4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51" name="Freeform 5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52" name="Freeform 5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53" name="Freeform 5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
        <p:nvSpPr>
          <p:cNvPr id="21" name="Media Placeholder 20"/>
          <p:cNvSpPr>
            <a:spLocks noGrp="1"/>
          </p:cNvSpPr>
          <p:nvPr>
            <p:ph type="media" sz="quarter" idx="10" hasCustomPrompt="1"/>
          </p:nvPr>
        </p:nvSpPr>
        <p:spPr>
          <a:xfrm>
            <a:off x="2639917" y="778669"/>
            <a:ext cx="5897880"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4"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Confidential</a:t>
            </a: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a:t>
            </a:r>
            <a:r>
              <a:rPr lang="en-US" sz="600" baseline="0" dirty="0" smtClean="0">
                <a:solidFill>
                  <a:srgbClr val="FFFFFF"/>
                </a:solidFill>
                <a:latin typeface="+mj-lt"/>
              </a:rPr>
              <a:t>  </a:t>
            </a:r>
            <a:r>
              <a:rPr lang="en-US" sz="600" dirty="0" smtClean="0">
                <a:solidFill>
                  <a:srgbClr val="FFFFFF"/>
                </a:solidFill>
                <a:latin typeface="+mj-lt"/>
              </a:rPr>
              <a:t>Cisco and/or its affiliates. All rights reserved.</a:t>
            </a:r>
            <a:endParaRPr lang="en-US" sz="600" dirty="0">
              <a:solidFill>
                <a:srgbClr val="FFFFFF"/>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animated Gradient">
    <p:spTree>
      <p:nvGrpSpPr>
        <p:cNvPr id="1" name=""/>
        <p:cNvGrpSpPr/>
        <p:nvPr/>
      </p:nvGrpSpPr>
      <p:grpSpPr>
        <a:xfrm>
          <a:off x="0" y="0"/>
          <a:ext cx="0" cy="0"/>
          <a:chOff x="0" y="0"/>
          <a:chExt cx="0" cy="0"/>
        </a:xfrm>
      </p:grpSpPr>
      <p:pic>
        <p:nvPicPr>
          <p:cNvPr id="58"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59" name="Rounded Rectangle 58"/>
          <p:cNvSpPr/>
          <p:nvPr userDrawn="1"/>
        </p:nvSpPr>
        <p:spPr>
          <a:xfrm>
            <a:off x="1823499"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4" name="Rounded Rectangle 63"/>
          <p:cNvSpPr/>
          <p:nvPr userDrawn="1"/>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5" name="Rounded Rectangle 64"/>
          <p:cNvSpPr/>
          <p:nvPr userDrawn="1"/>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j-lt"/>
              <a:ea typeface="+mn-ea"/>
              <a:cs typeface="+mn-cs"/>
            </a:endParaRPr>
          </a:p>
        </p:txBody>
      </p:sp>
      <p:sp>
        <p:nvSpPr>
          <p:cNvPr id="66" name="Rounded Rectangle 65"/>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7" name="Rounded Rectangle 66"/>
          <p:cNvSpPr/>
          <p:nvPr userDrawn="1"/>
        </p:nvSpPr>
        <p:spPr>
          <a:xfrm>
            <a:off x="8105451"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8" name="Rounded Rectangle 67"/>
          <p:cNvSpPr/>
          <p:nvPr userDrawn="1"/>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9"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sp>
        <p:nvSpPr>
          <p:cNvPr id="7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a:t>
            </a:r>
            <a:r>
              <a:rPr lang="en-US" sz="600" baseline="0" dirty="0" smtClean="0">
                <a:solidFill>
                  <a:srgbClr val="FFFFFF"/>
                </a:solidFill>
                <a:latin typeface="+mj-lt"/>
              </a:rPr>
              <a:t>  </a:t>
            </a:r>
            <a:r>
              <a:rPr lang="en-US" sz="600" dirty="0" smtClean="0">
                <a:solidFill>
                  <a:srgbClr val="FFFFFF"/>
                </a:solidFill>
                <a:latin typeface="+mj-lt"/>
              </a:rPr>
              <a:t>Cisco and/or its affiliates. All rights reserved.</a:t>
            </a:r>
            <a:endParaRPr lang="en-US" sz="600" dirty="0">
              <a:solidFill>
                <a:srgbClr val="FFFFFF"/>
              </a:solidFill>
              <a:latin typeface="+mj-lt"/>
            </a:endParaRPr>
          </a:p>
        </p:txBody>
      </p:sp>
      <p:sp>
        <p:nvSpPr>
          <p:cNvPr id="7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0" baseline="0" dirty="0">
                <a:solidFill>
                  <a:schemeClr val="bg1"/>
                </a:soli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chemeClr val="bg1"/>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chemeClr val="bg1"/>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grpSp>
        <p:nvGrpSpPr>
          <p:cNvPr id="72" name="Group 38"/>
          <p:cNvGrpSpPr/>
          <p:nvPr userDrawn="1"/>
        </p:nvGrpSpPr>
        <p:grpSpPr>
          <a:xfrm>
            <a:off x="341314" y="311151"/>
            <a:ext cx="829170" cy="438358"/>
            <a:chOff x="609600" y="528537"/>
            <a:chExt cx="1444734" cy="763789"/>
          </a:xfrm>
          <a:solidFill>
            <a:schemeClr val="bg1"/>
          </a:solidFill>
        </p:grpSpPr>
        <p:sp>
          <p:nvSpPr>
            <p:cNvPr id="73" name="Rectangle 72"/>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74" name="Freeform 73"/>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5" name="Freeform 74"/>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6" name="Freeform 75"/>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77" name="Freeform 76"/>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92" name="Freeform 91"/>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93" name="Freeform 92"/>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4" name="Freeform 93"/>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95" name="Freeform 94"/>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6" name="Freeform 95"/>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97" name="Freeform 96"/>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8" name="Freeform 97"/>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99" name="Freeform 98"/>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00" name="Freeform 99"/>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67"/>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66"/>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68"/>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65"/>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64"/>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5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4" grpId="0" animBg="1"/>
      <p:bldP spid="65" grpId="0" animBg="1"/>
      <p:bldP spid="66" grpId="0" animBg="1"/>
      <p:bldP spid="67" grpId="0" animBg="1"/>
      <p:bldP spid="68"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userDrawn="1"/>
        </p:nvSpPr>
        <p:spPr bwMode="black">
          <a:xfrm>
            <a:off x="6312989" y="3708603"/>
            <a:ext cx="116616" cy="441827"/>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21" name="Freeform 20"/>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2" name="Freeform 21"/>
          <p:cNvSpPr>
            <a:spLocks/>
          </p:cNvSpPr>
          <p:nvPr/>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3" name="Freeform 22"/>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4" name="Freeform 23"/>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5" name="Freeform 24"/>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6" name="Freeform 25"/>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7" name="Freeform 26"/>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8" name="Freeform 27"/>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29" name="Freeform 28"/>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0" name="Freeform 29"/>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1" name="Freeform 30"/>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2" name="Freeform 31"/>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3" name="Freeform 32"/>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par>
                          <p:cTn id="8" fill="hold">
                            <p:stCondLst>
                              <p:cond delay="1500"/>
                            </p:stCondLst>
                            <p:childTnLst>
                              <p:par>
                                <p:cTn id="9" presetID="10" presetClass="entr" presetSubtype="0" fill="hold" grpId="1"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00"/>
                                        <p:tgtEl>
                                          <p:spTgt spid="2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700"/>
                                        <p:tgtEl>
                                          <p:spTgt spid="26"/>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700"/>
                                        <p:tgtEl>
                                          <p:spTgt spid="27"/>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700"/>
                                        <p:tgtEl>
                                          <p:spTgt spid="28"/>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700"/>
                                        <p:tgtEl>
                                          <p:spTgt spid="29"/>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700"/>
                                        <p:tgtEl>
                                          <p:spTgt spid="3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700"/>
                                        <p:tgtEl>
                                          <p:spTgt spid="31"/>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700"/>
                                        <p:tgtEl>
                                          <p:spTgt spid="3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700"/>
                                        <p:tgtEl>
                                          <p:spTgt spid="33"/>
                                        </p:tgtEl>
                                      </p:cBhvr>
                                    </p:animEffect>
                                  </p:childTnLst>
                                </p:cTn>
                              </p:par>
                              <p:par>
                                <p:cTn id="36" presetID="42" presetClass="path" presetSubtype="0" accel="50000" decel="50000" fill="hold" grpId="0" nodeType="withEffect">
                                  <p:stCondLst>
                                    <p:cond delay="0"/>
                                  </p:stCondLst>
                                  <p:childTnLst>
                                    <p:animMotion origin="layout" path="M -4.72222E-6 3.7037E-7 L -4.72222E-6 0.09143 " pathEditMode="relative" rAng="0" ptsTypes="AA">
                                      <p:cBhvr>
                                        <p:cTn id="37" dur="700" spd="-100000" fill="hold"/>
                                        <p:tgtEl>
                                          <p:spTgt spid="25"/>
                                        </p:tgtEl>
                                        <p:attrNameLst>
                                          <p:attrName>ppt_x</p:attrName>
                                          <p:attrName>ppt_y</p:attrName>
                                        </p:attrNameLst>
                                      </p:cBhvr>
                                      <p:rCtr x="0" y="46"/>
                                    </p:animMotion>
                                  </p:childTnLst>
                                </p:cTn>
                              </p:par>
                              <p:par>
                                <p:cTn id="38" presetID="42" presetClass="path" presetSubtype="0" accel="50000" decel="50000" fill="hold" grpId="0" nodeType="withEffect">
                                  <p:stCondLst>
                                    <p:cond delay="0"/>
                                  </p:stCondLst>
                                  <p:childTnLst>
                                    <p:animMotion origin="layout" path="M 5E-6 3.7037E-6 L 5E-6 0.11157 " pathEditMode="relative" rAng="0" ptsTypes="AA">
                                      <p:cBhvr>
                                        <p:cTn id="39" dur="700" spd="-100000" fill="hold"/>
                                        <p:tgtEl>
                                          <p:spTgt spid="27"/>
                                        </p:tgtEl>
                                        <p:attrNameLst>
                                          <p:attrName>ppt_x</p:attrName>
                                          <p:attrName>ppt_y</p:attrName>
                                        </p:attrNameLst>
                                      </p:cBhvr>
                                      <p:rCtr x="0" y="56"/>
                                    </p:animMotion>
                                  </p:childTnLst>
                                </p:cTn>
                              </p:par>
                              <p:par>
                                <p:cTn id="40" presetID="42" presetClass="path" presetSubtype="0" accel="50000" decel="50000" fill="hold" grpId="0" nodeType="withEffect">
                                  <p:stCondLst>
                                    <p:cond delay="0"/>
                                  </p:stCondLst>
                                  <p:childTnLst>
                                    <p:animMotion origin="layout" path="M 4.72222E-6 4.81481E-6 L 4.72222E-6 0.09143 " pathEditMode="relative" rAng="0" ptsTypes="AA">
                                      <p:cBhvr>
                                        <p:cTn id="41" dur="700" spd="-100000" fill="hold"/>
                                        <p:tgtEl>
                                          <p:spTgt spid="29"/>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2.77778E-6 3.7037E-6 L -2.77778E-6 0.11157 " pathEditMode="relative" rAng="0" ptsTypes="AA">
                                      <p:cBhvr>
                                        <p:cTn id="43" dur="700" spd="-100000" fill="hold"/>
                                        <p:tgtEl>
                                          <p:spTgt spid="31"/>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5.55556E-7 4.81481E-6 L 5.55556E-7 0.09143 " pathEditMode="relative" rAng="0" ptsTypes="AA">
                                      <p:cBhvr>
                                        <p:cTn id="45" dur="700" spd="-100000" fill="hold"/>
                                        <p:tgtEl>
                                          <p:spTgt spid="33"/>
                                        </p:tgtEl>
                                        <p:attrNameLst>
                                          <p:attrName>ppt_x</p:attrName>
                                          <p:attrName>ppt_y</p:attrName>
                                        </p:attrNameLst>
                                      </p:cBhvr>
                                      <p:rCtr x="0" y="46"/>
                                    </p:animMotion>
                                  </p:childTnLst>
                                </p:cTn>
                              </p:par>
                              <p:par>
                                <p:cTn id="46" presetID="64" presetClass="path" presetSubtype="0" accel="50000" decel="50000" fill="hold" grpId="0" nodeType="withEffect">
                                  <p:stCondLst>
                                    <p:cond delay="0"/>
                                  </p:stCondLst>
                                  <p:childTnLst>
                                    <p:animMotion origin="layout" path="M 4.72222E-6 3.33333E-6 L 4.72222E-6 -0.10764 " pathEditMode="relative" rAng="0" ptsTypes="AA">
                                      <p:cBhvr>
                                        <p:cTn id="47" dur="700" spd="-100000" fill="hold"/>
                                        <p:tgtEl>
                                          <p:spTgt spid="26"/>
                                        </p:tgtEl>
                                        <p:attrNameLst>
                                          <p:attrName>ppt_x</p:attrName>
                                          <p:attrName>ppt_y</p:attrName>
                                        </p:attrNameLst>
                                      </p:cBhvr>
                                      <p:rCtr x="0" y="-54"/>
                                    </p:animMotion>
                                  </p:childTnLst>
                                </p:cTn>
                              </p:par>
                              <p:par>
                                <p:cTn id="48" presetID="64" presetClass="path" presetSubtype="0" accel="50000" decel="50000" fill="hold" grpId="0" nodeType="withEffect">
                                  <p:stCondLst>
                                    <p:cond delay="0"/>
                                  </p:stCondLst>
                                  <p:childTnLst>
                                    <p:animMotion origin="layout" path="M 4.44444E-6 3.33333E-6 L 4.44444E-6 -0.10764 " pathEditMode="relative" rAng="0" ptsTypes="AA">
                                      <p:cBhvr>
                                        <p:cTn id="49" dur="700" spd="-100000" fill="hold"/>
                                        <p:tgtEl>
                                          <p:spTgt spid="28"/>
                                        </p:tgtEl>
                                        <p:attrNameLst>
                                          <p:attrName>ppt_x</p:attrName>
                                          <p:attrName>ppt_y</p:attrName>
                                        </p:attrNameLst>
                                      </p:cBhvr>
                                      <p:rCtr x="0" y="-54"/>
                                    </p:animMotion>
                                  </p:childTnLst>
                                </p:cTn>
                              </p:par>
                              <p:par>
                                <p:cTn id="50" presetID="64" presetClass="path" presetSubtype="0" accel="50000" decel="50000" fill="hold" grpId="0" nodeType="withEffect">
                                  <p:stCondLst>
                                    <p:cond delay="0"/>
                                  </p:stCondLst>
                                  <p:childTnLst>
                                    <p:animMotion origin="layout" path="M -2.22222E-6 3.33333E-6 L -2.22222E-6 -0.10764 " pathEditMode="relative" rAng="0" ptsTypes="AA">
                                      <p:cBhvr>
                                        <p:cTn id="51" dur="700" spd="-100000" fill="hold"/>
                                        <p:tgtEl>
                                          <p:spTgt spid="30"/>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1.11111E-6 3.33333E-6 L 1.11111E-6 -0.10764 " pathEditMode="relative" rAng="0" ptsTypes="AA">
                                      <p:cBhvr>
                                        <p:cTn id="53" dur="700" spd="-100000" fill="hold"/>
                                        <p:tgtEl>
                                          <p:spTgt spid="32"/>
                                        </p:tgtEl>
                                        <p:attrNameLst>
                                          <p:attrName>ppt_x</p:attrName>
                                          <p:attrName>ppt_y</p:attrName>
                                        </p:attrNameLst>
                                      </p:cBhvr>
                                      <p:rCtr x="0" y="-54"/>
                                    </p:animMotion>
                                  </p:childTnLst>
                                </p:cTn>
                              </p:par>
                            </p:childTnLst>
                          </p:cTn>
                        </p:par>
                        <p:par>
                          <p:cTn id="54" fill="hold">
                            <p:stCondLst>
                              <p:cond delay="22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700"/>
                                        <p:tgtEl>
                                          <p:spTgt spid="22"/>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700"/>
                                        <p:tgtEl>
                                          <p:spTgt spid="20"/>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00"/>
                                        <p:tgtEl>
                                          <p:spTgt spid="2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00"/>
                                        <p:tgtEl>
                                          <p:spTgt spid="21"/>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userDrawn="1"/>
        </p:nvPicPr>
        <p:blipFill>
          <a:blip r:embed="rId2" cstate="print"/>
          <a:srcRect l="1695" r="14438"/>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userDrawn="1"/>
        </p:nvPicPr>
        <p:blipFill>
          <a:blip r:embed="rId2" cstate="print"/>
          <a:srcRect l="1695" r="14438"/>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
        <p:nvSpPr>
          <p:cNvPr id="19" name="Rectangle 18"/>
          <p:cNvSpPr>
            <a:spLocks noChangeArrowheads="1"/>
          </p:cNvSpPr>
          <p:nvPr/>
        </p:nvSpPr>
        <p:spPr bwMode="black">
          <a:xfrm>
            <a:off x="6312989" y="3708603"/>
            <a:ext cx="116616" cy="441827"/>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35" name="Freeform 34"/>
          <p:cNvSpPr>
            <a:spLocks/>
          </p:cNvSpPr>
          <p:nvPr/>
        </p:nvSpPr>
        <p:spPr bwMode="black">
          <a:xfrm>
            <a:off x="6992342" y="369760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6" name="Freeform 35"/>
          <p:cNvSpPr>
            <a:spLocks/>
          </p:cNvSpPr>
          <p:nvPr userDrawn="1"/>
        </p:nvSpPr>
        <p:spPr bwMode="black">
          <a:xfrm>
            <a:off x="5824831" y="369760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7" name="Freeform 36"/>
          <p:cNvSpPr>
            <a:spLocks noEditPoints="1"/>
          </p:cNvSpPr>
          <p:nvPr/>
        </p:nvSpPr>
        <p:spPr bwMode="black">
          <a:xfrm>
            <a:off x="7452023" y="369760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8" name="Freeform 37"/>
          <p:cNvSpPr>
            <a:spLocks/>
          </p:cNvSpPr>
          <p:nvPr/>
        </p:nvSpPr>
        <p:spPr bwMode="black">
          <a:xfrm>
            <a:off x="6580117" y="369760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39" name="Freeform 38"/>
          <p:cNvSpPr>
            <a:spLocks/>
          </p:cNvSpPr>
          <p:nvPr/>
        </p:nvSpPr>
        <p:spPr bwMode="black">
          <a:xfrm>
            <a:off x="5592955" y="308244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0" name="Freeform 39"/>
          <p:cNvSpPr>
            <a:spLocks/>
          </p:cNvSpPr>
          <p:nvPr/>
        </p:nvSpPr>
        <p:spPr bwMode="black">
          <a:xfrm>
            <a:off x="5900764" y="293018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1" name="Freeform 40"/>
          <p:cNvSpPr>
            <a:spLocks/>
          </p:cNvSpPr>
          <p:nvPr/>
        </p:nvSpPr>
        <p:spPr bwMode="black">
          <a:xfrm>
            <a:off x="6203154" y="272082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2" name="Freeform 41"/>
          <p:cNvSpPr>
            <a:spLocks/>
          </p:cNvSpPr>
          <p:nvPr/>
        </p:nvSpPr>
        <p:spPr bwMode="black">
          <a:xfrm>
            <a:off x="6510963" y="293018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3" name="Freeform 42"/>
          <p:cNvSpPr>
            <a:spLocks/>
          </p:cNvSpPr>
          <p:nvPr/>
        </p:nvSpPr>
        <p:spPr bwMode="black">
          <a:xfrm>
            <a:off x="6811994" y="308244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4" name="Freeform 43"/>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5" name="Freeform 44"/>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6" name="Freeform 45"/>
          <p:cNvSpPr>
            <a:spLocks/>
          </p:cNvSpPr>
          <p:nvPr/>
        </p:nvSpPr>
        <p:spPr bwMode="black">
          <a:xfrm>
            <a:off x="7730002"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
        <p:nvSpPr>
          <p:cNvPr id="47" name="Freeform 46"/>
          <p:cNvSpPr>
            <a:spLocks/>
          </p:cNvSpPr>
          <p:nvPr/>
        </p:nvSpPr>
        <p:spPr bwMode="black">
          <a:xfrm>
            <a:off x="8037814" y="308244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par>
                          <p:cTn id="8" fill="hold">
                            <p:stCondLst>
                              <p:cond delay="1500"/>
                            </p:stCondLst>
                            <p:childTnLst>
                              <p:par>
                                <p:cTn id="9" presetID="10" presetClass="entr" presetSubtype="0" fill="hold" grpId="1"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700"/>
                                        <p:tgtEl>
                                          <p:spTgt spid="3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700"/>
                                        <p:tgtEl>
                                          <p:spTgt spid="40"/>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700"/>
                                        <p:tgtEl>
                                          <p:spTgt spid="41"/>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700"/>
                                        <p:tgtEl>
                                          <p:spTgt spid="42"/>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700"/>
                                        <p:tgtEl>
                                          <p:spTgt spid="43"/>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700"/>
                                        <p:tgtEl>
                                          <p:spTgt spid="44"/>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700"/>
                                        <p:tgtEl>
                                          <p:spTgt spid="45"/>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700"/>
                                        <p:tgtEl>
                                          <p:spTgt spid="46"/>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700"/>
                                        <p:tgtEl>
                                          <p:spTgt spid="47"/>
                                        </p:tgtEl>
                                      </p:cBhvr>
                                    </p:animEffect>
                                  </p:childTnLst>
                                </p:cTn>
                              </p:par>
                              <p:par>
                                <p:cTn id="36" presetID="42" presetClass="path" presetSubtype="0" accel="50000" decel="50000" fill="hold" grpId="0" nodeType="withEffect">
                                  <p:stCondLst>
                                    <p:cond delay="0"/>
                                  </p:stCondLst>
                                  <p:childTnLst>
                                    <p:animMotion origin="layout" path="M -4.72222E-6 3.7037E-7 L -4.72222E-6 0.09143 " pathEditMode="relative" rAng="0" ptsTypes="AA">
                                      <p:cBhvr>
                                        <p:cTn id="37" dur="700" spd="-100000" fill="hold"/>
                                        <p:tgtEl>
                                          <p:spTgt spid="39"/>
                                        </p:tgtEl>
                                        <p:attrNameLst>
                                          <p:attrName>ppt_x</p:attrName>
                                          <p:attrName>ppt_y</p:attrName>
                                        </p:attrNameLst>
                                      </p:cBhvr>
                                      <p:rCtr x="0" y="46"/>
                                    </p:animMotion>
                                  </p:childTnLst>
                                </p:cTn>
                              </p:par>
                              <p:par>
                                <p:cTn id="38" presetID="42" presetClass="path" presetSubtype="0" accel="50000" decel="50000" fill="hold" grpId="0" nodeType="withEffect">
                                  <p:stCondLst>
                                    <p:cond delay="0"/>
                                  </p:stCondLst>
                                  <p:childTnLst>
                                    <p:animMotion origin="layout" path="M 5E-6 3.7037E-6 L 5E-6 0.11157 " pathEditMode="relative" rAng="0" ptsTypes="AA">
                                      <p:cBhvr>
                                        <p:cTn id="39" dur="700" spd="-100000" fill="hold"/>
                                        <p:tgtEl>
                                          <p:spTgt spid="41"/>
                                        </p:tgtEl>
                                        <p:attrNameLst>
                                          <p:attrName>ppt_x</p:attrName>
                                          <p:attrName>ppt_y</p:attrName>
                                        </p:attrNameLst>
                                      </p:cBhvr>
                                      <p:rCtr x="0" y="56"/>
                                    </p:animMotion>
                                  </p:childTnLst>
                                </p:cTn>
                              </p:par>
                              <p:par>
                                <p:cTn id="40" presetID="42" presetClass="path" presetSubtype="0" accel="50000" decel="50000" fill="hold" grpId="0" nodeType="withEffect">
                                  <p:stCondLst>
                                    <p:cond delay="0"/>
                                  </p:stCondLst>
                                  <p:childTnLst>
                                    <p:animMotion origin="layout" path="M 4.72222E-6 4.81481E-6 L 4.72222E-6 0.09143 " pathEditMode="relative" rAng="0" ptsTypes="AA">
                                      <p:cBhvr>
                                        <p:cTn id="41" dur="700" spd="-100000" fill="hold"/>
                                        <p:tgtEl>
                                          <p:spTgt spid="43"/>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2.77778E-6 3.7037E-6 L -2.77778E-6 0.11157 " pathEditMode="relative" rAng="0" ptsTypes="AA">
                                      <p:cBhvr>
                                        <p:cTn id="43" dur="700" spd="-100000" fill="hold"/>
                                        <p:tgtEl>
                                          <p:spTgt spid="45"/>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5.55556E-7 4.81481E-6 L 5.55556E-7 0.09143 " pathEditMode="relative" rAng="0" ptsTypes="AA">
                                      <p:cBhvr>
                                        <p:cTn id="45" dur="700" spd="-100000" fill="hold"/>
                                        <p:tgtEl>
                                          <p:spTgt spid="47"/>
                                        </p:tgtEl>
                                        <p:attrNameLst>
                                          <p:attrName>ppt_x</p:attrName>
                                          <p:attrName>ppt_y</p:attrName>
                                        </p:attrNameLst>
                                      </p:cBhvr>
                                      <p:rCtr x="0" y="46"/>
                                    </p:animMotion>
                                  </p:childTnLst>
                                </p:cTn>
                              </p:par>
                              <p:par>
                                <p:cTn id="46" presetID="64" presetClass="path" presetSubtype="0" accel="50000" decel="50000" fill="hold" grpId="0" nodeType="withEffect">
                                  <p:stCondLst>
                                    <p:cond delay="0"/>
                                  </p:stCondLst>
                                  <p:childTnLst>
                                    <p:animMotion origin="layout" path="M 4.72222E-6 3.33333E-6 L 4.72222E-6 -0.10764 " pathEditMode="relative" rAng="0" ptsTypes="AA">
                                      <p:cBhvr>
                                        <p:cTn id="47" dur="700" spd="-100000" fill="hold"/>
                                        <p:tgtEl>
                                          <p:spTgt spid="40"/>
                                        </p:tgtEl>
                                        <p:attrNameLst>
                                          <p:attrName>ppt_x</p:attrName>
                                          <p:attrName>ppt_y</p:attrName>
                                        </p:attrNameLst>
                                      </p:cBhvr>
                                      <p:rCtr x="0" y="-54"/>
                                    </p:animMotion>
                                  </p:childTnLst>
                                </p:cTn>
                              </p:par>
                              <p:par>
                                <p:cTn id="48" presetID="64" presetClass="path" presetSubtype="0" accel="50000" decel="50000" fill="hold" grpId="0" nodeType="withEffect">
                                  <p:stCondLst>
                                    <p:cond delay="0"/>
                                  </p:stCondLst>
                                  <p:childTnLst>
                                    <p:animMotion origin="layout" path="M 4.44444E-6 3.33333E-6 L 4.44444E-6 -0.10764 " pathEditMode="relative" rAng="0" ptsTypes="AA">
                                      <p:cBhvr>
                                        <p:cTn id="49" dur="700" spd="-100000" fill="hold"/>
                                        <p:tgtEl>
                                          <p:spTgt spid="42"/>
                                        </p:tgtEl>
                                        <p:attrNameLst>
                                          <p:attrName>ppt_x</p:attrName>
                                          <p:attrName>ppt_y</p:attrName>
                                        </p:attrNameLst>
                                      </p:cBhvr>
                                      <p:rCtr x="0" y="-54"/>
                                    </p:animMotion>
                                  </p:childTnLst>
                                </p:cTn>
                              </p:par>
                              <p:par>
                                <p:cTn id="50" presetID="64" presetClass="path" presetSubtype="0" accel="50000" decel="50000" fill="hold" grpId="0" nodeType="withEffect">
                                  <p:stCondLst>
                                    <p:cond delay="0"/>
                                  </p:stCondLst>
                                  <p:childTnLst>
                                    <p:animMotion origin="layout" path="M -2.22222E-6 3.33333E-6 L -2.22222E-6 -0.10764 " pathEditMode="relative" rAng="0" ptsTypes="AA">
                                      <p:cBhvr>
                                        <p:cTn id="51" dur="700" spd="-100000" fill="hold"/>
                                        <p:tgtEl>
                                          <p:spTgt spid="44"/>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1.11111E-6 3.33333E-6 L 1.11111E-6 -0.10764 " pathEditMode="relative" rAng="0" ptsTypes="AA">
                                      <p:cBhvr>
                                        <p:cTn id="53" dur="700" spd="-100000" fill="hold"/>
                                        <p:tgtEl>
                                          <p:spTgt spid="46"/>
                                        </p:tgtEl>
                                        <p:attrNameLst>
                                          <p:attrName>ppt_x</p:attrName>
                                          <p:attrName>ppt_y</p:attrName>
                                        </p:attrNameLst>
                                      </p:cBhvr>
                                      <p:rCtr x="0" y="-54"/>
                                    </p:animMotion>
                                  </p:childTnLst>
                                </p:cTn>
                              </p:par>
                            </p:childTnLst>
                          </p:cTn>
                        </p:par>
                        <p:par>
                          <p:cTn id="54" fill="hold">
                            <p:stCondLst>
                              <p:cond delay="2200"/>
                            </p:stCondLst>
                            <p:childTnLst>
                              <p:par>
                                <p:cTn id="55" presetID="10" presetClass="entr" presetSubtype="0"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700"/>
                                        <p:tgtEl>
                                          <p:spTgt spid="36"/>
                                        </p:tgtEl>
                                      </p:cBhvr>
                                    </p:animEffect>
                                  </p:childTnLst>
                                </p:cTn>
                              </p:par>
                              <p:par>
                                <p:cTn id="58" presetID="10" presetClass="entr" presetSubtype="0" fill="hold" nodeType="withEffect">
                                  <p:stCondLst>
                                    <p:cond delay="10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700"/>
                                        <p:tgtEl>
                                          <p:spTgt spid="19"/>
                                        </p:tgtEl>
                                      </p:cBhvr>
                                    </p:animEffect>
                                  </p:childTnLst>
                                </p:cTn>
                              </p:par>
                              <p:par>
                                <p:cTn id="61" presetID="10" presetClass="entr" presetSubtype="0" fill="hold" nodeType="withEffect">
                                  <p:stCondLst>
                                    <p:cond delay="20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700"/>
                                        <p:tgtEl>
                                          <p:spTgt spid="38"/>
                                        </p:tgtEl>
                                      </p:cBhvr>
                                    </p:animEffect>
                                  </p:childTnLst>
                                </p:cTn>
                              </p:par>
                              <p:par>
                                <p:cTn id="64" presetID="10" presetClass="entr" presetSubtype="0" fill="hold" nodeType="withEffect">
                                  <p:stCondLst>
                                    <p:cond delay="3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00"/>
                                        <p:tgtEl>
                                          <p:spTgt spid="35"/>
                                        </p:tgtEl>
                                      </p:cBhvr>
                                    </p:animEffect>
                                  </p:childTnLst>
                                </p:cTn>
                              </p:par>
                              <p:par>
                                <p:cTn id="67" presetID="10" presetClass="entr" presetSubtype="0" fill="hold" nodeType="withEffect">
                                  <p:stCondLst>
                                    <p:cond delay="40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1_Title Slide solid gradient_static">
    <p:spTree>
      <p:nvGrpSpPr>
        <p:cNvPr id="1" name=""/>
        <p:cNvGrpSpPr/>
        <p:nvPr/>
      </p:nvGrpSpPr>
      <p:grpSpPr>
        <a:xfrm>
          <a:off x="0" y="0"/>
          <a:ext cx="0" cy="0"/>
          <a:chOff x="0" y="0"/>
          <a:chExt cx="0" cy="0"/>
        </a:xfrm>
      </p:grpSpPr>
      <p:pic>
        <p:nvPicPr>
          <p:cNvPr id="4" name="Picture 2" descr="C:\Documents and Settings\contractor\Desktop\Blue_Green_Gradient.png"/>
          <p:cNvPicPr>
            <a:picLocks noChangeAspect="1" noChangeArrowheads="1"/>
          </p:cNvPicPr>
          <p:nvPr userDrawn="1"/>
        </p:nvPicPr>
        <p:blipFill>
          <a:blip r:embed="rId2"/>
          <a:srcRect/>
          <a:stretch>
            <a:fillRect/>
          </a:stretch>
        </p:blipFill>
        <p:spPr bwMode="auto">
          <a:xfrm>
            <a:off x="-12700" y="0"/>
            <a:ext cx="9156700" cy="6858000"/>
          </a:xfrm>
          <a:prstGeom prst="rect">
            <a:avLst/>
          </a:prstGeom>
          <a:noFill/>
          <a:ln w="9525">
            <a:noFill/>
            <a:miter lim="800000"/>
            <a:headEnd/>
            <a:tailEnd/>
          </a:ln>
        </p:spPr>
      </p:pic>
      <p:sp>
        <p:nvSpPr>
          <p:cNvPr id="5" name="Rounded Rectangle 4"/>
          <p:cNvSpPr/>
          <p:nvPr userDrawn="1"/>
        </p:nvSpPr>
        <p:spPr>
          <a:xfrm>
            <a:off x="1824038" y="3308350"/>
            <a:ext cx="1728787" cy="1401445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6" name="Rounded Rectangle 5"/>
          <p:cNvSpPr/>
          <p:nvPr userDrawn="1"/>
        </p:nvSpPr>
        <p:spPr>
          <a:xfrm>
            <a:off x="0" y="1236663"/>
            <a:ext cx="1730375" cy="8148637"/>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7" name="Rounded Rectangle 6"/>
          <p:cNvSpPr/>
          <p:nvPr userDrawn="1"/>
        </p:nvSpPr>
        <p:spPr>
          <a:xfrm rot="10800000">
            <a:off x="1014413" y="4248150"/>
            <a:ext cx="1728787" cy="8148638"/>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8" name="Rounded Rectangle 7"/>
          <p:cNvSpPr/>
          <p:nvPr userDrawn="1"/>
        </p:nvSpPr>
        <p:spPr>
          <a:xfrm>
            <a:off x="6584950" y="-2055813"/>
            <a:ext cx="1730375" cy="8148638"/>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9" name="Rounded Rectangle 8"/>
          <p:cNvSpPr/>
          <p:nvPr userDrawn="1"/>
        </p:nvSpPr>
        <p:spPr>
          <a:xfrm>
            <a:off x="8105775" y="2784475"/>
            <a:ext cx="1728788" cy="814705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10" name="Rounded Rectangle 9"/>
          <p:cNvSpPr/>
          <p:nvPr userDrawn="1"/>
        </p:nvSpPr>
        <p:spPr>
          <a:xfrm rot="10800000">
            <a:off x="3035300" y="174625"/>
            <a:ext cx="1730375" cy="8148638"/>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grpSp>
        <p:nvGrpSpPr>
          <p:cNvPr id="11" name="Group 38"/>
          <p:cNvGrpSpPr/>
          <p:nvPr/>
        </p:nvGrpSpPr>
        <p:grpSpPr>
          <a:xfrm>
            <a:off x="341314" y="311151"/>
            <a:ext cx="829170" cy="438358"/>
            <a:chOff x="609600" y="528537"/>
            <a:chExt cx="1444734" cy="763789"/>
          </a:xfrm>
          <a:solidFill>
            <a:schemeClr val="bg1"/>
          </a:solidFill>
        </p:grpSpPr>
        <p:sp>
          <p:nvSpPr>
            <p:cNvPr id="12" name="Rectangle 11"/>
            <p:cNvSpPr>
              <a:spLocks noChangeArrowheads="1"/>
            </p:cNvSpPr>
            <p:nvPr/>
          </p:nvSpPr>
          <p:spPr bwMode="black">
            <a:xfrm>
              <a:off x="1016578" y="1035681"/>
              <a:ext cx="65914" cy="249730"/>
            </a:xfrm>
            <a:prstGeom prst="rect">
              <a:avLst/>
            </a:prstGeom>
            <a:grpFill/>
            <a:ln w="9525">
              <a:noFill/>
              <a:miter lim="800000"/>
              <a:headEnd/>
              <a:tailEnd/>
            </a:ln>
          </p:spPr>
          <p:txBody>
            <a:bodyPr/>
            <a:lstStyle/>
            <a:p>
              <a:pPr fontAlgn="auto">
                <a:spcBef>
                  <a:spcPts val="0"/>
                </a:spcBef>
                <a:spcAft>
                  <a:spcPts val="0"/>
                </a:spcAft>
                <a:defRPr/>
              </a:pPr>
              <a:endParaRPr lang="en-US">
                <a:latin typeface="+mj-lt"/>
              </a:endParaRPr>
            </a:p>
          </p:txBody>
        </p:sp>
        <p:sp>
          <p:nvSpPr>
            <p:cNvPr id="13" name="Freeform 12"/>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14" name="Freeform 13"/>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15" name="Freeform 14"/>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16" name="Freeform 15"/>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17" name="Freeform 16"/>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18" name="Freeform 17"/>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19" name="Freeform 18"/>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20" name="Freeform 19"/>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21" name="Freeform 20"/>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22" name="Freeform 21"/>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23" name="Freeform 22"/>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24" name="Freeform 23"/>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sp>
          <p:nvSpPr>
            <p:cNvPr id="25" name="Freeform 24"/>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pPr fontAlgn="auto">
                <a:spcBef>
                  <a:spcPts val="0"/>
                </a:spcBef>
                <a:spcAft>
                  <a:spcPts val="0"/>
                </a:spcAft>
                <a:defRPr/>
              </a:pPr>
              <a:endParaRPr lang="en-US">
                <a:latin typeface="+mj-lt"/>
              </a:endParaRPr>
            </a:p>
          </p:txBody>
        </p:sp>
      </p:grpSp>
      <p:sp>
        <p:nvSpPr>
          <p:cNvPr id="26" name="Rectangle 7"/>
          <p:cNvSpPr>
            <a:spLocks noChangeArrowheads="1"/>
          </p:cNvSpPr>
          <p:nvPr/>
        </p:nvSpPr>
        <p:spPr bwMode="ltGray">
          <a:xfrm>
            <a:off x="8650288" y="6580188"/>
            <a:ext cx="260350" cy="176212"/>
          </a:xfrm>
          <a:prstGeom prst="rect">
            <a:avLst/>
          </a:prstGeom>
          <a:noFill/>
          <a:ln w="9525" algn="ctr">
            <a:noFill/>
            <a:miter lim="800000"/>
            <a:headEnd/>
            <a:tailEnd/>
          </a:ln>
          <a:effectLst/>
        </p:spPr>
        <p:txBody>
          <a:bodyPr wrap="none" lIns="82124" tIns="41061" rIns="82124" bIns="41061" anchor="b">
            <a:spAutoFit/>
          </a:bodyPr>
          <a:lstStyle/>
          <a:p>
            <a:pPr algn="r" defTabSz="814388" fontAlgn="auto">
              <a:spcBef>
                <a:spcPts val="0"/>
              </a:spcBef>
              <a:spcAft>
                <a:spcPts val="0"/>
              </a:spcAft>
              <a:defRPr/>
            </a:pPr>
            <a:fld id="{9BC3FA58-65AE-481C-809D-2BEF756B3FFD}" type="slidenum">
              <a:rPr lang="en-US" sz="600">
                <a:solidFill>
                  <a:schemeClr val="bg2"/>
                </a:solidFill>
                <a:latin typeface="+mj-lt"/>
              </a:rPr>
              <a:pPr algn="r" defTabSz="814388" fontAlgn="auto">
                <a:spcBef>
                  <a:spcPts val="0"/>
                </a:spcBef>
                <a:spcAft>
                  <a:spcPts val="0"/>
                </a:spcAft>
                <a:defRPr/>
              </a:pPr>
              <a:t>‹#›</a:t>
            </a:fld>
            <a:endParaRPr lang="en-US" sz="600" dirty="0">
              <a:solidFill>
                <a:schemeClr val="bg2"/>
              </a:solidFill>
              <a:latin typeface="+mj-lt"/>
            </a:endParaRPr>
          </a:p>
        </p:txBody>
      </p:sp>
      <p:sp>
        <p:nvSpPr>
          <p:cNvPr id="27" name="Rectangle 4"/>
          <p:cNvSpPr>
            <a:spLocks noChangeArrowheads="1"/>
          </p:cNvSpPr>
          <p:nvPr userDrawn="1"/>
        </p:nvSpPr>
        <p:spPr bwMode="ltGray">
          <a:xfrm>
            <a:off x="250825" y="6586538"/>
            <a:ext cx="3421063" cy="174625"/>
          </a:xfrm>
          <a:prstGeom prst="rect">
            <a:avLst/>
          </a:prstGeom>
          <a:noFill/>
          <a:ln w="9525">
            <a:noFill/>
            <a:miter lim="800000"/>
            <a:headEnd/>
            <a:tailEnd/>
          </a:ln>
          <a:effectLst/>
        </p:spPr>
        <p:txBody>
          <a:bodyPr lIns="82124" tIns="41061" rIns="82124" bIns="41061" anchor="b">
            <a:spAutoFit/>
          </a:bodyPr>
          <a:lstStyle/>
          <a:p>
            <a:pPr defTabSz="814388" fontAlgn="auto">
              <a:spcBef>
                <a:spcPts val="0"/>
              </a:spcBef>
              <a:spcAft>
                <a:spcPts val="0"/>
              </a:spcAft>
              <a:defRPr/>
            </a:pPr>
            <a:r>
              <a:rPr lang="en-US" sz="600" dirty="0">
                <a:solidFill>
                  <a:srgbClr val="FFFFFF"/>
                </a:solidFill>
                <a:latin typeface="+mj-lt"/>
              </a:rPr>
              <a:t>© </a:t>
            </a:r>
            <a:r>
              <a:rPr lang="en-US" sz="600" dirty="0" smtClean="0">
                <a:solidFill>
                  <a:srgbClr val="FFFFFF"/>
                </a:solidFill>
                <a:latin typeface="+mj-lt"/>
              </a:rPr>
              <a:t>2012 </a:t>
            </a:r>
            <a:r>
              <a:rPr lang="en-US" sz="600" dirty="0">
                <a:solidFill>
                  <a:srgbClr val="FFFFFF"/>
                </a:solidFill>
                <a:latin typeface="+mj-lt"/>
              </a:rPr>
              <a:t>Cisco and/or its affiliates. All rights reserved.</a:t>
            </a:r>
          </a:p>
        </p:txBody>
      </p:sp>
      <p:sp>
        <p:nvSpPr>
          <p:cNvPr id="2" name="Title 1"/>
          <p:cNvSpPr>
            <a:spLocks noGrp="1"/>
          </p:cNvSpPr>
          <p:nvPr>
            <p:ph type="ctrTitle"/>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26352278"/>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p>
            <a:fld id="{69E29E33-B620-47F9-BB04-8846C2A5AFC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Gradient">
    <p:spTree>
      <p:nvGrpSpPr>
        <p:cNvPr id="1" name=""/>
        <p:cNvGrpSpPr/>
        <p:nvPr/>
      </p:nvGrpSpPr>
      <p:grpSpPr>
        <a:xfrm>
          <a:off x="0" y="0"/>
          <a:ext cx="0" cy="0"/>
          <a:chOff x="0" y="0"/>
          <a:chExt cx="0" cy="0"/>
        </a:xfrm>
      </p:grpSpPr>
      <p:grpSp>
        <p:nvGrpSpPr>
          <p:cNvPr id="31" name="Group 30"/>
          <p:cNvGrpSpPr/>
          <p:nvPr userDrawn="1"/>
        </p:nvGrpSpPr>
        <p:grpSpPr>
          <a:xfrm>
            <a:off x="-12700" y="-2056029"/>
            <a:ext cx="9847891" cy="19379146"/>
            <a:chOff x="-12700" y="-2056029"/>
            <a:chExt cx="9847891" cy="19379146"/>
          </a:xfrm>
        </p:grpSpPr>
        <p:pic>
          <p:nvPicPr>
            <p:cNvPr id="32"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3" name="Rounded Rectangle 32"/>
            <p:cNvSpPr/>
            <p:nvPr userDrawn="1"/>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ounded Rectangle 33"/>
            <p:cNvSpPr/>
            <p:nvPr userDrawn="1"/>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ounded Rectangle 34"/>
            <p:cNvSpPr/>
            <p:nvPr userDrawn="1"/>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j-lt"/>
                <a:ea typeface="+mn-ea"/>
                <a:cs typeface="+mn-cs"/>
              </a:endParaRPr>
            </a:p>
          </p:txBody>
        </p:sp>
        <p:sp>
          <p:nvSpPr>
            <p:cNvPr id="36" name="Rounded Rectangle 35"/>
            <p:cNvSpPr/>
            <p:nvPr userDrawn="1"/>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ounded Rectangle 36"/>
            <p:cNvSpPr/>
            <p:nvPr userDrawn="1"/>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ounded Rectangle 37"/>
            <p:cNvSpPr/>
            <p:nvPr userDrawn="1"/>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sp>
        <p:nvSpPr>
          <p:cNvPr id="69" name="Rectangle 5"/>
          <p:cNvSpPr>
            <a:spLocks noChangeArrowheads="1"/>
          </p:cNvSpPr>
          <p:nvPr userDrawn="1"/>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chemeClr val="bg2"/>
                </a:solidFill>
                <a:latin typeface="+mj-lt"/>
              </a:rPr>
              <a:t>Cisco Confidential</a:t>
            </a:r>
          </a:p>
        </p:txBody>
      </p:sp>
      <p:sp>
        <p:nvSpPr>
          <p:cNvPr id="7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a:t>
            </a:r>
            <a:r>
              <a:rPr lang="en-US" sz="600" baseline="0" dirty="0" smtClean="0">
                <a:solidFill>
                  <a:srgbClr val="FFFFFF"/>
                </a:solidFill>
                <a:latin typeface="+mj-lt"/>
              </a:rPr>
              <a:t>  </a:t>
            </a:r>
            <a:r>
              <a:rPr lang="en-US" sz="600" dirty="0" smtClean="0">
                <a:solidFill>
                  <a:srgbClr val="FFFFFF"/>
                </a:solidFill>
                <a:latin typeface="+mj-lt"/>
              </a:rPr>
              <a:t>Cisco and/or its affiliates. All rights reserved.</a:t>
            </a:r>
            <a:endParaRPr lang="en-US" sz="600" dirty="0">
              <a:solidFill>
                <a:srgbClr val="FFFFFF"/>
              </a:solidFill>
              <a:latin typeface="+mj-lt"/>
            </a:endParaRPr>
          </a:p>
        </p:txBody>
      </p:sp>
      <p:sp>
        <p:nvSpPr>
          <p:cNvPr id="7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lang="en-US" sz="5400" b="0" kern="1200" spc="0" baseline="0" dirty="0">
                <a:solidFill>
                  <a:schemeClr val="bg1"/>
                </a:solidFill>
                <a:latin typeface="+mj-lt"/>
                <a:ea typeface="+mj-ea"/>
                <a:cs typeface="+mj-cs"/>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a:xfrm>
            <a:off x="236383" y="4464068"/>
            <a:ext cx="8112126" cy="384175"/>
          </a:xfrm>
        </p:spPr>
        <p:txBody>
          <a:bodyPr anchor="b" anchorCtr="0">
            <a:noAutofit/>
          </a:bodyPr>
          <a:lstStyle>
            <a:lvl1pPr marL="0" indent="0" algn="l">
              <a:buNone/>
              <a:defRPr lang="en-US" sz="2000" b="0" kern="1200" dirty="0">
                <a:solidFill>
                  <a:schemeClr val="bg1"/>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a:t>
            </a:r>
            <a:endParaRPr lang="en-US" dirty="0"/>
          </a:p>
        </p:txBody>
      </p:sp>
      <p:sp>
        <p:nvSpPr>
          <p:cNvPr id="41" name="Text Placeholder 40"/>
          <p:cNvSpPr>
            <a:spLocks noGrp="1"/>
          </p:cNvSpPr>
          <p:nvPr>
            <p:ph type="body" sz="quarter" idx="10" hasCustomPrompt="1"/>
          </p:nvPr>
        </p:nvSpPr>
        <p:spPr>
          <a:xfrm>
            <a:off x="236383" y="4768852"/>
            <a:ext cx="8097838" cy="384175"/>
          </a:xfrm>
        </p:spPr>
        <p:txBody>
          <a:bodyPr/>
          <a:lstStyle>
            <a:lvl1pPr marL="0" indent="0">
              <a:buFontTx/>
              <a:buNone/>
              <a:defRPr lang="en-US" sz="1800" b="0" kern="1200" dirty="0">
                <a:solidFill>
                  <a:schemeClr val="bg1"/>
                </a:solidFill>
                <a:latin typeface="+mj-lt"/>
                <a:ea typeface="+mn-ea"/>
                <a:cs typeface="+mn-cs"/>
              </a:defRPr>
            </a:lvl1pPr>
            <a:lvl2pPr marL="0" indent="0">
              <a:buFontTx/>
              <a:buNone/>
              <a:defRPr lang="en-US" sz="2000" kern="1200" dirty="0" smtClean="0">
                <a:solidFill>
                  <a:schemeClr val="bg1"/>
                </a:solidFill>
                <a:latin typeface="+mj-lt"/>
                <a:ea typeface="+mn-ea"/>
                <a:cs typeface="+mn-cs"/>
              </a:defRPr>
            </a:lvl2pPr>
            <a:lvl3pPr marL="0" indent="0">
              <a:buFontTx/>
              <a:buNone/>
              <a:defRPr lang="en-US" sz="2000" kern="1200" dirty="0" smtClean="0">
                <a:solidFill>
                  <a:schemeClr val="bg1"/>
                </a:solidFill>
                <a:latin typeface="+mj-lt"/>
                <a:ea typeface="+mn-ea"/>
                <a:cs typeface="+mn-cs"/>
              </a:defRPr>
            </a:lvl3pPr>
            <a:lvl4pPr marL="0" indent="0">
              <a:buFontTx/>
              <a:buNone/>
              <a:defRPr lang="en-US" sz="2000" kern="1200" dirty="0" smtClean="0">
                <a:solidFill>
                  <a:schemeClr val="bg1"/>
                </a:solidFill>
                <a:latin typeface="+mj-lt"/>
                <a:ea typeface="+mn-ea"/>
                <a:cs typeface="+mn-cs"/>
              </a:defRPr>
            </a:lvl4pPr>
            <a:lvl5pPr marL="0" indent="0">
              <a:buFontTx/>
              <a:buNone/>
              <a:defRPr lang="en-US" sz="2000" kern="1200" dirty="0" smtClean="0">
                <a:solidFill>
                  <a:schemeClr val="bg1"/>
                </a:solidFill>
                <a:latin typeface="+mj-lt"/>
                <a:ea typeface="+mn-ea"/>
                <a:cs typeface="+mn-cs"/>
              </a:defRPr>
            </a:lvl5pPr>
          </a:lstStyle>
          <a:p>
            <a:pPr lvl="0"/>
            <a:r>
              <a:rPr lang="en-US" dirty="0" smtClean="0"/>
              <a:t>Presenter Title</a:t>
            </a:r>
            <a:endParaRPr lang="en-US" dirty="0"/>
          </a:p>
        </p:txBody>
      </p:sp>
      <p:sp>
        <p:nvSpPr>
          <p:cNvPr id="44" name="Text Placeholder 43"/>
          <p:cNvSpPr>
            <a:spLocks noGrp="1"/>
          </p:cNvSpPr>
          <p:nvPr>
            <p:ph type="body" sz="quarter" idx="11" hasCustomPrompt="1"/>
          </p:nvPr>
        </p:nvSpPr>
        <p:spPr>
          <a:xfrm>
            <a:off x="236538" y="5232770"/>
            <a:ext cx="8112125" cy="384175"/>
          </a:xfrm>
        </p:spPr>
        <p:txBody>
          <a:bodyPr/>
          <a:lstStyle>
            <a:lvl1pPr marL="0" indent="0">
              <a:buFontTx/>
              <a:buNone/>
              <a:defRPr lang="en-US" sz="1400" b="0" kern="1200" dirty="0">
                <a:solidFill>
                  <a:schemeClr val="bg1"/>
                </a:solidFill>
                <a:latin typeface="+mj-lt"/>
                <a:ea typeface="+mn-ea"/>
                <a:cs typeface="+mn-cs"/>
              </a:defRPr>
            </a:lvl1pPr>
            <a:lvl2pPr>
              <a:defRPr lang="en-US" sz="2000" kern="1200" dirty="0" smtClean="0">
                <a:solidFill>
                  <a:schemeClr val="bg1"/>
                </a:solidFill>
                <a:latin typeface="+mj-lt"/>
                <a:ea typeface="+mn-ea"/>
                <a:cs typeface="+mn-cs"/>
              </a:defRPr>
            </a:lvl2pPr>
            <a:lvl3pPr>
              <a:defRPr lang="en-US" sz="2000" kern="1200" dirty="0" smtClean="0">
                <a:solidFill>
                  <a:schemeClr val="bg1"/>
                </a:solidFill>
                <a:latin typeface="+mj-lt"/>
                <a:ea typeface="+mn-ea"/>
                <a:cs typeface="+mn-cs"/>
              </a:defRPr>
            </a:lvl3pPr>
            <a:lvl4pPr>
              <a:defRPr lang="en-US" sz="2000" kern="1200" dirty="0" smtClean="0">
                <a:solidFill>
                  <a:schemeClr val="bg1"/>
                </a:solidFill>
                <a:latin typeface="+mj-lt"/>
                <a:ea typeface="+mn-ea"/>
                <a:cs typeface="+mn-cs"/>
              </a:defRPr>
            </a:lvl4pPr>
            <a:lvl5pPr>
              <a:defRPr lang="en-US" sz="2000" kern="1200" dirty="0" smtClean="0">
                <a:solidFill>
                  <a:schemeClr val="bg1"/>
                </a:solidFill>
                <a:latin typeface="+mj-lt"/>
                <a:ea typeface="+mn-ea"/>
                <a:cs typeface="+mn-cs"/>
              </a:defRPr>
            </a:lvl5pPr>
          </a:lstStyle>
          <a:p>
            <a:pPr lvl="0"/>
            <a:r>
              <a:rPr lang="en-US" dirty="0" smtClean="0"/>
              <a:t>Date</a:t>
            </a:r>
            <a:endParaRPr lang="en-US" dirty="0"/>
          </a:p>
        </p:txBody>
      </p:sp>
      <p:grpSp>
        <p:nvGrpSpPr>
          <p:cNvPr id="4" name="Group 38"/>
          <p:cNvGrpSpPr/>
          <p:nvPr userDrawn="1"/>
        </p:nvGrpSpPr>
        <p:grpSpPr>
          <a:xfrm>
            <a:off x="341314" y="311151"/>
            <a:ext cx="829170" cy="438358"/>
            <a:chOff x="609600" y="528537"/>
            <a:chExt cx="1444734" cy="763789"/>
          </a:xfrm>
          <a:solidFill>
            <a:schemeClr val="bg1"/>
          </a:solidFill>
        </p:grpSpPr>
        <p:sp>
          <p:nvSpPr>
            <p:cNvPr id="73" name="Rectangle 72"/>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dirty="0">
                <a:latin typeface="+mj-lt"/>
              </a:endParaRPr>
            </a:p>
          </p:txBody>
        </p:sp>
        <p:sp>
          <p:nvSpPr>
            <p:cNvPr id="74" name="Freeform 73"/>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5" name="Freeform 74"/>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dirty="0">
                <a:latin typeface="+mj-lt"/>
              </a:endParaRPr>
            </a:p>
          </p:txBody>
        </p:sp>
        <p:sp>
          <p:nvSpPr>
            <p:cNvPr id="76" name="Freeform 75"/>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dirty="0">
                <a:latin typeface="+mj-lt"/>
              </a:endParaRPr>
            </a:p>
          </p:txBody>
        </p:sp>
        <p:sp>
          <p:nvSpPr>
            <p:cNvPr id="77" name="Freeform 76"/>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dirty="0">
                <a:latin typeface="+mj-lt"/>
              </a:endParaRPr>
            </a:p>
          </p:txBody>
        </p:sp>
        <p:sp>
          <p:nvSpPr>
            <p:cNvPr id="92" name="Freeform 91"/>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sp>
          <p:nvSpPr>
            <p:cNvPr id="93" name="Freeform 92"/>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4" name="Freeform 93"/>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95" name="Freeform 94"/>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6" name="Freeform 95"/>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dirty="0">
                <a:latin typeface="+mj-lt"/>
              </a:endParaRPr>
            </a:p>
          </p:txBody>
        </p:sp>
        <p:sp>
          <p:nvSpPr>
            <p:cNvPr id="97" name="Freeform 96"/>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98" name="Freeform 97"/>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dirty="0">
                <a:latin typeface="+mj-lt"/>
              </a:endParaRPr>
            </a:p>
          </p:txBody>
        </p:sp>
        <p:sp>
          <p:nvSpPr>
            <p:cNvPr id="99" name="Freeform 98"/>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dirty="0">
                <a:latin typeface="+mj-lt"/>
              </a:endParaRPr>
            </a:p>
          </p:txBody>
        </p:sp>
        <p:sp>
          <p:nvSpPr>
            <p:cNvPr id="100" name="Freeform 99"/>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dirty="0">
                <a:latin typeface="+mj-lt"/>
              </a:endParaRPr>
            </a:p>
          </p:txBody>
        </p:sp>
      </p:grpSp>
    </p:spTree>
  </p:cSld>
  <p:clrMapOvr>
    <a:masterClrMapping/>
  </p:clrMapOvr>
  <p:transition>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transition>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6/6/2014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1_Title Slide solid gradient_static">
    <p:spTree>
      <p:nvGrpSpPr>
        <p:cNvPr id="1" name=""/>
        <p:cNvGrpSpPr/>
        <p:nvPr/>
      </p:nvGrpSpPr>
      <p:grpSpPr>
        <a:xfrm>
          <a:off x="0" y="0"/>
          <a:ext cx="0" cy="0"/>
          <a:chOff x="0" y="0"/>
          <a:chExt cx="0" cy="0"/>
        </a:xfrm>
      </p:grpSpPr>
      <p:pic>
        <p:nvPicPr>
          <p:cNvPr id="4" name="Picture 2" descr="C:\Documents and Settings\contractor\Desktop\Blue_Green_Gradient.png"/>
          <p:cNvPicPr>
            <a:picLocks noChangeAspect="1" noChangeArrowheads="1"/>
          </p:cNvPicPr>
          <p:nvPr userDrawn="1"/>
        </p:nvPicPr>
        <p:blipFill>
          <a:blip r:embed="rId2"/>
          <a:srcRect/>
          <a:stretch>
            <a:fillRect/>
          </a:stretch>
        </p:blipFill>
        <p:spPr bwMode="auto">
          <a:xfrm>
            <a:off x="-12700" y="0"/>
            <a:ext cx="9156700" cy="6858000"/>
          </a:xfrm>
          <a:prstGeom prst="rect">
            <a:avLst/>
          </a:prstGeom>
          <a:noFill/>
          <a:ln w="9525">
            <a:noFill/>
            <a:miter lim="800000"/>
            <a:headEnd/>
            <a:tailEnd/>
          </a:ln>
        </p:spPr>
      </p:pic>
      <p:sp>
        <p:nvSpPr>
          <p:cNvPr id="5" name="Rounded Rectangle 4"/>
          <p:cNvSpPr/>
          <p:nvPr userDrawn="1"/>
        </p:nvSpPr>
        <p:spPr>
          <a:xfrm>
            <a:off x="1824038" y="3308350"/>
            <a:ext cx="1728787" cy="1401445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6" name="Rounded Rectangle 5"/>
          <p:cNvSpPr/>
          <p:nvPr userDrawn="1"/>
        </p:nvSpPr>
        <p:spPr>
          <a:xfrm>
            <a:off x="0" y="1236663"/>
            <a:ext cx="1730375" cy="8148637"/>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7" name="Rounded Rectangle 6"/>
          <p:cNvSpPr/>
          <p:nvPr userDrawn="1"/>
        </p:nvSpPr>
        <p:spPr>
          <a:xfrm rot="10800000">
            <a:off x="1014413" y="4248150"/>
            <a:ext cx="1728787" cy="8148638"/>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8" name="Rounded Rectangle 7"/>
          <p:cNvSpPr/>
          <p:nvPr userDrawn="1"/>
        </p:nvSpPr>
        <p:spPr>
          <a:xfrm>
            <a:off x="6584950" y="-2055813"/>
            <a:ext cx="1730375" cy="8148638"/>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9" name="Rounded Rectangle 8"/>
          <p:cNvSpPr/>
          <p:nvPr userDrawn="1"/>
        </p:nvSpPr>
        <p:spPr>
          <a:xfrm>
            <a:off x="8105775" y="2784475"/>
            <a:ext cx="1728788" cy="814705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10" name="Rounded Rectangle 9"/>
          <p:cNvSpPr/>
          <p:nvPr userDrawn="1"/>
        </p:nvSpPr>
        <p:spPr>
          <a:xfrm rot="10800000">
            <a:off x="3035300" y="174625"/>
            <a:ext cx="1730375" cy="8148638"/>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27" name="Rectangle 4"/>
          <p:cNvSpPr>
            <a:spLocks noChangeArrowheads="1"/>
          </p:cNvSpPr>
          <p:nvPr userDrawn="1"/>
        </p:nvSpPr>
        <p:spPr bwMode="ltGray">
          <a:xfrm>
            <a:off x="250825" y="6586538"/>
            <a:ext cx="3421063" cy="174625"/>
          </a:xfrm>
          <a:prstGeom prst="rect">
            <a:avLst/>
          </a:prstGeom>
          <a:noFill/>
          <a:ln w="9525">
            <a:noFill/>
            <a:miter lim="800000"/>
            <a:headEnd/>
            <a:tailEnd/>
          </a:ln>
          <a:effectLst/>
        </p:spPr>
        <p:txBody>
          <a:bodyPr lIns="82124" tIns="41061" rIns="82124" bIns="41061" anchor="b">
            <a:spAutoFit/>
          </a:bodyPr>
          <a:lstStyle/>
          <a:p>
            <a:pPr defTabSz="814388" fontAlgn="auto">
              <a:spcBef>
                <a:spcPts val="0"/>
              </a:spcBef>
              <a:spcAft>
                <a:spcPts val="0"/>
              </a:spcAft>
              <a:defRPr/>
            </a:pPr>
            <a:r>
              <a:rPr lang="en-US" sz="600" dirty="0">
                <a:solidFill>
                  <a:srgbClr val="FFFFFF"/>
                </a:solidFill>
                <a:latin typeface="+mj-lt"/>
              </a:rPr>
              <a:t>© </a:t>
            </a:r>
            <a:r>
              <a:rPr lang="en-US" sz="600" dirty="0" smtClean="0">
                <a:solidFill>
                  <a:srgbClr val="FFFFFF"/>
                </a:solidFill>
                <a:latin typeface="+mj-lt"/>
              </a:rPr>
              <a:t>2012 </a:t>
            </a:r>
            <a:r>
              <a:rPr lang="en-US" sz="600" dirty="0">
                <a:solidFill>
                  <a:srgbClr val="FFFFFF"/>
                </a:solidFill>
                <a:latin typeface="+mj-lt"/>
              </a:rPr>
              <a:t>Cisco and/or its affiliates. All rights reserved.</a:t>
            </a:r>
          </a:p>
        </p:txBody>
      </p:sp>
      <p:sp>
        <p:nvSpPr>
          <p:cNvPr id="2" name="Title 1"/>
          <p:cNvSpPr>
            <a:spLocks noGrp="1"/>
          </p:cNvSpPr>
          <p:nvPr>
            <p:ph type="ctrTitle"/>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36383" y="446406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26352278"/>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chemeClr val="bg1"/>
                </a:solidFill>
                <a:latin typeface="+mj-lt"/>
              </a:defRPr>
            </a:lvl1pPr>
            <a:lvl2pPr>
              <a:lnSpc>
                <a:spcPct val="95000"/>
              </a:lnSpc>
              <a:spcBef>
                <a:spcPts val="600"/>
              </a:spcBef>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5221224" y="1747683"/>
            <a:ext cx="3236976" cy="646331"/>
          </a:xfrm>
        </p:spPr>
        <p:txBody>
          <a:bodyPr>
            <a:noAutofit/>
          </a:bodyPr>
          <a:lstStyle>
            <a:lvl1pPr marL="114300" indent="-114300" algn="l" defTabSz="914400" rtl="0" eaLnBrk="1" latinLnBrk="0" hangingPunct="1">
              <a:lnSpc>
                <a:spcPct val="80000"/>
              </a:lnSpc>
              <a:spcBef>
                <a:spcPct val="0"/>
              </a:spcBef>
              <a:buNone/>
              <a:defRPr lang="en-US" sz="2000" b="0" kern="1200" spc="0" baseline="0" dirty="0" smtClean="0">
                <a:gradFill>
                  <a:gsLst>
                    <a:gs pos="0">
                      <a:srgbClr val="00B2F0"/>
                    </a:gs>
                    <a:gs pos="44000">
                      <a:srgbClr val="40FFFE"/>
                    </a:gs>
                    <a:gs pos="100000">
                      <a:srgbClr val="96CA4B"/>
                    </a:gs>
                  </a:gsLst>
                  <a:lin ang="4800000" scaled="0"/>
                </a:gradFill>
                <a:latin typeface="+mj-lt"/>
                <a:ea typeface="+mj-ea"/>
                <a:cs typeface="+mj-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16" name="Title 15"/>
          <p:cNvSpPr>
            <a:spLocks noGrp="1"/>
          </p:cNvSpPr>
          <p:nvPr>
            <p:ph type="title"/>
          </p:nvPr>
        </p:nvSpPr>
        <p:spPr/>
        <p:txBody>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smtClean="0"/>
              <a:t>Click to edit Master title style</a:t>
            </a:r>
            <a:endParaRPr lang="en-US" dirty="0"/>
          </a:p>
        </p:txBody>
      </p:sp>
      <p:sp>
        <p:nvSpPr>
          <p:cNvPr id="20" name="Text Placeholder 19"/>
          <p:cNvSpPr>
            <a:spLocks noGrp="1"/>
          </p:cNvSpPr>
          <p:nvPr>
            <p:ph type="body" sz="quarter" idx="14" hasCustomPrompt="1"/>
          </p:nvPr>
        </p:nvSpPr>
        <p:spPr>
          <a:xfrm>
            <a:off x="5334000" y="4876800"/>
            <a:ext cx="3200400" cy="457200"/>
          </a:xfrm>
        </p:spPr>
        <p:txBody>
          <a:bodyPr anchor="t">
            <a:noAutofit/>
          </a:bodyPr>
          <a:lstStyle>
            <a:lvl1pPr marL="0" indent="0">
              <a:buFontTx/>
              <a:buNone/>
              <a:defRPr sz="1600">
                <a:solidFill>
                  <a:schemeClr val="bg2">
                    <a:lumMod val="85000"/>
                  </a:schemeClr>
                </a:solidFill>
              </a:defRPr>
            </a:lvl1pPr>
          </a:lstStyle>
          <a:p>
            <a:pPr lvl="0"/>
            <a:r>
              <a:rPr lang="en-US" dirty="0" smtClean="0"/>
              <a:t>Source Name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losing Slide-green thank you">
    <p:spTree>
      <p:nvGrpSpPr>
        <p:cNvPr id="1" name=""/>
        <p:cNvGrpSpPr/>
        <p:nvPr/>
      </p:nvGrpSpPr>
      <p:grpSpPr>
        <a:xfrm>
          <a:off x="0" y="0"/>
          <a:ext cx="0" cy="0"/>
          <a:chOff x="0" y="0"/>
          <a:chExt cx="0" cy="0"/>
        </a:xfrm>
      </p:grpSpPr>
      <p:sp>
        <p:nvSpPr>
          <p:cNvPr id="20" name="Rectangle 19"/>
          <p:cNvSpPr>
            <a:spLocks noChangeArrowheads="1"/>
          </p:cNvSpPr>
          <p:nvPr userDrawn="1"/>
        </p:nvSpPr>
        <p:spPr bwMode="black">
          <a:xfrm>
            <a:off x="6312989" y="3708603"/>
            <a:ext cx="116616" cy="441827"/>
          </a:xfrm>
          <a:prstGeom prst="rect">
            <a:avLst/>
          </a:prstGeom>
          <a:solidFill>
            <a:schemeClr val="bg1"/>
          </a:solidFill>
          <a:ln w="9525">
            <a:noFill/>
            <a:miter lim="800000"/>
            <a:headEnd/>
            <a:tailEnd/>
          </a:ln>
        </p:spPr>
        <p:txBody>
          <a:bodyPr/>
          <a:lstStyle/>
          <a:p>
            <a:endParaRPr lang="en-US" dirty="0">
              <a:solidFill>
                <a:srgbClr val="0096D6"/>
              </a:solidFill>
              <a:latin typeface="+mj-lt"/>
            </a:endParaRPr>
          </a:p>
        </p:txBody>
      </p:sp>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4"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2726"/>
            <a:ext cx="8477250" cy="3438525"/>
          </a:xfrm>
          <a:prstGeom prst="rect">
            <a:avLst/>
          </a:prstGeom>
          <a:noFill/>
        </p:spPr>
      </p:pic>
      <p:sp>
        <p:nvSpPr>
          <p:cNvPr id="26" name="Rectangle 25"/>
          <p:cNvSpPr/>
          <p:nvPr userDrawn="1"/>
        </p:nvSpPr>
        <p:spPr>
          <a:xfrm>
            <a:off x="217357" y="3020518"/>
            <a:ext cx="8694295" cy="3357797"/>
          </a:xfrm>
          <a:prstGeom prst="rect">
            <a:avLst/>
          </a:prstGeom>
          <a:solidFill>
            <a:srgbClr val="08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21393" y="399143"/>
            <a:ext cx="8112125" cy="2407042"/>
          </a:xfrm>
        </p:spPr>
        <p:txBody>
          <a:bodyPr/>
          <a:lstStyle>
            <a:lvl1pPr algn="l" defTabSz="914400" rtl="0" eaLnBrk="1" latinLnBrk="0" hangingPunct="1">
              <a:lnSpc>
                <a:spcPct val="80000"/>
              </a:lnSpc>
              <a:spcBef>
                <a:spcPct val="0"/>
              </a:spcBef>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08252E"/>
          </a:solidFill>
          <a:ln w="25400" algn="ctr">
            <a:noFill/>
            <a:miter lim="800000"/>
            <a:headEnd/>
            <a:tailEnd/>
          </a:ln>
          <a:effectLst/>
        </p:spPr>
        <p:txBody>
          <a:bodyPr wrap="none" anchor="ctr"/>
          <a:lstStyle/>
          <a:p>
            <a:endParaRPr lang="en-US" dirty="0">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5" y="3102726"/>
            <a:ext cx="8477250" cy="3438525"/>
          </a:xfrm>
          <a:prstGeom prst="rect">
            <a:avLst/>
          </a:prstGeom>
          <a:noFill/>
        </p:spPr>
      </p:pic>
      <p:sp>
        <p:nvSpPr>
          <p:cNvPr id="26" name="Rectangle 25"/>
          <p:cNvSpPr/>
          <p:nvPr userDrawn="1"/>
        </p:nvSpPr>
        <p:spPr>
          <a:xfrm>
            <a:off x="217357" y="3020519"/>
            <a:ext cx="8694295" cy="1757670"/>
          </a:xfrm>
          <a:prstGeom prst="rect">
            <a:avLst/>
          </a:prstGeom>
          <a:solidFill>
            <a:srgbClr val="08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dirty="0">
              <a:latin typeface="+mj-lt"/>
            </a:endParaRPr>
          </a:p>
        </p:txBody>
      </p:sp>
      <p:sp>
        <p:nvSpPr>
          <p:cNvPr id="2" name="Title 1"/>
          <p:cNvSpPr>
            <a:spLocks noGrp="1"/>
          </p:cNvSpPr>
          <p:nvPr>
            <p:ph type="ctrTitle" hasCustomPrompt="1"/>
          </p:nvPr>
        </p:nvSpPr>
        <p:spPr>
          <a:xfrm>
            <a:off x="221393" y="1967967"/>
            <a:ext cx="8112125" cy="2407042"/>
          </a:xfrm>
        </p:spPr>
        <p:txBody>
          <a:bodyPr/>
          <a:lstStyle>
            <a:lvl1pPr algn="l" defTabSz="914400" rtl="0" eaLnBrk="1" latinLnBrk="0" hangingPunct="1">
              <a:lnSpc>
                <a:spcPct val="80000"/>
              </a:lnSpc>
              <a:spcBef>
                <a:spcPct val="0"/>
              </a:spcBef>
              <a:buNone/>
              <a:defRPr lang="en-US" sz="54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08252E"/>
          </a:solidFill>
          <a:ln w="25400" algn="ctr">
            <a:noFill/>
            <a:miter lim="800000"/>
            <a:headEnd/>
            <a:tailEnd/>
          </a:ln>
          <a:effectLst/>
        </p:spPr>
        <p:txBody>
          <a:bodyPr wrap="none" anchor="ctr"/>
          <a:lstStyle/>
          <a:p>
            <a:endParaRPr lang="en-US" dirty="0">
              <a:latin typeface="+mj-lt"/>
            </a:endParaRPr>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344168"/>
            <a:ext cx="8578850" cy="4965192"/>
          </a:xfrm>
        </p:spPr>
        <p:txBody>
          <a:bodyPr/>
          <a:lstStyle>
            <a:lvl1pPr>
              <a:lnSpc>
                <a:spcPct val="95000"/>
              </a:lnSpc>
              <a:spcBef>
                <a:spcPts val="1480"/>
              </a:spcBef>
              <a:defRPr sz="2200">
                <a:solidFill>
                  <a:schemeClr val="bg1"/>
                </a:solidFill>
                <a:latin typeface="+mj-lt"/>
              </a:defRPr>
            </a:lvl1pPr>
            <a:lvl2pPr>
              <a:lnSpc>
                <a:spcPct val="95000"/>
              </a:lnSpc>
              <a:spcBef>
                <a:spcPts val="600"/>
              </a:spcBef>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2" name="Title 1"/>
          <p:cNvSpPr>
            <a:spLocks noGrp="1"/>
          </p:cNvSpPr>
          <p:nvPr>
            <p:ph type="title"/>
          </p:nvPr>
        </p:nvSpPr>
        <p:spPr>
          <a:xfrm>
            <a:off x="229702" y="432215"/>
            <a:ext cx="8588861" cy="838200"/>
          </a:xfrm>
        </p:spPr>
        <p:txBody>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noChangeAspect="1"/>
          </p:cNvSpPr>
          <p:nvPr>
            <p:ph type="body" sz="quarter" idx="10"/>
          </p:nvPr>
        </p:nvSpPr>
        <p:spPr>
          <a:xfrm>
            <a:off x="239713" y="1339745"/>
            <a:ext cx="4122425" cy="4965700"/>
          </a:xfrm>
        </p:spPr>
        <p:txBody>
          <a:bodyPr>
            <a:noAutofit/>
          </a:bodyPr>
          <a:lstStyle>
            <a:lvl1pPr>
              <a:lnSpc>
                <a:spcPct val="95000"/>
              </a:lnSpc>
              <a:spcBef>
                <a:spcPts val="1480"/>
              </a:spcBef>
              <a:defRPr sz="1800">
                <a:solidFill>
                  <a:schemeClr val="bg1"/>
                </a:solidFill>
                <a:latin typeface="+mj-lt"/>
              </a:defRPr>
            </a:lvl1pPr>
            <a:lvl2pPr>
              <a:lnSpc>
                <a:spcPct val="95000"/>
              </a:lnSpc>
              <a:spcBef>
                <a:spcPts val="600"/>
              </a:spcBef>
              <a:defRPr sz="1400">
                <a:solidFill>
                  <a:schemeClr val="bg1"/>
                </a:solidFill>
                <a:latin typeface="+mj-lt"/>
              </a:defRPr>
            </a:lvl2pPr>
            <a:lvl3pPr>
              <a:defRPr sz="1200">
                <a:solidFill>
                  <a:schemeClr val="bg1"/>
                </a:solidFill>
                <a:latin typeface="+mj-lt"/>
              </a:defRPr>
            </a:lvl3pPr>
            <a:lvl4pPr>
              <a:defRPr sz="1100">
                <a:solidFill>
                  <a:schemeClr val="bg1"/>
                </a:solidFill>
                <a:latin typeface="+mj-lt"/>
              </a:defRPr>
            </a:lvl4pPr>
            <a:lvl5pPr>
              <a:defRPr sz="1100">
                <a:solidFill>
                  <a:schemeClr val="bg1"/>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1339745"/>
            <a:ext cx="4122425" cy="4965700"/>
          </a:xfrm>
        </p:spPr>
        <p:txBody>
          <a:bodyPr>
            <a:noAutofit/>
          </a:bodyPr>
          <a:lstStyle>
            <a:lvl1pPr>
              <a:lnSpc>
                <a:spcPct val="95000"/>
              </a:lnSpc>
              <a:spcBef>
                <a:spcPts val="1480"/>
              </a:spcBef>
              <a:defRPr sz="1800">
                <a:solidFill>
                  <a:schemeClr val="bg1"/>
                </a:solidFill>
                <a:latin typeface="+mj-lt"/>
              </a:defRPr>
            </a:lvl1pPr>
            <a:lvl2pPr>
              <a:lnSpc>
                <a:spcPct val="95000"/>
              </a:lnSpc>
              <a:spcBef>
                <a:spcPts val="600"/>
              </a:spcBef>
              <a:defRPr sz="1400">
                <a:solidFill>
                  <a:schemeClr val="bg1"/>
                </a:solidFill>
                <a:latin typeface="+mj-lt"/>
              </a:defRPr>
            </a:lvl2pPr>
            <a:lvl3pPr>
              <a:defRPr sz="1200">
                <a:solidFill>
                  <a:schemeClr val="bg1"/>
                </a:solidFill>
                <a:latin typeface="+mj-lt"/>
              </a:defRPr>
            </a:lvl3pPr>
            <a:lvl4pPr>
              <a:defRPr sz="1100">
                <a:solidFill>
                  <a:schemeClr val="bg1"/>
                </a:solidFill>
                <a:latin typeface="+mj-lt"/>
              </a:defRPr>
            </a:lvl4pPr>
            <a:lvl5pPr>
              <a:defRPr sz="1100">
                <a:solidFill>
                  <a:schemeClr val="bg1"/>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chemeClr val="bg1"/>
                </a:solidFill>
                <a:latin typeface="+mj-lt"/>
              </a:defRPr>
            </a:lvl1pPr>
            <a:lvl2pPr>
              <a:lnSpc>
                <a:spcPct val="95000"/>
              </a:lnSpc>
              <a:spcBef>
                <a:spcPts val="600"/>
              </a:spcBef>
              <a:defRPr>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5221224" y="1747683"/>
            <a:ext cx="3236976" cy="646331"/>
          </a:xfrm>
        </p:spPr>
        <p:txBody>
          <a:bodyPr>
            <a:noAutofit/>
          </a:bodyPr>
          <a:lstStyle>
            <a:lvl1pPr marL="114300" indent="-114300" algn="l" defTabSz="914400" rtl="0" eaLnBrk="1" latinLnBrk="0" hangingPunct="1">
              <a:lnSpc>
                <a:spcPct val="80000"/>
              </a:lnSpc>
              <a:spcBef>
                <a:spcPct val="0"/>
              </a:spcBef>
              <a:buNone/>
              <a:defRPr lang="en-US" sz="2000" b="0" kern="1200" spc="0" baseline="0" dirty="0" smtClean="0">
                <a:gradFill>
                  <a:gsLst>
                    <a:gs pos="0">
                      <a:srgbClr val="00B2F0"/>
                    </a:gs>
                    <a:gs pos="44000">
                      <a:srgbClr val="40FFFE"/>
                    </a:gs>
                    <a:gs pos="100000">
                      <a:srgbClr val="96CA4B"/>
                    </a:gs>
                  </a:gsLst>
                  <a:lin ang="4800000" scaled="0"/>
                </a:gradFill>
                <a:latin typeface="+mj-lt"/>
                <a:ea typeface="+mj-ea"/>
                <a:cs typeface="+mj-cs"/>
              </a:defRPr>
            </a:lvl1pPr>
            <a:lvl2pPr marL="114300" indent="-114300" algn="l" defTabSz="914400" rtl="0" eaLnBrk="1" latinLnBrk="0" hangingPunct="1">
              <a:defRPr lang="en-US" sz="2000" kern="1200" dirty="0" smtClean="0">
                <a:solidFill>
                  <a:schemeClr val="accent2"/>
                </a:solidFill>
                <a:latin typeface="Ciscolight" pitchFamily="2" charset="0"/>
                <a:ea typeface="+mn-ea"/>
                <a:cs typeface="+mn-cs"/>
              </a:defRPr>
            </a:lvl2pPr>
            <a:lvl3pPr marL="114300" indent="-114300" algn="l" defTabSz="914400" rtl="0" eaLnBrk="1" latinLnBrk="0" hangingPunct="1">
              <a:defRPr lang="en-US" sz="2000" kern="1200" dirty="0" smtClean="0">
                <a:solidFill>
                  <a:schemeClr val="accent2"/>
                </a:solidFill>
                <a:latin typeface="Ciscolight" pitchFamily="2" charset="0"/>
                <a:ea typeface="+mn-ea"/>
                <a:cs typeface="+mn-cs"/>
              </a:defRPr>
            </a:lvl3pPr>
            <a:lvl4pPr marL="114300" indent="-114300" algn="l" defTabSz="914400" rtl="0" eaLnBrk="1" latinLnBrk="0" hangingPunct="1">
              <a:defRPr lang="en-US" sz="2000" kern="1200" dirty="0" smtClean="0">
                <a:solidFill>
                  <a:schemeClr val="accent2"/>
                </a:solidFill>
                <a:latin typeface="Ciscolight" pitchFamily="2" charset="0"/>
                <a:ea typeface="+mn-ea"/>
                <a:cs typeface="+mn-cs"/>
              </a:defRPr>
            </a:lvl4pPr>
            <a:lvl5pPr marL="114300" indent="-114300" algn="l" defTabSz="914400" rtl="0" eaLnBrk="1" latinLnBrk="0" hangingPunct="1">
              <a:defRPr lang="en-US" sz="20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16" name="Title 15"/>
          <p:cNvSpPr>
            <a:spLocks noGrp="1"/>
          </p:cNvSpPr>
          <p:nvPr>
            <p:ph type="title"/>
          </p:nvPr>
        </p:nvSpPr>
        <p:spPr/>
        <p:txBody>
          <a:bodyPr/>
          <a:lst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a:lstStyle>
          <a:p>
            <a:r>
              <a:rPr lang="en-US" smtClean="0"/>
              <a:t>Click to edit Master title style</a:t>
            </a:r>
            <a:endParaRPr lang="en-US" dirty="0"/>
          </a:p>
        </p:txBody>
      </p:sp>
      <p:sp>
        <p:nvSpPr>
          <p:cNvPr id="20" name="Text Placeholder 19"/>
          <p:cNvSpPr>
            <a:spLocks noGrp="1"/>
          </p:cNvSpPr>
          <p:nvPr>
            <p:ph type="body" sz="quarter" idx="14" hasCustomPrompt="1"/>
          </p:nvPr>
        </p:nvSpPr>
        <p:spPr>
          <a:xfrm>
            <a:off x="5334000" y="4876800"/>
            <a:ext cx="3200400" cy="457200"/>
          </a:xfrm>
        </p:spPr>
        <p:txBody>
          <a:bodyPr anchor="t">
            <a:noAutofit/>
          </a:bodyPr>
          <a:lstStyle>
            <a:lvl1pPr marL="0" indent="0">
              <a:buFontTx/>
              <a:buNone/>
              <a:defRPr sz="1600">
                <a:solidFill>
                  <a:schemeClr val="bg2">
                    <a:lumMod val="85000"/>
                  </a:schemeClr>
                </a:solidFill>
              </a:defRPr>
            </a:lvl1pPr>
          </a:lstStyle>
          <a:p>
            <a:pPr lvl="0"/>
            <a:r>
              <a:rPr lang="en-US" dirty="0" smtClean="0"/>
              <a:t>Source Name</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2.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8252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1" y="1339745"/>
            <a:ext cx="8551441"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a:t>
            </a:r>
            <a:r>
              <a:rPr lang="en-US" sz="600" baseline="0" dirty="0" smtClean="0">
                <a:solidFill>
                  <a:srgbClr val="C0C0C0"/>
                </a:solidFill>
                <a:latin typeface="+mj-lt"/>
              </a:rPr>
              <a:t>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7763787" y="6584512"/>
            <a:ext cx="811863"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8" name="Picture 7" descr="bottom bar.jpg"/>
          <p:cNvPicPr>
            <a:picLocks noChangeAspect="1"/>
          </p:cNvPicPr>
          <p:nvPr/>
        </p:nvPicPr>
        <p:blipFill>
          <a:blip r:embed="rId36" cstate="print"/>
          <a:srcRect l="140" r="337"/>
          <a:stretch>
            <a:fillRect/>
          </a:stretch>
        </p:blipFill>
        <p:spPr>
          <a:xfrm>
            <a:off x="353616" y="6378339"/>
            <a:ext cx="8436769" cy="162912"/>
          </a:xfrm>
          <a:prstGeom prst="rect">
            <a:avLst/>
          </a:prstGeom>
        </p:spPr>
      </p:pic>
    </p:spTree>
  </p:cSld>
  <p:clrMap bg1="lt1" tx1="dk1" bg2="lt2" tx2="dk2" accent1="accent1" accent2="accent2" accent3="accent3" accent4="accent4" accent5="accent5" accent6="accent6" hlink="hlink" folHlink="folHlink"/>
  <p:sldLayoutIdLst>
    <p:sldLayoutId id="2147483899" r:id="rId1"/>
    <p:sldLayoutId id="2147483935" r:id="rId2"/>
    <p:sldLayoutId id="2147483936" r:id="rId3"/>
    <p:sldLayoutId id="2147483937" r:id="rId4"/>
    <p:sldLayoutId id="2147483900" r:id="rId5"/>
    <p:sldLayoutId id="214748393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3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23" r:id="rId29"/>
    <p:sldLayoutId id="2147483924" r:id="rId30"/>
    <p:sldLayoutId id="2147483925" r:id="rId31"/>
    <p:sldLayoutId id="2147483926" r:id="rId32"/>
    <p:sldLayoutId id="2147483927" r:id="rId33"/>
    <p:sldLayoutId id="2147483938"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0" baseline="0" dirty="0">
          <a:gradFill>
            <a:gsLst>
              <a:gs pos="0">
                <a:srgbClr val="00B2F0"/>
              </a:gs>
              <a:gs pos="44000">
                <a:srgbClr val="40FFFE"/>
              </a:gs>
              <a:gs pos="100000">
                <a:srgbClr val="96CA4B"/>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rgbClr val="96CA4B"/>
        </a:buClr>
        <a:buSzPct val="90000"/>
        <a:buFont typeface="Arial" pitchFamily="34" charset="0"/>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chemeClr val="bg1"/>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eaLnBrk="1" latinLnBrk="0" hangingPunct="1"/>
            <a:fld id="{7CB97365-EBCA-4027-87D5-99FC1D4DF0BB}" type="datetimeFigureOut">
              <a:rPr lang="en-US" smtClean="0"/>
              <a:pPr eaLnBrk="1" latinLnBrk="0" hangingPunct="1"/>
              <a:t>6/6/2014</a:t>
            </a:fld>
            <a:endParaRPr lang="en-US">
              <a:solidFill>
                <a:schemeClr val="tx1">
                  <a:shade val="50000"/>
                </a:schemeClr>
              </a:solidFill>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Lst>
  <p:transition>
    <p:wipe dir="r"/>
  </p:transition>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4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4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a:t>
            </a:r>
            <a:endParaRPr lang="en-US" dirty="0" smtClean="0"/>
          </a:p>
        </p:txBody>
      </p:sp>
      <p:sp>
        <p:nvSpPr>
          <p:cNvPr id="32771" name="Subtitle 2"/>
          <p:cNvSpPr>
            <a:spLocks noGrp="1"/>
          </p:cNvSpPr>
          <p:nvPr>
            <p:ph type="subTitle" idx="1"/>
          </p:nvPr>
        </p:nvSpPr>
        <p:spPr/>
        <p:txBody>
          <a:bodyPr>
            <a:normAutofit/>
          </a:bodyPr>
          <a:lstStyle/>
          <a:p>
            <a:r>
              <a:rPr lang="en-US" dirty="0" smtClean="0"/>
              <a:t>Animesh B</a:t>
            </a:r>
          </a:p>
          <a:p>
            <a:endParaRPr lang="en-US" dirty="0" smtClean="0"/>
          </a:p>
          <a:p>
            <a:endParaRPr lang="en-US" dirty="0" smtClean="0"/>
          </a:p>
        </p:txBody>
      </p:sp>
    </p:spTree>
    <p:extLst>
      <p:ext uri="{BB962C8B-B14F-4D97-AF65-F5344CB8AC3E}">
        <p14:creationId xmlns:p14="http://schemas.microsoft.com/office/powerpoint/2010/main" val="283438301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370627" y="997166"/>
            <a:ext cx="8371115" cy="3548743"/>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sz="1800" dirty="0"/>
              <a:t>The float property specifies whether or not a box (an element) should float</a:t>
            </a:r>
            <a:r>
              <a:rPr lang="en-US" sz="1800" dirty="0" smtClean="0"/>
              <a:t>.</a:t>
            </a:r>
          </a:p>
          <a:p>
            <a:endParaRPr lang="en-US" sz="1800" dirty="0"/>
          </a:p>
          <a:p>
            <a:r>
              <a:rPr lang="en-US" sz="1800" b="1" dirty="0"/>
              <a:t>Note:</a:t>
            </a:r>
            <a:r>
              <a:rPr lang="en-US" sz="1800" dirty="0"/>
              <a:t> Absolutely positioned elements ignores the float property</a:t>
            </a:r>
            <a:r>
              <a:rPr lang="en-US" sz="1800" dirty="0" smtClean="0"/>
              <a:t>!</a:t>
            </a:r>
          </a:p>
          <a:p>
            <a:endParaRPr lang="en-US" sz="1800" dirty="0"/>
          </a:p>
          <a:p>
            <a:pPr marL="285750" indent="-285750">
              <a:buFont typeface="Arial" pitchFamily="34" charset="0"/>
              <a:buChar char="•"/>
            </a:pPr>
            <a:r>
              <a:rPr lang="en-US" sz="1800" b="1" dirty="0" smtClean="0"/>
              <a:t>none</a:t>
            </a:r>
            <a:r>
              <a:rPr lang="en-US" sz="1800" dirty="0" smtClean="0"/>
              <a:t>:</a:t>
            </a:r>
            <a:r>
              <a:rPr lang="en-US" sz="1800" dirty="0"/>
              <a:t> </a:t>
            </a:r>
            <a:r>
              <a:rPr lang="en-US" sz="1800" dirty="0" smtClean="0"/>
              <a:t>The </a:t>
            </a:r>
            <a:r>
              <a:rPr lang="en-US" sz="1800" dirty="0"/>
              <a:t>element is not floated, and will be displayed just where it occurs in the text. This is default</a:t>
            </a:r>
            <a:r>
              <a:rPr lang="en-US" sz="1800" dirty="0" smtClean="0"/>
              <a:t>.</a:t>
            </a:r>
          </a:p>
          <a:p>
            <a:pPr marL="285750" indent="-285750">
              <a:buFont typeface="Arial" pitchFamily="34" charset="0"/>
              <a:buChar char="•"/>
            </a:pPr>
            <a:endParaRPr lang="en-US" sz="1800" dirty="0"/>
          </a:p>
          <a:p>
            <a:pPr marL="285750" indent="-285750">
              <a:buFont typeface="Arial" pitchFamily="34" charset="0"/>
              <a:buChar char="•"/>
            </a:pPr>
            <a:r>
              <a:rPr lang="en-US" sz="1800" b="1" dirty="0" smtClean="0"/>
              <a:t>left</a:t>
            </a:r>
            <a:r>
              <a:rPr lang="en-US" sz="1800" dirty="0" smtClean="0"/>
              <a:t>: The </a:t>
            </a:r>
            <a:r>
              <a:rPr lang="en-US" sz="1800" dirty="0"/>
              <a:t>element floats to the left</a:t>
            </a:r>
            <a:r>
              <a:rPr lang="en-US" sz="1800" dirty="0" smtClean="0"/>
              <a:t>.</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right: The </a:t>
            </a:r>
            <a:r>
              <a:rPr lang="en-US" sz="1800" dirty="0"/>
              <a:t>element floats the right.</a:t>
            </a:r>
          </a:p>
          <a:p>
            <a:endParaRPr lang="en-US" sz="1800" dirty="0"/>
          </a:p>
          <a:p>
            <a:pPr marL="285750" indent="-285750">
              <a:buFont typeface="Arial" pitchFamily="34" charset="0"/>
              <a:buChar char="•"/>
            </a:pPr>
            <a:r>
              <a:rPr lang="en-US" sz="1800" dirty="0" smtClean="0"/>
              <a:t>initial: Sets </a:t>
            </a:r>
            <a:r>
              <a:rPr lang="en-US" sz="1800" dirty="0"/>
              <a:t>this property to its default value</a:t>
            </a:r>
            <a:r>
              <a:rPr lang="en-US" sz="1800" dirty="0" smtClean="0"/>
              <a:t>.</a:t>
            </a:r>
          </a:p>
          <a:p>
            <a:pPr marL="285750" indent="-285750">
              <a:buFont typeface="Arial" pitchFamily="34" charset="0"/>
              <a:buChar char="•"/>
            </a:pPr>
            <a:endParaRPr lang="en-US" sz="1800" dirty="0"/>
          </a:p>
          <a:p>
            <a:pPr marL="285750" indent="-285750">
              <a:buFont typeface="Arial" pitchFamily="34" charset="0"/>
              <a:buChar char="•"/>
            </a:pPr>
            <a:r>
              <a:rPr lang="en-US" sz="1800" smtClean="0"/>
              <a:t>inherit: Inherits </a:t>
            </a:r>
            <a:r>
              <a:rPr lang="en-US" sz="1800" dirty="0"/>
              <a:t>this property from its parent element.</a:t>
            </a:r>
          </a:p>
        </p:txBody>
      </p:sp>
      <p:sp>
        <p:nvSpPr>
          <p:cNvPr id="57" name="Title 1"/>
          <p:cNvSpPr txBox="1">
            <a:spLocks/>
          </p:cNvSpPr>
          <p:nvPr/>
        </p:nvSpPr>
        <p:spPr>
          <a:xfrm>
            <a:off x="0" y="0"/>
            <a:ext cx="7434943" cy="474652"/>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CSS - Float Property</a:t>
            </a:r>
            <a:endParaRPr lang="en-US" b="1" dirty="0">
              <a:solidFill>
                <a:srgbClr val="FF6699"/>
              </a:solidFill>
            </a:endParaRPr>
          </a:p>
        </p:txBody>
      </p:sp>
      <p:graphicFrame>
        <p:nvGraphicFramePr>
          <p:cNvPr id="2" name="Diagram 1"/>
          <p:cNvGraphicFramePr/>
          <p:nvPr>
            <p:extLst>
              <p:ext uri="{D42A27DB-BD31-4B8C-83A1-F6EECF244321}">
                <p14:modId xmlns:p14="http://schemas.microsoft.com/office/powerpoint/2010/main" val="2504366493"/>
              </p:ext>
            </p:extLst>
          </p:nvPr>
        </p:nvGraphicFramePr>
        <p:xfrm>
          <a:off x="1523999" y="1397000"/>
          <a:ext cx="649877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45208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185571" y="-587830"/>
            <a:ext cx="8371115" cy="3548743"/>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pPr marL="285750" indent="-285750">
              <a:buFont typeface="Arial" pitchFamily="34" charset="0"/>
              <a:buChar char="•"/>
            </a:pPr>
            <a:r>
              <a:rPr lang="en-US" sz="1800" dirty="0" smtClean="0"/>
              <a:t>Display</a:t>
            </a:r>
          </a:p>
          <a:p>
            <a:endParaRPr lang="en-US" sz="1800" dirty="0"/>
          </a:p>
          <a:p>
            <a:pPr marL="285750" indent="-285750">
              <a:buFont typeface="Arial" pitchFamily="34" charset="0"/>
              <a:buChar char="•"/>
            </a:pPr>
            <a:r>
              <a:rPr lang="en-US" sz="1800" dirty="0" smtClean="0"/>
              <a:t>Visibility</a:t>
            </a:r>
          </a:p>
          <a:p>
            <a:endParaRPr lang="en-US" sz="1800" dirty="0"/>
          </a:p>
          <a:p>
            <a:pPr marL="285750" indent="-285750">
              <a:buFont typeface="Arial" pitchFamily="34" charset="0"/>
              <a:buChar char="•"/>
            </a:pPr>
            <a:r>
              <a:rPr lang="en-US" sz="1800" dirty="0" smtClean="0"/>
              <a:t>Opacity</a:t>
            </a:r>
            <a:endParaRPr lang="en-US" sz="1800" dirty="0"/>
          </a:p>
        </p:txBody>
      </p:sp>
      <p:sp>
        <p:nvSpPr>
          <p:cNvPr id="57" name="Title 1"/>
          <p:cNvSpPr txBox="1">
            <a:spLocks/>
          </p:cNvSpPr>
          <p:nvPr/>
        </p:nvSpPr>
        <p:spPr>
          <a:xfrm>
            <a:off x="0" y="0"/>
            <a:ext cx="7434943" cy="474652"/>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CSS – Display Property</a:t>
            </a:r>
            <a:endParaRPr lang="en-US" b="1" dirty="0">
              <a:solidFill>
                <a:srgbClr val="FF6699"/>
              </a:solidFill>
            </a:endParaRPr>
          </a:p>
        </p:txBody>
      </p:sp>
      <p:graphicFrame>
        <p:nvGraphicFramePr>
          <p:cNvPr id="2" name="Diagram 1"/>
          <p:cNvGraphicFramePr/>
          <p:nvPr>
            <p:extLst>
              <p:ext uri="{D42A27DB-BD31-4B8C-83A1-F6EECF244321}">
                <p14:modId xmlns:p14="http://schemas.microsoft.com/office/powerpoint/2010/main" val="2504366493"/>
              </p:ext>
            </p:extLst>
          </p:nvPr>
        </p:nvGraphicFramePr>
        <p:xfrm>
          <a:off x="1523999" y="1397000"/>
          <a:ext cx="649877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45208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364929" y="854095"/>
            <a:ext cx="8371115" cy="5183845"/>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endParaRPr lang="en-US" dirty="0"/>
          </a:p>
        </p:txBody>
      </p:sp>
      <p:sp>
        <p:nvSpPr>
          <p:cNvPr id="57" name="Title 1"/>
          <p:cNvSpPr txBox="1">
            <a:spLocks/>
          </p:cNvSpPr>
          <p:nvPr/>
        </p:nvSpPr>
        <p:spPr>
          <a:xfrm>
            <a:off x="152399" y="139267"/>
            <a:ext cx="6629401" cy="470333"/>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Agenda</a:t>
            </a:r>
            <a:endParaRPr lang="en-US" dirty="0"/>
          </a:p>
        </p:txBody>
      </p:sp>
      <p:sp>
        <p:nvSpPr>
          <p:cNvPr id="71" name="TextBox 70"/>
          <p:cNvSpPr txBox="1"/>
          <p:nvPr/>
        </p:nvSpPr>
        <p:spPr>
          <a:xfrm>
            <a:off x="1099457" y="1398635"/>
            <a:ext cx="6357258" cy="4524315"/>
          </a:xfrm>
          <a:prstGeom prst="rect">
            <a:avLst/>
          </a:prstGeom>
          <a:noFill/>
        </p:spPr>
        <p:txBody>
          <a:bodyPr wrap="square" rtlCol="0">
            <a:spAutoFit/>
          </a:bodyPr>
          <a:lstStyle/>
          <a:p>
            <a:pPr marL="285750" indent="-285750">
              <a:buFont typeface="Arial" pitchFamily="34" charset="0"/>
              <a:buChar char="•"/>
            </a:pPr>
            <a:r>
              <a:rPr lang="en-US" sz="2400" dirty="0" smtClean="0">
                <a:gradFill>
                  <a:gsLst>
                    <a:gs pos="0">
                      <a:srgbClr val="00B2F0"/>
                    </a:gs>
                    <a:gs pos="44000">
                      <a:srgbClr val="40FFFE"/>
                    </a:gs>
                    <a:gs pos="100000">
                      <a:srgbClr val="96CA4B"/>
                    </a:gs>
                  </a:gsLst>
                  <a:lin ang="4800000" scaled="0"/>
                </a:gradFill>
              </a:rPr>
              <a:t>What is CSS</a:t>
            </a:r>
          </a:p>
          <a:p>
            <a:pPr marL="342900" indent="-342900">
              <a:buFont typeface="Arial" pitchFamily="34" charset="0"/>
              <a:buChar char="•"/>
            </a:pPr>
            <a:endParaRPr lang="en-US" sz="2400" dirty="0" smtClean="0">
              <a:gradFill>
                <a:gsLst>
                  <a:gs pos="0">
                    <a:srgbClr val="00B2F0"/>
                  </a:gs>
                  <a:gs pos="44000">
                    <a:srgbClr val="40FFFE"/>
                  </a:gs>
                  <a:gs pos="100000">
                    <a:srgbClr val="96CA4B"/>
                  </a:gs>
                </a:gsLst>
                <a:lin ang="4800000" scaled="0"/>
              </a:gradFill>
            </a:endParaRPr>
          </a:p>
          <a:p>
            <a:pPr marL="342900" indent="-342900">
              <a:buFont typeface="Arial" pitchFamily="34" charset="0"/>
              <a:buChar char="•"/>
            </a:pPr>
            <a:r>
              <a:rPr lang="en-US" sz="2400" dirty="0" smtClean="0">
                <a:gradFill>
                  <a:gsLst>
                    <a:gs pos="0">
                      <a:srgbClr val="00B2F0"/>
                    </a:gs>
                    <a:gs pos="44000">
                      <a:srgbClr val="40FFFE"/>
                    </a:gs>
                    <a:gs pos="100000">
                      <a:srgbClr val="96CA4B"/>
                    </a:gs>
                  </a:gsLst>
                  <a:lin ang="4800000" scaled="0"/>
                </a:gradFill>
              </a:rPr>
              <a:t>CSS Declaration &amp; Basic Rules</a:t>
            </a:r>
          </a:p>
          <a:p>
            <a:pPr marL="342900" indent="-342900">
              <a:buFont typeface="Arial" pitchFamily="34" charset="0"/>
              <a:buChar char="•"/>
            </a:pPr>
            <a:endParaRPr lang="en-US" sz="2400" dirty="0">
              <a:gradFill>
                <a:gsLst>
                  <a:gs pos="0">
                    <a:srgbClr val="00B2F0"/>
                  </a:gs>
                  <a:gs pos="44000">
                    <a:srgbClr val="40FFFE"/>
                  </a:gs>
                  <a:gs pos="100000">
                    <a:srgbClr val="96CA4B"/>
                  </a:gs>
                </a:gsLst>
                <a:lin ang="4800000" scaled="0"/>
              </a:gradFill>
            </a:endParaRPr>
          </a:p>
          <a:p>
            <a:pPr marL="342900" indent="-342900">
              <a:buFont typeface="Arial" pitchFamily="34" charset="0"/>
              <a:buChar char="•"/>
            </a:pPr>
            <a:r>
              <a:rPr lang="en-US" sz="2400" dirty="0" smtClean="0">
                <a:gradFill>
                  <a:gsLst>
                    <a:gs pos="0">
                      <a:srgbClr val="00B2F0"/>
                    </a:gs>
                    <a:gs pos="44000">
                      <a:srgbClr val="40FFFE"/>
                    </a:gs>
                    <a:gs pos="100000">
                      <a:srgbClr val="96CA4B"/>
                    </a:gs>
                  </a:gsLst>
                  <a:lin ang="4800000" scaled="0"/>
                </a:gradFill>
              </a:rPr>
              <a:t>CSS selector and box model</a:t>
            </a:r>
          </a:p>
          <a:p>
            <a:pPr marL="342900" indent="-342900">
              <a:buFont typeface="Arial" pitchFamily="34" charset="0"/>
              <a:buChar char="•"/>
            </a:pPr>
            <a:endParaRPr lang="en-US" sz="2400" dirty="0">
              <a:gradFill>
                <a:gsLst>
                  <a:gs pos="0">
                    <a:srgbClr val="00B2F0"/>
                  </a:gs>
                  <a:gs pos="44000">
                    <a:srgbClr val="40FFFE"/>
                  </a:gs>
                  <a:gs pos="100000">
                    <a:srgbClr val="96CA4B"/>
                  </a:gs>
                </a:gsLst>
                <a:lin ang="4800000" scaled="0"/>
              </a:gradFill>
            </a:endParaRPr>
          </a:p>
          <a:p>
            <a:pPr marL="342900" indent="-342900">
              <a:buFont typeface="Arial" pitchFamily="34" charset="0"/>
              <a:buChar char="•"/>
            </a:pPr>
            <a:r>
              <a:rPr lang="en-US" sz="2400" dirty="0" smtClean="0">
                <a:gradFill>
                  <a:gsLst>
                    <a:gs pos="0">
                      <a:srgbClr val="00B2F0"/>
                    </a:gs>
                    <a:gs pos="44000">
                      <a:srgbClr val="40FFFE"/>
                    </a:gs>
                    <a:gs pos="100000">
                      <a:srgbClr val="96CA4B"/>
                    </a:gs>
                  </a:gsLst>
                  <a:lin ang="4800000" scaled="0"/>
                </a:gradFill>
              </a:rPr>
              <a:t>CSS Property: Position, Float, Visibility, Opacity &amp; Display inline, Display Block</a:t>
            </a:r>
          </a:p>
          <a:p>
            <a:pPr marL="342900" indent="-342900">
              <a:buFont typeface="Arial" pitchFamily="34" charset="0"/>
              <a:buChar char="•"/>
            </a:pPr>
            <a:endParaRPr lang="en-US" sz="2400" dirty="0">
              <a:gradFill>
                <a:gsLst>
                  <a:gs pos="0">
                    <a:srgbClr val="00B2F0"/>
                  </a:gs>
                  <a:gs pos="44000">
                    <a:srgbClr val="40FFFE"/>
                  </a:gs>
                  <a:gs pos="100000">
                    <a:srgbClr val="96CA4B"/>
                  </a:gs>
                </a:gsLst>
                <a:lin ang="4800000" scaled="0"/>
              </a:gradFill>
            </a:endParaRPr>
          </a:p>
          <a:p>
            <a:pPr marL="342900" indent="-342900">
              <a:buFont typeface="Arial" pitchFamily="34" charset="0"/>
              <a:buChar char="•"/>
            </a:pPr>
            <a:r>
              <a:rPr lang="en-US" sz="2400" dirty="0" smtClean="0">
                <a:gradFill>
                  <a:gsLst>
                    <a:gs pos="0">
                      <a:srgbClr val="00B2F0"/>
                    </a:gs>
                    <a:gs pos="44000">
                      <a:srgbClr val="40FFFE"/>
                    </a:gs>
                    <a:gs pos="100000">
                      <a:srgbClr val="96CA4B"/>
                    </a:gs>
                  </a:gsLst>
                  <a:lin ang="4800000" scaled="0"/>
                </a:gradFill>
              </a:rPr>
              <a:t>CSS manipulation from </a:t>
            </a:r>
            <a:r>
              <a:rPr lang="en-US" sz="2400" dirty="0">
                <a:gradFill>
                  <a:gsLst>
                    <a:gs pos="0">
                      <a:srgbClr val="00B2F0"/>
                    </a:gs>
                    <a:gs pos="44000">
                      <a:srgbClr val="40FFFE"/>
                    </a:gs>
                    <a:gs pos="100000">
                      <a:srgbClr val="96CA4B"/>
                    </a:gs>
                  </a:gsLst>
                  <a:lin ang="4800000" scaled="0"/>
                </a:gradFill>
              </a:rPr>
              <a:t>JS</a:t>
            </a:r>
          </a:p>
          <a:p>
            <a:pPr marL="342900" indent="-342900">
              <a:buFont typeface="Arial" pitchFamily="34" charset="0"/>
              <a:buChar char="•"/>
            </a:pPr>
            <a:endParaRPr lang="en-US" sz="2400" dirty="0">
              <a:gradFill>
                <a:gsLst>
                  <a:gs pos="0">
                    <a:srgbClr val="00B2F0"/>
                  </a:gs>
                  <a:gs pos="44000">
                    <a:srgbClr val="40FFFE"/>
                  </a:gs>
                  <a:gs pos="100000">
                    <a:srgbClr val="96CA4B"/>
                  </a:gs>
                </a:gsLst>
                <a:lin ang="4800000" scaled="0"/>
              </a:gradFill>
              <a:latin typeface="+mj-lt"/>
              <a:ea typeface="+mj-ea"/>
              <a:cs typeface="+mj-cs"/>
            </a:endParaRPr>
          </a:p>
          <a:p>
            <a:pPr marL="342900" indent="-342900">
              <a:buFont typeface="Arial" pitchFamily="34" charset="0"/>
              <a:buChar char="•"/>
            </a:pPr>
            <a:r>
              <a:rPr lang="en-US" sz="2400" dirty="0" smtClean="0">
                <a:gradFill>
                  <a:gsLst>
                    <a:gs pos="0">
                      <a:srgbClr val="00B2F0"/>
                    </a:gs>
                    <a:gs pos="44000">
                      <a:srgbClr val="40FFFE"/>
                    </a:gs>
                    <a:gs pos="100000">
                      <a:srgbClr val="96CA4B"/>
                    </a:gs>
                  </a:gsLst>
                  <a:lin ang="4800000" scaled="0"/>
                </a:gradFill>
                <a:latin typeface="+mj-lt"/>
                <a:ea typeface="+mj-ea"/>
                <a:cs typeface="+mj-cs"/>
              </a:rPr>
              <a:t>CSS Exercise</a:t>
            </a:r>
            <a:endParaRPr lang="en-US" sz="2400" dirty="0">
              <a:gradFill>
                <a:gsLst>
                  <a:gs pos="0">
                    <a:srgbClr val="00B2F0"/>
                  </a:gs>
                  <a:gs pos="44000">
                    <a:srgbClr val="40FFFE"/>
                  </a:gs>
                  <a:gs pos="100000">
                    <a:srgbClr val="96CA4B"/>
                  </a:gs>
                </a:gsLst>
                <a:lin ang="4800000" scaled="0"/>
              </a:gradFill>
              <a:latin typeface="+mj-lt"/>
              <a:ea typeface="+mj-ea"/>
              <a:cs typeface="+mj-cs"/>
            </a:endParaRPr>
          </a:p>
        </p:txBody>
      </p:sp>
    </p:spTree>
    <p:extLst>
      <p:ext uri="{BB962C8B-B14F-4D97-AF65-F5344CB8AC3E}">
        <p14:creationId xmlns:p14="http://schemas.microsoft.com/office/powerpoint/2010/main" val="4677259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9713" y="1339745"/>
            <a:ext cx="8730116" cy="4965700"/>
          </a:xfrm>
        </p:spPr>
        <p:txBody>
          <a:bodyPr/>
          <a:lstStyle/>
          <a:p>
            <a:pPr lvl="1"/>
            <a:r>
              <a:rPr lang="en-US" sz="2400" dirty="0" smtClean="0"/>
              <a:t>External Style Sheet</a:t>
            </a:r>
            <a:r>
              <a:rPr lang="en-US" dirty="0" smtClean="0"/>
              <a:t>: </a:t>
            </a:r>
          </a:p>
          <a:p>
            <a:pPr lvl="1"/>
            <a:endParaRPr lang="en-US" dirty="0" smtClean="0"/>
          </a:p>
          <a:p>
            <a:pPr lvl="1"/>
            <a:r>
              <a:rPr lang="en-US" dirty="0" smtClean="0"/>
              <a:t>An </a:t>
            </a:r>
            <a:r>
              <a:rPr lang="en-US" dirty="0"/>
              <a:t>external style sheet can be written in any text editor. The file should not contain any html tags. Your style sheet should be saved with a .</a:t>
            </a:r>
            <a:r>
              <a:rPr lang="en-US" dirty="0" err="1"/>
              <a:t>css</a:t>
            </a:r>
            <a:r>
              <a:rPr lang="en-US" dirty="0"/>
              <a:t> extension. An example of a style sheet file is shown below:</a:t>
            </a:r>
            <a:endParaRPr lang="en-US" dirty="0" smtClean="0"/>
          </a:p>
          <a:p>
            <a:pPr marL="692150" lvl="1" indent="-285750">
              <a:buFont typeface="Arial" pitchFamily="34" charset="0"/>
              <a:buChar char="•"/>
            </a:pPr>
            <a:endParaRPr lang="en-US" dirty="0"/>
          </a:p>
          <a:p>
            <a:pPr lvl="1"/>
            <a:endParaRPr lang="en-US" dirty="0"/>
          </a:p>
          <a:p>
            <a:pPr lvl="1"/>
            <a:endParaRPr lang="en-US" dirty="0" smtClean="0"/>
          </a:p>
        </p:txBody>
      </p:sp>
      <p:sp>
        <p:nvSpPr>
          <p:cNvPr id="4" name="Title 3"/>
          <p:cNvSpPr>
            <a:spLocks noGrp="1"/>
          </p:cNvSpPr>
          <p:nvPr>
            <p:ph type="title"/>
          </p:nvPr>
        </p:nvSpPr>
        <p:spPr/>
        <p:txBody>
          <a:bodyPr/>
          <a:lstStyle/>
          <a:p>
            <a:r>
              <a:rPr lang="en-US" dirty="0"/>
              <a:t>Three Ways to Insert CSS</a:t>
            </a:r>
            <a:br>
              <a:rPr lang="en-US" dirty="0"/>
            </a:br>
            <a:endParaRPr lang="en-US" dirty="0"/>
          </a:p>
        </p:txBody>
      </p:sp>
      <p:sp>
        <p:nvSpPr>
          <p:cNvPr id="7" name="Rectangle 6"/>
          <p:cNvSpPr/>
          <p:nvPr/>
        </p:nvSpPr>
        <p:spPr>
          <a:xfrm>
            <a:off x="674915" y="4435928"/>
            <a:ext cx="7837714" cy="1115786"/>
          </a:xfrm>
          <a:prstGeom prst="rect">
            <a:avLst/>
          </a:prstGeom>
          <a:solidFill>
            <a:schemeClr val="accent3"/>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rgbClr val="08252E"/>
                </a:solidFill>
              </a:rPr>
              <a:t>&lt;head&gt;</a:t>
            </a:r>
            <a:br>
              <a:rPr lang="en-US" dirty="0">
                <a:solidFill>
                  <a:srgbClr val="08252E"/>
                </a:solidFill>
              </a:rPr>
            </a:br>
            <a:r>
              <a:rPr lang="en-US" dirty="0">
                <a:solidFill>
                  <a:srgbClr val="08252E"/>
                </a:solidFill>
              </a:rPr>
              <a:t>	&lt;link </a:t>
            </a:r>
            <a:r>
              <a:rPr lang="en-US" dirty="0" err="1">
                <a:solidFill>
                  <a:srgbClr val="08252E"/>
                </a:solidFill>
              </a:rPr>
              <a:t>rel</a:t>
            </a:r>
            <a:r>
              <a:rPr lang="en-US" dirty="0">
                <a:solidFill>
                  <a:srgbClr val="08252E"/>
                </a:solidFill>
              </a:rPr>
              <a:t>="</a:t>
            </a:r>
            <a:r>
              <a:rPr lang="en-US" dirty="0" err="1">
                <a:solidFill>
                  <a:srgbClr val="08252E"/>
                </a:solidFill>
              </a:rPr>
              <a:t>stylesheet</a:t>
            </a:r>
            <a:r>
              <a:rPr lang="en-US" dirty="0">
                <a:solidFill>
                  <a:srgbClr val="08252E"/>
                </a:solidFill>
              </a:rPr>
              <a:t>" type="text/</a:t>
            </a:r>
            <a:r>
              <a:rPr lang="en-US" dirty="0" err="1">
                <a:solidFill>
                  <a:srgbClr val="08252E"/>
                </a:solidFill>
              </a:rPr>
              <a:t>css</a:t>
            </a:r>
            <a:r>
              <a:rPr lang="en-US" dirty="0">
                <a:solidFill>
                  <a:srgbClr val="08252E"/>
                </a:solidFill>
              </a:rPr>
              <a:t>" </a:t>
            </a:r>
            <a:r>
              <a:rPr lang="en-US" dirty="0" err="1">
                <a:solidFill>
                  <a:srgbClr val="08252E"/>
                </a:solidFill>
              </a:rPr>
              <a:t>href</a:t>
            </a:r>
            <a:r>
              <a:rPr lang="en-US" dirty="0">
                <a:solidFill>
                  <a:srgbClr val="08252E"/>
                </a:solidFill>
              </a:rPr>
              <a:t>="mystyle.css"&gt;</a:t>
            </a:r>
            <a:br>
              <a:rPr lang="en-US" dirty="0">
                <a:solidFill>
                  <a:srgbClr val="08252E"/>
                </a:solidFill>
              </a:rPr>
            </a:br>
            <a:r>
              <a:rPr lang="en-US" dirty="0">
                <a:solidFill>
                  <a:srgbClr val="08252E"/>
                </a:solidFill>
              </a:rPr>
              <a:t>&lt;/head&gt;</a:t>
            </a:r>
          </a:p>
        </p:txBody>
      </p:sp>
    </p:spTree>
    <p:extLst>
      <p:ext uri="{BB962C8B-B14F-4D97-AF65-F5344CB8AC3E}">
        <p14:creationId xmlns:p14="http://schemas.microsoft.com/office/powerpoint/2010/main" val="19770332"/>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9713" y="1339745"/>
            <a:ext cx="8730116" cy="4965700"/>
          </a:xfrm>
        </p:spPr>
        <p:txBody>
          <a:bodyPr/>
          <a:lstStyle/>
          <a:p>
            <a:pPr lvl="1"/>
            <a:r>
              <a:rPr lang="en-US" sz="2400" dirty="0" smtClean="0"/>
              <a:t>Internal Style Sheet</a:t>
            </a:r>
            <a:r>
              <a:rPr lang="en-US" dirty="0" smtClean="0"/>
              <a:t>: </a:t>
            </a:r>
          </a:p>
          <a:p>
            <a:pPr lvl="1"/>
            <a:endParaRPr lang="en-US" dirty="0" smtClean="0"/>
          </a:p>
          <a:p>
            <a:pPr lvl="1"/>
            <a:r>
              <a:rPr lang="en-US" dirty="0"/>
              <a:t>An internal style sheet should be used when a single document has a unique style. You define internal styles in the head section of an HTML page, by using the &lt;style&gt; tag, like this</a:t>
            </a:r>
            <a:r>
              <a:rPr lang="en-US" dirty="0" smtClean="0"/>
              <a:t>:</a:t>
            </a:r>
          </a:p>
          <a:p>
            <a:pPr lvl="1"/>
            <a:endParaRPr lang="en-US" dirty="0"/>
          </a:p>
          <a:p>
            <a:pPr lvl="1"/>
            <a:endParaRPr lang="en-US" dirty="0"/>
          </a:p>
          <a:p>
            <a:pPr lvl="1"/>
            <a:endParaRPr lang="en-US" dirty="0" smtClean="0"/>
          </a:p>
        </p:txBody>
      </p:sp>
      <p:sp>
        <p:nvSpPr>
          <p:cNvPr id="4" name="Title 3"/>
          <p:cNvSpPr>
            <a:spLocks noGrp="1"/>
          </p:cNvSpPr>
          <p:nvPr>
            <p:ph type="title"/>
          </p:nvPr>
        </p:nvSpPr>
        <p:spPr/>
        <p:txBody>
          <a:bodyPr/>
          <a:lstStyle/>
          <a:p>
            <a:r>
              <a:rPr lang="en-US" dirty="0"/>
              <a:t>Three Ways to Insert CSS</a:t>
            </a:r>
            <a:br>
              <a:rPr lang="en-US" dirty="0"/>
            </a:br>
            <a:endParaRPr lang="en-US" dirty="0"/>
          </a:p>
        </p:txBody>
      </p:sp>
      <p:sp>
        <p:nvSpPr>
          <p:cNvPr id="7" name="Rectangle 6"/>
          <p:cNvSpPr/>
          <p:nvPr/>
        </p:nvSpPr>
        <p:spPr>
          <a:xfrm>
            <a:off x="674915" y="3418114"/>
            <a:ext cx="7837714" cy="2035629"/>
          </a:xfrm>
          <a:prstGeom prst="rect">
            <a:avLst/>
          </a:prstGeom>
          <a:solidFill>
            <a:schemeClr val="accent3"/>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rgbClr val="08252E"/>
                </a:solidFill>
              </a:rPr>
              <a:t>&lt;head&gt;</a:t>
            </a:r>
            <a:br>
              <a:rPr lang="en-US" dirty="0">
                <a:solidFill>
                  <a:srgbClr val="08252E"/>
                </a:solidFill>
              </a:rPr>
            </a:br>
            <a:r>
              <a:rPr lang="en-US" dirty="0" smtClean="0">
                <a:solidFill>
                  <a:srgbClr val="08252E"/>
                </a:solidFill>
              </a:rPr>
              <a:t>	&lt;</a:t>
            </a:r>
            <a:r>
              <a:rPr lang="en-US" dirty="0">
                <a:solidFill>
                  <a:srgbClr val="08252E"/>
                </a:solidFill>
              </a:rPr>
              <a:t>style&gt;</a:t>
            </a:r>
            <a:br>
              <a:rPr lang="en-US" dirty="0">
                <a:solidFill>
                  <a:srgbClr val="08252E"/>
                </a:solidFill>
              </a:rPr>
            </a:br>
            <a:r>
              <a:rPr lang="en-US" dirty="0" smtClean="0">
                <a:solidFill>
                  <a:srgbClr val="08252E"/>
                </a:solidFill>
              </a:rPr>
              <a:t>		</a:t>
            </a:r>
            <a:r>
              <a:rPr lang="en-US" dirty="0" err="1" smtClean="0">
                <a:solidFill>
                  <a:srgbClr val="08252E"/>
                </a:solidFill>
              </a:rPr>
              <a:t>hr</a:t>
            </a:r>
            <a:r>
              <a:rPr lang="en-US" dirty="0" smtClean="0">
                <a:solidFill>
                  <a:srgbClr val="08252E"/>
                </a:solidFill>
              </a:rPr>
              <a:t> {</a:t>
            </a:r>
            <a:r>
              <a:rPr lang="en-US" dirty="0" err="1" smtClean="0">
                <a:solidFill>
                  <a:srgbClr val="08252E"/>
                </a:solidFill>
              </a:rPr>
              <a:t>color:red</a:t>
            </a:r>
            <a:r>
              <a:rPr lang="en-US" dirty="0" smtClean="0">
                <a:solidFill>
                  <a:srgbClr val="08252E"/>
                </a:solidFill>
              </a:rPr>
              <a:t>;}</a:t>
            </a:r>
            <a:br>
              <a:rPr lang="en-US" dirty="0" smtClean="0">
                <a:solidFill>
                  <a:srgbClr val="08252E"/>
                </a:solidFill>
              </a:rPr>
            </a:br>
            <a:r>
              <a:rPr lang="en-US" dirty="0" smtClean="0">
                <a:solidFill>
                  <a:srgbClr val="08252E"/>
                </a:solidFill>
              </a:rPr>
              <a:t>		p {margin-left:20px;}</a:t>
            </a:r>
            <a:br>
              <a:rPr lang="en-US" dirty="0" smtClean="0">
                <a:solidFill>
                  <a:srgbClr val="08252E"/>
                </a:solidFill>
              </a:rPr>
            </a:br>
            <a:r>
              <a:rPr lang="en-US" dirty="0" smtClean="0">
                <a:solidFill>
                  <a:srgbClr val="08252E"/>
                </a:solidFill>
              </a:rPr>
              <a:t>		body {</a:t>
            </a:r>
            <a:r>
              <a:rPr lang="en-US" dirty="0" err="1" smtClean="0">
                <a:solidFill>
                  <a:srgbClr val="08252E"/>
                </a:solidFill>
              </a:rPr>
              <a:t>background-image:url</a:t>
            </a:r>
            <a:r>
              <a:rPr lang="en-US" dirty="0" smtClean="0">
                <a:solidFill>
                  <a:srgbClr val="08252E"/>
                </a:solidFill>
              </a:rPr>
              <a:t>("images/background.gif");}</a:t>
            </a:r>
            <a:br>
              <a:rPr lang="en-US" dirty="0" smtClean="0">
                <a:solidFill>
                  <a:srgbClr val="08252E"/>
                </a:solidFill>
              </a:rPr>
            </a:br>
            <a:r>
              <a:rPr lang="en-US" dirty="0" smtClean="0">
                <a:solidFill>
                  <a:srgbClr val="08252E"/>
                </a:solidFill>
              </a:rPr>
              <a:t>	&lt;/</a:t>
            </a:r>
            <a:r>
              <a:rPr lang="en-US" dirty="0">
                <a:solidFill>
                  <a:srgbClr val="08252E"/>
                </a:solidFill>
              </a:rPr>
              <a:t>style&gt;</a:t>
            </a:r>
            <a:br>
              <a:rPr lang="en-US" dirty="0">
                <a:solidFill>
                  <a:srgbClr val="08252E"/>
                </a:solidFill>
              </a:rPr>
            </a:br>
            <a:r>
              <a:rPr lang="en-US" dirty="0">
                <a:solidFill>
                  <a:srgbClr val="08252E"/>
                </a:solidFill>
              </a:rPr>
              <a:t>&lt;/head&gt;</a:t>
            </a:r>
          </a:p>
        </p:txBody>
      </p:sp>
    </p:spTree>
    <p:extLst>
      <p:ext uri="{BB962C8B-B14F-4D97-AF65-F5344CB8AC3E}">
        <p14:creationId xmlns:p14="http://schemas.microsoft.com/office/powerpoint/2010/main" val="3934603430"/>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9713" y="1339745"/>
            <a:ext cx="8730116" cy="4965700"/>
          </a:xfrm>
        </p:spPr>
        <p:txBody>
          <a:bodyPr/>
          <a:lstStyle/>
          <a:p>
            <a:pPr lvl="1"/>
            <a:r>
              <a:rPr lang="en-US" sz="2400" dirty="0" smtClean="0"/>
              <a:t>Inline Style Sheet</a:t>
            </a:r>
            <a:r>
              <a:rPr lang="en-US" dirty="0" smtClean="0"/>
              <a:t>: </a:t>
            </a:r>
          </a:p>
          <a:p>
            <a:pPr lvl="1"/>
            <a:endParaRPr lang="en-US" dirty="0" smtClean="0"/>
          </a:p>
          <a:p>
            <a:pPr lvl="1"/>
            <a:r>
              <a:rPr lang="en-US" dirty="0"/>
              <a:t>An internal style sheet should be used when a </a:t>
            </a:r>
            <a:r>
              <a:rPr lang="en-US" dirty="0" smtClean="0"/>
              <a:t>style attribute is added to</a:t>
            </a:r>
          </a:p>
          <a:p>
            <a:pPr lvl="1"/>
            <a:r>
              <a:rPr lang="en-US" dirty="0" smtClean="0"/>
              <a:t>HTML tag:</a:t>
            </a:r>
          </a:p>
          <a:p>
            <a:pPr lvl="1"/>
            <a:endParaRPr lang="en-US" dirty="0"/>
          </a:p>
          <a:p>
            <a:pPr lvl="1"/>
            <a:endParaRPr lang="en-US" dirty="0"/>
          </a:p>
          <a:p>
            <a:pPr lvl="1"/>
            <a:endParaRPr lang="en-US" dirty="0" smtClean="0"/>
          </a:p>
        </p:txBody>
      </p:sp>
      <p:sp>
        <p:nvSpPr>
          <p:cNvPr id="4" name="Title 3"/>
          <p:cNvSpPr>
            <a:spLocks noGrp="1"/>
          </p:cNvSpPr>
          <p:nvPr>
            <p:ph type="title"/>
          </p:nvPr>
        </p:nvSpPr>
        <p:spPr/>
        <p:txBody>
          <a:bodyPr/>
          <a:lstStyle/>
          <a:p>
            <a:r>
              <a:rPr lang="en-US" dirty="0"/>
              <a:t>Three Ways to Insert CSS</a:t>
            </a:r>
            <a:br>
              <a:rPr lang="en-US" dirty="0"/>
            </a:br>
            <a:endParaRPr lang="en-US" dirty="0"/>
          </a:p>
        </p:txBody>
      </p:sp>
      <p:sp>
        <p:nvSpPr>
          <p:cNvPr id="7" name="Rectangle 6"/>
          <p:cNvSpPr/>
          <p:nvPr/>
        </p:nvSpPr>
        <p:spPr>
          <a:xfrm>
            <a:off x="674915" y="3418115"/>
            <a:ext cx="7837714" cy="1001486"/>
          </a:xfrm>
          <a:prstGeom prst="rect">
            <a:avLst/>
          </a:prstGeom>
          <a:solidFill>
            <a:schemeClr val="accent3"/>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rgbClr val="08252E"/>
                </a:solidFill>
              </a:rPr>
              <a:t>&lt;p style="</a:t>
            </a:r>
            <a:r>
              <a:rPr lang="en-US" dirty="0" smtClean="0">
                <a:solidFill>
                  <a:srgbClr val="08252E"/>
                </a:solidFill>
              </a:rPr>
              <a:t>color: red;margin-left:20px</a:t>
            </a:r>
            <a:r>
              <a:rPr lang="en-US" dirty="0">
                <a:solidFill>
                  <a:srgbClr val="08252E"/>
                </a:solidFill>
              </a:rPr>
              <a:t>;"&gt;This is a paragraph.&lt;/p&gt;</a:t>
            </a:r>
          </a:p>
        </p:txBody>
      </p:sp>
    </p:spTree>
    <p:extLst>
      <p:ext uri="{BB962C8B-B14F-4D97-AF65-F5344CB8AC3E}">
        <p14:creationId xmlns:p14="http://schemas.microsoft.com/office/powerpoint/2010/main" val="3918873861"/>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370628" y="1023256"/>
            <a:ext cx="8371115" cy="3548743"/>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sz="1800" dirty="0"/>
              <a:t>A CSS comprises of style rules that are interpreted by the browser and then applied to </a:t>
            </a:r>
            <a:r>
              <a:rPr lang="en-US" sz="1800" dirty="0" smtClean="0"/>
              <a:t>the corresponding </a:t>
            </a:r>
            <a:r>
              <a:rPr lang="en-US" sz="1800" dirty="0"/>
              <a:t>elements in your document. A style rule is made of three parts: </a:t>
            </a:r>
            <a:endParaRPr lang="en-US" sz="1800" dirty="0" smtClean="0"/>
          </a:p>
          <a:p>
            <a:endParaRPr lang="en-US" sz="1800" dirty="0"/>
          </a:p>
          <a:p>
            <a:pPr marL="285750" indent="-285750">
              <a:buFont typeface="Arial" pitchFamily="34" charset="0"/>
              <a:buChar char="•"/>
            </a:pPr>
            <a:r>
              <a:rPr lang="en-US" sz="1800" dirty="0" smtClean="0"/>
              <a:t>Selector</a:t>
            </a:r>
            <a:r>
              <a:rPr lang="en-US" sz="1800" dirty="0"/>
              <a:t>: A selector is an HTML tag at which style will be applied. This could be any </a:t>
            </a:r>
            <a:r>
              <a:rPr lang="en-US" sz="1800" dirty="0" smtClean="0"/>
              <a:t>tag like </a:t>
            </a:r>
            <a:r>
              <a:rPr lang="en-US" sz="1800" dirty="0"/>
              <a:t>&lt;h1&gt; or </a:t>
            </a:r>
            <a:r>
              <a:rPr lang="en-US" sz="1800" dirty="0" smtClean="0"/>
              <a:t>&lt;div&gt; or any ID or class name etc</a:t>
            </a:r>
            <a:r>
              <a:rPr lang="en-US" sz="1800" dirty="0"/>
              <a:t>. </a:t>
            </a:r>
            <a:endParaRPr lang="en-US" sz="1800" dirty="0" smtClean="0"/>
          </a:p>
          <a:p>
            <a:pPr marL="285750" indent="-285750">
              <a:buFont typeface="Arial" pitchFamily="34" charset="0"/>
              <a:buChar char="•"/>
            </a:pPr>
            <a:endParaRPr lang="en-US" sz="1800" dirty="0"/>
          </a:p>
          <a:p>
            <a:pPr marL="285750" indent="-285750">
              <a:buFont typeface="Arial" pitchFamily="34" charset="0"/>
              <a:buChar char="•"/>
            </a:pPr>
            <a:r>
              <a:rPr lang="en-US" sz="1800" dirty="0" smtClean="0"/>
              <a:t>Property</a:t>
            </a:r>
            <a:r>
              <a:rPr lang="en-US" sz="1800" dirty="0"/>
              <a:t>: A property is a type of attribute of HTML tag. Put simply, all the </a:t>
            </a:r>
            <a:r>
              <a:rPr lang="en-US" sz="1800" dirty="0" smtClean="0"/>
              <a:t>HTML attributes </a:t>
            </a:r>
            <a:r>
              <a:rPr lang="en-US" sz="1800" dirty="0"/>
              <a:t>are converted into CSS properties. They could be color or border etc</a:t>
            </a:r>
            <a:r>
              <a:rPr lang="en-US" sz="1800" dirty="0" smtClean="0"/>
              <a:t>.</a:t>
            </a:r>
          </a:p>
          <a:p>
            <a:r>
              <a:rPr lang="en-US" sz="1800" dirty="0" smtClean="0"/>
              <a:t> </a:t>
            </a:r>
            <a:endParaRPr lang="en-US" sz="1800" dirty="0"/>
          </a:p>
          <a:p>
            <a:pPr marL="285750" indent="-285750">
              <a:buFont typeface="Arial" pitchFamily="34" charset="0"/>
              <a:buChar char="•"/>
            </a:pPr>
            <a:r>
              <a:rPr lang="en-US" sz="1800" dirty="0" smtClean="0"/>
              <a:t>Value</a:t>
            </a:r>
            <a:r>
              <a:rPr lang="en-US" sz="1800" dirty="0"/>
              <a:t>: Values are assigned to properties. For example color property can have value </a:t>
            </a:r>
            <a:r>
              <a:rPr lang="en-US" sz="1800" dirty="0" smtClean="0"/>
              <a:t>either </a:t>
            </a:r>
            <a:r>
              <a:rPr lang="en-US" sz="1800" dirty="0"/>
              <a:t>red or #F1F1F1 etc. </a:t>
            </a:r>
            <a:endParaRPr lang="en-US" sz="1800" dirty="0" smtClean="0"/>
          </a:p>
          <a:p>
            <a:pPr marL="285750" indent="-285750">
              <a:buFont typeface="Arial" pitchFamily="34" charset="0"/>
              <a:buChar char="•"/>
            </a:pPr>
            <a:endParaRPr lang="en-US" sz="1800" dirty="0"/>
          </a:p>
          <a:p>
            <a:r>
              <a:rPr lang="en-US" sz="1800" dirty="0"/>
              <a:t>You can put CSS Style Rule Syntax as follows:</a:t>
            </a:r>
          </a:p>
        </p:txBody>
      </p:sp>
      <p:sp>
        <p:nvSpPr>
          <p:cNvPr id="57" name="Title 1"/>
          <p:cNvSpPr txBox="1">
            <a:spLocks/>
          </p:cNvSpPr>
          <p:nvPr/>
        </p:nvSpPr>
        <p:spPr>
          <a:xfrm>
            <a:off x="0" y="0"/>
            <a:ext cx="7434943" cy="474652"/>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CSS Syntax</a:t>
            </a:r>
            <a:endParaRPr lang="en-US" b="1" dirty="0">
              <a:solidFill>
                <a:srgbClr val="FF6699"/>
              </a:solidFill>
            </a:endParaRPr>
          </a:p>
        </p:txBody>
      </p:sp>
      <p:graphicFrame>
        <p:nvGraphicFramePr>
          <p:cNvPr id="2" name="Diagram 1"/>
          <p:cNvGraphicFramePr/>
          <p:nvPr>
            <p:extLst>
              <p:ext uri="{D42A27DB-BD31-4B8C-83A1-F6EECF244321}">
                <p14:modId xmlns:p14="http://schemas.microsoft.com/office/powerpoint/2010/main" val="2170969958"/>
              </p:ext>
            </p:extLst>
          </p:nvPr>
        </p:nvGraphicFramePr>
        <p:xfrm>
          <a:off x="1523999" y="1397000"/>
          <a:ext cx="649877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082" y="4846842"/>
            <a:ext cx="77914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84392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370628" y="2220685"/>
            <a:ext cx="8371115" cy="3548743"/>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sz="1800" dirty="0"/>
              <a:t>In CSS, pattern matching rules determine which style rules apply to elements in the </a:t>
            </a:r>
            <a:r>
              <a:rPr lang="en-US" sz="1800" dirty="0" smtClean="0"/>
              <a:t>document tree. </a:t>
            </a:r>
            <a:r>
              <a:rPr lang="en-US" sz="1800" dirty="0"/>
              <a:t>These patterns, called selectors</a:t>
            </a:r>
            <a:r>
              <a:rPr lang="en-US" sz="1800" dirty="0" smtClean="0"/>
              <a:t>: </a:t>
            </a:r>
          </a:p>
          <a:p>
            <a:endParaRPr lang="en-US" sz="1800" dirty="0"/>
          </a:p>
          <a:p>
            <a:pPr marL="285750" indent="-285750">
              <a:buFont typeface="Arial" pitchFamily="34" charset="0"/>
              <a:buChar char="•"/>
            </a:pPr>
            <a:r>
              <a:rPr lang="en-US" sz="1800" dirty="0"/>
              <a:t>Universal selector</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ID (#) Selector</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Class (.) Selector</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Type Selector</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Group Selector</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Child Selector</a:t>
            </a:r>
          </a:p>
          <a:p>
            <a:pPr marL="285750" indent="-285750">
              <a:buFont typeface="Arial" pitchFamily="34" charset="0"/>
              <a:buChar char="•"/>
            </a:pPr>
            <a:endParaRPr lang="en-US" sz="1800" dirty="0"/>
          </a:p>
          <a:p>
            <a:pPr marL="285750" indent="-285750">
              <a:buFont typeface="Arial" pitchFamily="34" charset="0"/>
              <a:buChar char="•"/>
            </a:pPr>
            <a:r>
              <a:rPr lang="en-US" sz="1800" dirty="0"/>
              <a:t>Descendant selectors</a:t>
            </a:r>
          </a:p>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t>Pseudo selector</a:t>
            </a:r>
          </a:p>
          <a:p>
            <a:pPr marL="285750" indent="-285750">
              <a:buFont typeface="Arial" pitchFamily="34" charset="0"/>
              <a:buChar char="•"/>
            </a:pPr>
            <a:endParaRPr lang="en-US" sz="1800" dirty="0"/>
          </a:p>
          <a:p>
            <a:pPr marL="285750" indent="-285750">
              <a:buFont typeface="Arial" pitchFamily="34" charset="0"/>
              <a:buChar char="•"/>
            </a:pPr>
            <a:endParaRPr lang="en-US" sz="1800" dirty="0"/>
          </a:p>
        </p:txBody>
      </p:sp>
      <p:sp>
        <p:nvSpPr>
          <p:cNvPr id="57" name="Title 1"/>
          <p:cNvSpPr txBox="1">
            <a:spLocks/>
          </p:cNvSpPr>
          <p:nvPr/>
        </p:nvSpPr>
        <p:spPr>
          <a:xfrm>
            <a:off x="0" y="0"/>
            <a:ext cx="7434943" cy="474652"/>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CSS Selector</a:t>
            </a:r>
            <a:endParaRPr lang="en-US" b="1" dirty="0">
              <a:solidFill>
                <a:srgbClr val="FF6699"/>
              </a:solidFill>
            </a:endParaRPr>
          </a:p>
        </p:txBody>
      </p:sp>
      <p:graphicFrame>
        <p:nvGraphicFramePr>
          <p:cNvPr id="2" name="Diagram 1"/>
          <p:cNvGraphicFramePr/>
          <p:nvPr>
            <p:extLst>
              <p:ext uri="{D42A27DB-BD31-4B8C-83A1-F6EECF244321}">
                <p14:modId xmlns:p14="http://schemas.microsoft.com/office/powerpoint/2010/main" val="1256286221"/>
              </p:ext>
            </p:extLst>
          </p:nvPr>
        </p:nvGraphicFramePr>
        <p:xfrm>
          <a:off x="1523999" y="1397000"/>
          <a:ext cx="649877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52196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370628" y="-805623"/>
            <a:ext cx="8371115" cy="3548743"/>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sz="1800" dirty="0"/>
              <a:t>All HTML elements can be considered as boxes. In CSS, the term "box model" is used when talking about design and </a:t>
            </a:r>
            <a:r>
              <a:rPr lang="en-US" sz="1800" dirty="0" smtClean="0"/>
              <a:t>layout. The </a:t>
            </a:r>
            <a:r>
              <a:rPr lang="en-US" sz="1800" dirty="0"/>
              <a:t>CSS box model is essentially a box that wraps around HTML elements, and it consists of: margins, borders, padding, and the actual content</a:t>
            </a:r>
            <a:r>
              <a:rPr lang="en-US" sz="1800" dirty="0" smtClean="0"/>
              <a:t>.</a:t>
            </a:r>
          </a:p>
          <a:p>
            <a:endParaRPr lang="en-US" sz="1800" dirty="0"/>
          </a:p>
          <a:p>
            <a:r>
              <a:rPr lang="en-US" sz="1800" dirty="0"/>
              <a:t>The box model allows us to place a border around elements and space elements in relation to other </a:t>
            </a:r>
            <a:r>
              <a:rPr lang="en-US" sz="1800" dirty="0" smtClean="0"/>
              <a:t>elements.</a:t>
            </a:r>
            <a:endParaRPr lang="en-US" sz="1800" dirty="0"/>
          </a:p>
          <a:p>
            <a:pPr marL="285750" indent="-285750">
              <a:buFont typeface="Arial" pitchFamily="34" charset="0"/>
              <a:buChar char="•"/>
            </a:pPr>
            <a:endParaRPr lang="en-US" sz="1800" dirty="0" smtClean="0"/>
          </a:p>
          <a:p>
            <a:pPr marL="285750" indent="-285750">
              <a:buFont typeface="Arial" pitchFamily="34" charset="0"/>
              <a:buChar char="•"/>
            </a:pPr>
            <a:endParaRPr lang="en-US" sz="1800" dirty="0"/>
          </a:p>
        </p:txBody>
      </p:sp>
      <p:sp>
        <p:nvSpPr>
          <p:cNvPr id="57" name="Title 1"/>
          <p:cNvSpPr txBox="1">
            <a:spLocks/>
          </p:cNvSpPr>
          <p:nvPr/>
        </p:nvSpPr>
        <p:spPr>
          <a:xfrm>
            <a:off x="0" y="0"/>
            <a:ext cx="7434943" cy="474652"/>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CSS Box Model</a:t>
            </a:r>
            <a:endParaRPr lang="en-US" b="1" dirty="0">
              <a:solidFill>
                <a:srgbClr val="FF6699"/>
              </a:solidFill>
            </a:endParaRPr>
          </a:p>
        </p:txBody>
      </p:sp>
      <p:graphicFrame>
        <p:nvGraphicFramePr>
          <p:cNvPr id="2" name="Diagram 1"/>
          <p:cNvGraphicFramePr/>
          <p:nvPr>
            <p:extLst>
              <p:ext uri="{D42A27DB-BD31-4B8C-83A1-F6EECF244321}">
                <p14:modId xmlns:p14="http://schemas.microsoft.com/office/powerpoint/2010/main" val="2693948005"/>
              </p:ext>
            </p:extLst>
          </p:nvPr>
        </p:nvGraphicFramePr>
        <p:xfrm>
          <a:off x="1523999" y="1397000"/>
          <a:ext cx="649877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978" y="2515508"/>
            <a:ext cx="6856413"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7902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370628" y="2133599"/>
            <a:ext cx="8371115" cy="3548743"/>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sz="1800" dirty="0"/>
              <a:t>A CSS comprises of style rules that are interpreted by the browser and then applied to </a:t>
            </a:r>
            <a:r>
              <a:rPr lang="en-US" sz="1800" dirty="0" smtClean="0"/>
              <a:t>the corresponding </a:t>
            </a:r>
            <a:r>
              <a:rPr lang="en-US" sz="1800" dirty="0"/>
              <a:t>elements in your document. A style rule is made of three parts: </a:t>
            </a:r>
            <a:endParaRPr lang="en-US" sz="1800" dirty="0" smtClean="0"/>
          </a:p>
          <a:p>
            <a:endParaRPr lang="en-US" sz="1800" dirty="0"/>
          </a:p>
          <a:p>
            <a:pPr marL="285750" indent="-285750">
              <a:buFont typeface="Arial" pitchFamily="34" charset="0"/>
              <a:buChar char="•"/>
            </a:pPr>
            <a:r>
              <a:rPr lang="en-US" sz="1800" dirty="0"/>
              <a:t>Static positioning is the default positioning model for elements. They are displayed in the page where they rendered as part of normal HTML flow. Statically positioned elements don't obey left, top, right and bottom </a:t>
            </a:r>
            <a:r>
              <a:rPr lang="en-US" sz="1800" dirty="0" smtClean="0"/>
              <a:t>rules</a:t>
            </a:r>
          </a:p>
          <a:p>
            <a:pPr marL="285750" indent="-285750">
              <a:buFont typeface="Arial" pitchFamily="34" charset="0"/>
              <a:buChar char="•"/>
            </a:pPr>
            <a:endParaRPr lang="en-US" sz="1800" dirty="0"/>
          </a:p>
          <a:p>
            <a:pPr marL="285750" indent="-285750">
              <a:buFont typeface="Arial" pitchFamily="34" charset="0"/>
              <a:buChar char="•"/>
            </a:pPr>
            <a:r>
              <a:rPr lang="en-US" sz="1800" dirty="0"/>
              <a:t>Relative Position: The position for an element which is relatively positioned is calculated from the original position in the document. That means that you move the element to the right, to the left, up or down. This way, the element still obtains a space in the document after it is </a:t>
            </a:r>
            <a:r>
              <a:rPr lang="en-US" sz="1800" dirty="0" smtClean="0"/>
              <a:t>positioned. bottom </a:t>
            </a:r>
            <a:r>
              <a:rPr lang="en-US" sz="1800" dirty="0"/>
              <a:t>and right property treat as a negative of left and top </a:t>
            </a:r>
            <a:r>
              <a:rPr lang="en-US" sz="1800" dirty="0" smtClean="0"/>
              <a:t>value.</a:t>
            </a:r>
          </a:p>
          <a:p>
            <a:r>
              <a:rPr lang="en-US" sz="1800" dirty="0" smtClean="0"/>
              <a:t> </a:t>
            </a:r>
            <a:endParaRPr lang="en-US" sz="1800" dirty="0"/>
          </a:p>
          <a:p>
            <a:pPr marL="285750" indent="-285750">
              <a:buFont typeface="Arial" pitchFamily="34" charset="0"/>
              <a:buChar char="•"/>
            </a:pPr>
            <a:r>
              <a:rPr lang="en-US" sz="1800" dirty="0" smtClean="0"/>
              <a:t>Absolute Position: To </a:t>
            </a:r>
            <a:r>
              <a:rPr lang="en-US" sz="1800" dirty="0"/>
              <a:t>position an element absolutely, the position property is set as absolute. You can subsequently use the properties left, right, top, and bottom to place the box</a:t>
            </a:r>
            <a:r>
              <a:rPr lang="en-US" sz="1800" dirty="0" smtClean="0"/>
              <a:t>.</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Fixed Position: </a:t>
            </a:r>
            <a:r>
              <a:rPr lang="en-US" sz="1800" dirty="0"/>
              <a:t>An element with </a:t>
            </a:r>
            <a:r>
              <a:rPr lang="en-US" sz="1800" dirty="0" err="1" smtClean="0"/>
              <a:t>position:fixed</a:t>
            </a:r>
            <a:r>
              <a:rPr lang="en-US" sz="1800" dirty="0"/>
              <a:t> is fixed with respect to the viewport. It stays where it is, even if the document is scrolled.</a:t>
            </a:r>
          </a:p>
        </p:txBody>
      </p:sp>
      <p:sp>
        <p:nvSpPr>
          <p:cNvPr id="57" name="Title 1"/>
          <p:cNvSpPr txBox="1">
            <a:spLocks/>
          </p:cNvSpPr>
          <p:nvPr/>
        </p:nvSpPr>
        <p:spPr>
          <a:xfrm>
            <a:off x="0" y="0"/>
            <a:ext cx="7434943" cy="474652"/>
          </a:xfrm>
          <a:prstGeom prst="rect">
            <a:avLst/>
          </a:prstGeom>
        </p:spPr>
        <p:txBody>
          <a:bodyPr vert="horz" lIns="82296" tIns="45720" rIns="82296" bIns="45720" rtlCol="0" anchor="b" anchorCtr="0">
            <a:noAutofit/>
          </a:bodyPr>
          <a:lstStyle>
            <a:defPPr>
              <a:defRPr lang="en-US"/>
            </a:defPPr>
            <a:lvl1pPr>
              <a:lnSpc>
                <a:spcPct val="80000"/>
              </a:lnSpc>
              <a:spcBef>
                <a:spcPct val="0"/>
              </a:spcBef>
              <a:buNone/>
              <a:defRPr sz="2800" b="0" spc="0" baseline="0">
                <a:gradFill>
                  <a:gsLst>
                    <a:gs pos="0">
                      <a:srgbClr val="00B2F0"/>
                    </a:gs>
                    <a:gs pos="44000">
                      <a:srgbClr val="40FFFE"/>
                    </a:gs>
                    <a:gs pos="100000">
                      <a:srgbClr val="96CA4B"/>
                    </a:gs>
                  </a:gsLst>
                  <a:lin ang="4800000" scaled="0"/>
                </a:gradFill>
                <a:latin typeface="+mj-lt"/>
                <a:ea typeface="+mj-ea"/>
                <a:cs typeface="+mj-cs"/>
              </a:defRPr>
            </a:lvl1pPr>
          </a:lstStyle>
          <a:p>
            <a:r>
              <a:rPr lang="en-US" dirty="0" smtClean="0"/>
              <a:t>CSS - Position Property</a:t>
            </a:r>
            <a:endParaRPr lang="en-US" b="1" dirty="0">
              <a:solidFill>
                <a:srgbClr val="FF6699"/>
              </a:solidFill>
            </a:endParaRPr>
          </a:p>
        </p:txBody>
      </p:sp>
      <p:graphicFrame>
        <p:nvGraphicFramePr>
          <p:cNvPr id="2" name="Diagram 1"/>
          <p:cNvGraphicFramePr/>
          <p:nvPr>
            <p:extLst>
              <p:ext uri="{D42A27DB-BD31-4B8C-83A1-F6EECF244321}">
                <p14:modId xmlns:p14="http://schemas.microsoft.com/office/powerpoint/2010/main" val="1818602413"/>
              </p:ext>
            </p:extLst>
          </p:nvPr>
        </p:nvGraphicFramePr>
        <p:xfrm>
          <a:off x="1523999" y="1397000"/>
          <a:ext cx="649877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3887184"/>
      </p:ext>
    </p:extLst>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Cisco Arial 4x3 template_dark">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 Arial 4x3 template_dark</Template>
  <TotalTime>20926</TotalTime>
  <Words>642</Words>
  <Application>Microsoft Office PowerPoint</Application>
  <PresentationFormat>On-screen Show (4:3)</PresentationFormat>
  <Paragraphs>96</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Cisco Arial 4x3 template_dark</vt:lpstr>
      <vt:lpstr>Apex</vt:lpstr>
      <vt:lpstr>CSS</vt:lpstr>
      <vt:lpstr>PowerPoint Presentation</vt:lpstr>
      <vt:lpstr>Three Ways to Insert CSS </vt:lpstr>
      <vt:lpstr>Three Ways to Insert CSS </vt:lpstr>
      <vt:lpstr>Three Ways to Insert CSS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 (Animated)</dc:title>
  <dc:creator>Vijayan, Saravanan</dc:creator>
  <cp:lastModifiedBy>Bhadra, Animesh</cp:lastModifiedBy>
  <cp:revision>448</cp:revision>
  <dcterms:created xsi:type="dcterms:W3CDTF">2013-08-16T11:29:44Z</dcterms:created>
  <dcterms:modified xsi:type="dcterms:W3CDTF">2014-06-06T08:14:48Z</dcterms:modified>
</cp:coreProperties>
</file>