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27" name="PlaceHolder 2"/>
          <p:cNvSpPr>
            <a:spLocks noGrp="1"/>
          </p:cNvSpPr>
          <p:nvPr>
            <p:ph type="body"/>
          </p:nvPr>
        </p:nvSpPr>
        <p:spPr>
          <a:xfrm>
            <a:off x="504000" y="1823760"/>
            <a:ext cx="9072000" cy="2091240"/>
          </a:xfrm>
          <a:prstGeom prst="rect">
            <a:avLst/>
          </a:prstGeom>
        </p:spPr>
        <p:txBody>
          <a:bodyPr wrap="none" lIns="0" rIns="0" tIns="0" bIns="0"/>
          <a:p>
            <a:endParaRPr/>
          </a:p>
        </p:txBody>
      </p:sp>
      <p:sp>
        <p:nvSpPr>
          <p:cNvPr id="28" name="PlaceHolder 3"/>
          <p:cNvSpPr>
            <a:spLocks noGrp="1"/>
          </p:cNvSpPr>
          <p:nvPr>
            <p:ph type="body"/>
          </p:nvPr>
        </p:nvSpPr>
        <p:spPr>
          <a:xfrm>
            <a:off x="504000" y="4114080"/>
            <a:ext cx="9072000" cy="20912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30" name="PlaceHolder 2"/>
          <p:cNvSpPr>
            <a:spLocks noGrp="1"/>
          </p:cNvSpPr>
          <p:nvPr>
            <p:ph type="body"/>
          </p:nvPr>
        </p:nvSpPr>
        <p:spPr>
          <a:xfrm>
            <a:off x="504000" y="1823760"/>
            <a:ext cx="4426920" cy="2091240"/>
          </a:xfrm>
          <a:prstGeom prst="rect">
            <a:avLst/>
          </a:prstGeom>
        </p:spPr>
        <p:txBody>
          <a:bodyPr wrap="none" lIns="0" rIns="0" tIns="0" bIns="0"/>
          <a:p>
            <a:endParaRPr/>
          </a:p>
        </p:txBody>
      </p:sp>
      <p:sp>
        <p:nvSpPr>
          <p:cNvPr id="31" name="PlaceHolder 3"/>
          <p:cNvSpPr>
            <a:spLocks noGrp="1"/>
          </p:cNvSpPr>
          <p:nvPr>
            <p:ph type="body"/>
          </p:nvPr>
        </p:nvSpPr>
        <p:spPr>
          <a:xfrm>
            <a:off x="5152680" y="1823760"/>
            <a:ext cx="4426920" cy="2091240"/>
          </a:xfrm>
          <a:prstGeom prst="rect">
            <a:avLst/>
          </a:prstGeom>
        </p:spPr>
        <p:txBody>
          <a:bodyPr wrap="none" lIns="0" rIns="0" tIns="0" bIns="0"/>
          <a:p>
            <a:endParaRPr/>
          </a:p>
        </p:txBody>
      </p:sp>
      <p:sp>
        <p:nvSpPr>
          <p:cNvPr id="32" name="PlaceHolder 4"/>
          <p:cNvSpPr>
            <a:spLocks noGrp="1"/>
          </p:cNvSpPr>
          <p:nvPr>
            <p:ph type="body"/>
          </p:nvPr>
        </p:nvSpPr>
        <p:spPr>
          <a:xfrm>
            <a:off x="5152680" y="4114080"/>
            <a:ext cx="4426920" cy="2091240"/>
          </a:xfrm>
          <a:prstGeom prst="rect">
            <a:avLst/>
          </a:prstGeom>
        </p:spPr>
        <p:txBody>
          <a:bodyPr wrap="none" lIns="0" rIns="0" tIns="0" bIns="0"/>
          <a:p>
            <a:endParaRPr/>
          </a:p>
        </p:txBody>
      </p:sp>
      <p:sp>
        <p:nvSpPr>
          <p:cNvPr id="33" name="PlaceHolder 5"/>
          <p:cNvSpPr>
            <a:spLocks noGrp="1"/>
          </p:cNvSpPr>
          <p:nvPr>
            <p:ph type="body"/>
          </p:nvPr>
        </p:nvSpPr>
        <p:spPr>
          <a:xfrm>
            <a:off x="504000" y="4114080"/>
            <a:ext cx="4426920" cy="20912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35" name="PlaceHolder 2"/>
          <p:cNvSpPr>
            <a:spLocks noGrp="1"/>
          </p:cNvSpPr>
          <p:nvPr>
            <p:ph type="body"/>
          </p:nvPr>
        </p:nvSpPr>
        <p:spPr>
          <a:xfrm>
            <a:off x="504000" y="1823760"/>
            <a:ext cx="9072000" cy="4384440"/>
          </a:xfrm>
          <a:prstGeom prst="rect">
            <a:avLst/>
          </a:prstGeom>
        </p:spPr>
        <p:txBody>
          <a:bodyPr wrap="none" lIns="0" rIns="0" tIns="0" bIns="0"/>
          <a:p>
            <a:endParaRPr/>
          </a:p>
        </p:txBody>
      </p:sp>
      <p:sp>
        <p:nvSpPr>
          <p:cNvPr id="36" name="PlaceHolder 3"/>
          <p:cNvSpPr>
            <a:spLocks noGrp="1"/>
          </p:cNvSpPr>
          <p:nvPr>
            <p:ph type="body"/>
          </p:nvPr>
        </p:nvSpPr>
        <p:spPr>
          <a:xfrm>
            <a:off x="504000" y="1823760"/>
            <a:ext cx="9072000" cy="4384440"/>
          </a:xfrm>
          <a:prstGeom prst="rect">
            <a:avLst/>
          </a:prstGeom>
        </p:spPr>
        <p:txBody>
          <a:bodyPr wrap="none" lIns="0" rIns="0" tIns="0" bIns="0"/>
          <a:p>
            <a:endParaRPr/>
          </a:p>
        </p:txBody>
      </p:sp>
      <p:pic>
        <p:nvPicPr>
          <p:cNvPr id="37" name="" descr=""/>
          <p:cNvPicPr/>
          <p:nvPr/>
        </p:nvPicPr>
        <p:blipFill>
          <a:blip r:embed="rId2"/>
          <a:stretch>
            <a:fillRect/>
          </a:stretch>
        </p:blipFill>
        <p:spPr>
          <a:xfrm>
            <a:off x="2292480" y="1823400"/>
            <a:ext cx="5495040" cy="4384440"/>
          </a:xfrm>
          <a:prstGeom prst="rect">
            <a:avLst/>
          </a:prstGeom>
          <a:ln>
            <a:noFill/>
          </a:ln>
        </p:spPr>
      </p:pic>
      <p:pic>
        <p:nvPicPr>
          <p:cNvPr id="38" name="" descr=""/>
          <p:cNvPicPr/>
          <p:nvPr/>
        </p:nvPicPr>
        <p:blipFill>
          <a:blip r:embed="rId3"/>
          <a:stretch>
            <a:fillRect/>
          </a:stretch>
        </p:blipFill>
        <p:spPr>
          <a:xfrm>
            <a:off x="2292480" y="182340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46" name="PlaceHolder 2"/>
          <p:cNvSpPr>
            <a:spLocks noGrp="1"/>
          </p:cNvSpPr>
          <p:nvPr>
            <p:ph type="subTitle"/>
          </p:nvPr>
        </p:nvSpPr>
        <p:spPr>
          <a:xfrm>
            <a:off x="504000" y="1823760"/>
            <a:ext cx="9072000" cy="438480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48" name="PlaceHolder 2"/>
          <p:cNvSpPr>
            <a:spLocks noGrp="1"/>
          </p:cNvSpPr>
          <p:nvPr>
            <p:ph type="body"/>
          </p:nvPr>
        </p:nvSpPr>
        <p:spPr>
          <a:xfrm>
            <a:off x="504000" y="1823760"/>
            <a:ext cx="9072000" cy="438444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50" name="PlaceHolder 2"/>
          <p:cNvSpPr>
            <a:spLocks noGrp="1"/>
          </p:cNvSpPr>
          <p:nvPr>
            <p:ph type="body"/>
          </p:nvPr>
        </p:nvSpPr>
        <p:spPr>
          <a:xfrm>
            <a:off x="504000" y="1823760"/>
            <a:ext cx="4426920" cy="4384440"/>
          </a:xfrm>
          <a:prstGeom prst="rect">
            <a:avLst/>
          </a:prstGeom>
        </p:spPr>
        <p:txBody>
          <a:bodyPr wrap="none" lIns="0" rIns="0" tIns="0" bIns="0"/>
          <a:p>
            <a:endParaRPr/>
          </a:p>
        </p:txBody>
      </p:sp>
      <p:sp>
        <p:nvSpPr>
          <p:cNvPr id="51" name="PlaceHolder 3"/>
          <p:cNvSpPr>
            <a:spLocks noGrp="1"/>
          </p:cNvSpPr>
          <p:nvPr>
            <p:ph type="body"/>
          </p:nvPr>
        </p:nvSpPr>
        <p:spPr>
          <a:xfrm>
            <a:off x="5152680" y="1823760"/>
            <a:ext cx="4426920" cy="438444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8000"/>
            <a:ext cx="8100000" cy="511956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55" name="PlaceHolder 2"/>
          <p:cNvSpPr>
            <a:spLocks noGrp="1"/>
          </p:cNvSpPr>
          <p:nvPr>
            <p:ph type="body"/>
          </p:nvPr>
        </p:nvSpPr>
        <p:spPr>
          <a:xfrm>
            <a:off x="504000" y="1823760"/>
            <a:ext cx="4426920" cy="2091240"/>
          </a:xfrm>
          <a:prstGeom prst="rect">
            <a:avLst/>
          </a:prstGeom>
        </p:spPr>
        <p:txBody>
          <a:bodyPr wrap="none" lIns="0" rIns="0" tIns="0" bIns="0"/>
          <a:p>
            <a:endParaRPr/>
          </a:p>
        </p:txBody>
      </p:sp>
      <p:sp>
        <p:nvSpPr>
          <p:cNvPr id="56" name="PlaceHolder 3"/>
          <p:cNvSpPr>
            <a:spLocks noGrp="1"/>
          </p:cNvSpPr>
          <p:nvPr>
            <p:ph type="body"/>
          </p:nvPr>
        </p:nvSpPr>
        <p:spPr>
          <a:xfrm>
            <a:off x="504000" y="4114080"/>
            <a:ext cx="4426920" cy="2091240"/>
          </a:xfrm>
          <a:prstGeom prst="rect">
            <a:avLst/>
          </a:prstGeom>
        </p:spPr>
        <p:txBody>
          <a:bodyPr wrap="none" lIns="0" rIns="0" tIns="0" bIns="0"/>
          <a:p>
            <a:endParaRPr/>
          </a:p>
        </p:txBody>
      </p:sp>
      <p:sp>
        <p:nvSpPr>
          <p:cNvPr id="57" name="PlaceHolder 4"/>
          <p:cNvSpPr>
            <a:spLocks noGrp="1"/>
          </p:cNvSpPr>
          <p:nvPr>
            <p:ph type="body"/>
          </p:nvPr>
        </p:nvSpPr>
        <p:spPr>
          <a:xfrm>
            <a:off x="5152680" y="1823760"/>
            <a:ext cx="4426920" cy="438444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6" name="PlaceHolder 2"/>
          <p:cNvSpPr>
            <a:spLocks noGrp="1"/>
          </p:cNvSpPr>
          <p:nvPr>
            <p:ph type="subTitle"/>
          </p:nvPr>
        </p:nvSpPr>
        <p:spPr>
          <a:xfrm>
            <a:off x="504000" y="1823760"/>
            <a:ext cx="9072000" cy="438480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59" name="PlaceHolder 2"/>
          <p:cNvSpPr>
            <a:spLocks noGrp="1"/>
          </p:cNvSpPr>
          <p:nvPr>
            <p:ph type="body"/>
          </p:nvPr>
        </p:nvSpPr>
        <p:spPr>
          <a:xfrm>
            <a:off x="504000" y="1823760"/>
            <a:ext cx="4426920" cy="4384440"/>
          </a:xfrm>
          <a:prstGeom prst="rect">
            <a:avLst/>
          </a:prstGeom>
        </p:spPr>
        <p:txBody>
          <a:bodyPr wrap="none" lIns="0" rIns="0" tIns="0" bIns="0"/>
          <a:p>
            <a:endParaRPr/>
          </a:p>
        </p:txBody>
      </p:sp>
      <p:sp>
        <p:nvSpPr>
          <p:cNvPr id="60" name="PlaceHolder 3"/>
          <p:cNvSpPr>
            <a:spLocks noGrp="1"/>
          </p:cNvSpPr>
          <p:nvPr>
            <p:ph type="body"/>
          </p:nvPr>
        </p:nvSpPr>
        <p:spPr>
          <a:xfrm>
            <a:off x="5152680" y="1823760"/>
            <a:ext cx="4426920" cy="2091240"/>
          </a:xfrm>
          <a:prstGeom prst="rect">
            <a:avLst/>
          </a:prstGeom>
        </p:spPr>
        <p:txBody>
          <a:bodyPr wrap="none" lIns="0" rIns="0" tIns="0" bIns="0"/>
          <a:p>
            <a:endParaRPr/>
          </a:p>
        </p:txBody>
      </p:sp>
      <p:sp>
        <p:nvSpPr>
          <p:cNvPr id="61" name="PlaceHolder 4"/>
          <p:cNvSpPr>
            <a:spLocks noGrp="1"/>
          </p:cNvSpPr>
          <p:nvPr>
            <p:ph type="body"/>
          </p:nvPr>
        </p:nvSpPr>
        <p:spPr>
          <a:xfrm>
            <a:off x="5152680" y="4114080"/>
            <a:ext cx="4426920" cy="20912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63" name="PlaceHolder 2"/>
          <p:cNvSpPr>
            <a:spLocks noGrp="1"/>
          </p:cNvSpPr>
          <p:nvPr>
            <p:ph type="body"/>
          </p:nvPr>
        </p:nvSpPr>
        <p:spPr>
          <a:xfrm>
            <a:off x="504000" y="1823760"/>
            <a:ext cx="4426920" cy="2091240"/>
          </a:xfrm>
          <a:prstGeom prst="rect">
            <a:avLst/>
          </a:prstGeom>
        </p:spPr>
        <p:txBody>
          <a:bodyPr wrap="none" lIns="0" rIns="0" tIns="0" bIns="0"/>
          <a:p>
            <a:endParaRPr/>
          </a:p>
        </p:txBody>
      </p:sp>
      <p:sp>
        <p:nvSpPr>
          <p:cNvPr id="64" name="PlaceHolder 3"/>
          <p:cNvSpPr>
            <a:spLocks noGrp="1"/>
          </p:cNvSpPr>
          <p:nvPr>
            <p:ph type="body"/>
          </p:nvPr>
        </p:nvSpPr>
        <p:spPr>
          <a:xfrm>
            <a:off x="5152680" y="1823760"/>
            <a:ext cx="4426920" cy="2091240"/>
          </a:xfrm>
          <a:prstGeom prst="rect">
            <a:avLst/>
          </a:prstGeom>
        </p:spPr>
        <p:txBody>
          <a:bodyPr wrap="none" lIns="0" rIns="0" tIns="0" bIns="0"/>
          <a:p>
            <a:endParaRPr/>
          </a:p>
        </p:txBody>
      </p:sp>
      <p:sp>
        <p:nvSpPr>
          <p:cNvPr id="65" name="PlaceHolder 4"/>
          <p:cNvSpPr>
            <a:spLocks noGrp="1"/>
          </p:cNvSpPr>
          <p:nvPr>
            <p:ph type="body"/>
          </p:nvPr>
        </p:nvSpPr>
        <p:spPr>
          <a:xfrm>
            <a:off x="504000" y="4114080"/>
            <a:ext cx="9072000" cy="20912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67" name="PlaceHolder 2"/>
          <p:cNvSpPr>
            <a:spLocks noGrp="1"/>
          </p:cNvSpPr>
          <p:nvPr>
            <p:ph type="body"/>
          </p:nvPr>
        </p:nvSpPr>
        <p:spPr>
          <a:xfrm>
            <a:off x="504000" y="1823760"/>
            <a:ext cx="9072000" cy="2091240"/>
          </a:xfrm>
          <a:prstGeom prst="rect">
            <a:avLst/>
          </a:prstGeom>
        </p:spPr>
        <p:txBody>
          <a:bodyPr wrap="none" lIns="0" rIns="0" tIns="0" bIns="0"/>
          <a:p>
            <a:endParaRPr/>
          </a:p>
        </p:txBody>
      </p:sp>
      <p:sp>
        <p:nvSpPr>
          <p:cNvPr id="68" name="PlaceHolder 3"/>
          <p:cNvSpPr>
            <a:spLocks noGrp="1"/>
          </p:cNvSpPr>
          <p:nvPr>
            <p:ph type="body"/>
          </p:nvPr>
        </p:nvSpPr>
        <p:spPr>
          <a:xfrm>
            <a:off x="504000" y="4114080"/>
            <a:ext cx="9072000" cy="20912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70" name="PlaceHolder 2"/>
          <p:cNvSpPr>
            <a:spLocks noGrp="1"/>
          </p:cNvSpPr>
          <p:nvPr>
            <p:ph type="body"/>
          </p:nvPr>
        </p:nvSpPr>
        <p:spPr>
          <a:xfrm>
            <a:off x="504000" y="1823760"/>
            <a:ext cx="4426920" cy="2091240"/>
          </a:xfrm>
          <a:prstGeom prst="rect">
            <a:avLst/>
          </a:prstGeom>
        </p:spPr>
        <p:txBody>
          <a:bodyPr wrap="none" lIns="0" rIns="0" tIns="0" bIns="0"/>
          <a:p>
            <a:endParaRPr/>
          </a:p>
        </p:txBody>
      </p:sp>
      <p:sp>
        <p:nvSpPr>
          <p:cNvPr id="71" name="PlaceHolder 3"/>
          <p:cNvSpPr>
            <a:spLocks noGrp="1"/>
          </p:cNvSpPr>
          <p:nvPr>
            <p:ph type="body"/>
          </p:nvPr>
        </p:nvSpPr>
        <p:spPr>
          <a:xfrm>
            <a:off x="5152680" y="1823760"/>
            <a:ext cx="4426920" cy="2091240"/>
          </a:xfrm>
          <a:prstGeom prst="rect">
            <a:avLst/>
          </a:prstGeom>
        </p:spPr>
        <p:txBody>
          <a:bodyPr wrap="none" lIns="0" rIns="0" tIns="0" bIns="0"/>
          <a:p>
            <a:endParaRPr/>
          </a:p>
        </p:txBody>
      </p:sp>
      <p:sp>
        <p:nvSpPr>
          <p:cNvPr id="72" name="PlaceHolder 4"/>
          <p:cNvSpPr>
            <a:spLocks noGrp="1"/>
          </p:cNvSpPr>
          <p:nvPr>
            <p:ph type="body"/>
          </p:nvPr>
        </p:nvSpPr>
        <p:spPr>
          <a:xfrm>
            <a:off x="5152680" y="4114080"/>
            <a:ext cx="4426920" cy="2091240"/>
          </a:xfrm>
          <a:prstGeom prst="rect">
            <a:avLst/>
          </a:prstGeom>
        </p:spPr>
        <p:txBody>
          <a:bodyPr wrap="none" lIns="0" rIns="0" tIns="0" bIns="0"/>
          <a:p>
            <a:endParaRPr/>
          </a:p>
        </p:txBody>
      </p:sp>
      <p:sp>
        <p:nvSpPr>
          <p:cNvPr id="73" name="PlaceHolder 5"/>
          <p:cNvSpPr>
            <a:spLocks noGrp="1"/>
          </p:cNvSpPr>
          <p:nvPr>
            <p:ph type="body"/>
          </p:nvPr>
        </p:nvSpPr>
        <p:spPr>
          <a:xfrm>
            <a:off x="504000" y="4114080"/>
            <a:ext cx="4426920" cy="20912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75" name="PlaceHolder 2"/>
          <p:cNvSpPr>
            <a:spLocks noGrp="1"/>
          </p:cNvSpPr>
          <p:nvPr>
            <p:ph type="body"/>
          </p:nvPr>
        </p:nvSpPr>
        <p:spPr>
          <a:xfrm>
            <a:off x="504000" y="1823760"/>
            <a:ext cx="9072000" cy="4384440"/>
          </a:xfrm>
          <a:prstGeom prst="rect">
            <a:avLst/>
          </a:prstGeom>
        </p:spPr>
        <p:txBody>
          <a:bodyPr wrap="none" lIns="0" rIns="0" tIns="0" bIns="0"/>
          <a:p>
            <a:endParaRPr/>
          </a:p>
        </p:txBody>
      </p:sp>
      <p:sp>
        <p:nvSpPr>
          <p:cNvPr id="76" name="PlaceHolder 3"/>
          <p:cNvSpPr>
            <a:spLocks noGrp="1"/>
          </p:cNvSpPr>
          <p:nvPr>
            <p:ph type="body"/>
          </p:nvPr>
        </p:nvSpPr>
        <p:spPr>
          <a:xfrm>
            <a:off x="504000" y="1823760"/>
            <a:ext cx="9072000" cy="4384440"/>
          </a:xfrm>
          <a:prstGeom prst="rect">
            <a:avLst/>
          </a:prstGeom>
        </p:spPr>
        <p:txBody>
          <a:bodyPr wrap="none" lIns="0" rIns="0" tIns="0" bIns="0"/>
          <a:p>
            <a:endParaRPr/>
          </a:p>
        </p:txBody>
      </p:sp>
      <p:pic>
        <p:nvPicPr>
          <p:cNvPr id="77" name="" descr=""/>
          <p:cNvPicPr/>
          <p:nvPr/>
        </p:nvPicPr>
        <p:blipFill>
          <a:blip r:embed="rId2"/>
          <a:stretch>
            <a:fillRect/>
          </a:stretch>
        </p:blipFill>
        <p:spPr>
          <a:xfrm>
            <a:off x="2292480" y="1823400"/>
            <a:ext cx="5495040" cy="4384440"/>
          </a:xfrm>
          <a:prstGeom prst="rect">
            <a:avLst/>
          </a:prstGeom>
          <a:ln>
            <a:noFill/>
          </a:ln>
        </p:spPr>
      </p:pic>
      <p:pic>
        <p:nvPicPr>
          <p:cNvPr id="78" name="" descr=""/>
          <p:cNvPicPr/>
          <p:nvPr/>
        </p:nvPicPr>
        <p:blipFill>
          <a:blip r:embed="rId3"/>
          <a:stretch>
            <a:fillRect/>
          </a:stretch>
        </p:blipFill>
        <p:spPr>
          <a:xfrm>
            <a:off x="2292480" y="182340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8" name="PlaceHolder 2"/>
          <p:cNvSpPr>
            <a:spLocks noGrp="1"/>
          </p:cNvSpPr>
          <p:nvPr>
            <p:ph type="body"/>
          </p:nvPr>
        </p:nvSpPr>
        <p:spPr>
          <a:xfrm>
            <a:off x="504000" y="1823760"/>
            <a:ext cx="9072000" cy="438444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10" name="PlaceHolder 2"/>
          <p:cNvSpPr>
            <a:spLocks noGrp="1"/>
          </p:cNvSpPr>
          <p:nvPr>
            <p:ph type="body"/>
          </p:nvPr>
        </p:nvSpPr>
        <p:spPr>
          <a:xfrm>
            <a:off x="504000" y="1823760"/>
            <a:ext cx="4426920" cy="4384440"/>
          </a:xfrm>
          <a:prstGeom prst="rect">
            <a:avLst/>
          </a:prstGeom>
        </p:spPr>
        <p:txBody>
          <a:bodyPr wrap="none" lIns="0" rIns="0" tIns="0" bIns="0"/>
          <a:p>
            <a:endParaRPr/>
          </a:p>
        </p:txBody>
      </p:sp>
      <p:sp>
        <p:nvSpPr>
          <p:cNvPr id="11" name="PlaceHolder 3"/>
          <p:cNvSpPr>
            <a:spLocks noGrp="1"/>
          </p:cNvSpPr>
          <p:nvPr>
            <p:ph type="body"/>
          </p:nvPr>
        </p:nvSpPr>
        <p:spPr>
          <a:xfrm>
            <a:off x="5152680" y="1823760"/>
            <a:ext cx="4426920" cy="438444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8000"/>
            <a:ext cx="8100000" cy="511956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15" name="PlaceHolder 2"/>
          <p:cNvSpPr>
            <a:spLocks noGrp="1"/>
          </p:cNvSpPr>
          <p:nvPr>
            <p:ph type="body"/>
          </p:nvPr>
        </p:nvSpPr>
        <p:spPr>
          <a:xfrm>
            <a:off x="504000" y="1823760"/>
            <a:ext cx="4426920" cy="2091240"/>
          </a:xfrm>
          <a:prstGeom prst="rect">
            <a:avLst/>
          </a:prstGeom>
        </p:spPr>
        <p:txBody>
          <a:bodyPr wrap="none" lIns="0" rIns="0" tIns="0" bIns="0"/>
          <a:p>
            <a:endParaRPr/>
          </a:p>
        </p:txBody>
      </p:sp>
      <p:sp>
        <p:nvSpPr>
          <p:cNvPr id="16" name="PlaceHolder 3"/>
          <p:cNvSpPr>
            <a:spLocks noGrp="1"/>
          </p:cNvSpPr>
          <p:nvPr>
            <p:ph type="body"/>
          </p:nvPr>
        </p:nvSpPr>
        <p:spPr>
          <a:xfrm>
            <a:off x="504000" y="4114080"/>
            <a:ext cx="4426920" cy="2091240"/>
          </a:xfrm>
          <a:prstGeom prst="rect">
            <a:avLst/>
          </a:prstGeom>
        </p:spPr>
        <p:txBody>
          <a:bodyPr wrap="none" lIns="0" rIns="0" tIns="0" bIns="0"/>
          <a:p>
            <a:endParaRPr/>
          </a:p>
        </p:txBody>
      </p:sp>
      <p:sp>
        <p:nvSpPr>
          <p:cNvPr id="17" name="PlaceHolder 4"/>
          <p:cNvSpPr>
            <a:spLocks noGrp="1"/>
          </p:cNvSpPr>
          <p:nvPr>
            <p:ph type="body"/>
          </p:nvPr>
        </p:nvSpPr>
        <p:spPr>
          <a:xfrm>
            <a:off x="5152680" y="1823760"/>
            <a:ext cx="4426920" cy="438444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19" name="PlaceHolder 2"/>
          <p:cNvSpPr>
            <a:spLocks noGrp="1"/>
          </p:cNvSpPr>
          <p:nvPr>
            <p:ph type="body"/>
          </p:nvPr>
        </p:nvSpPr>
        <p:spPr>
          <a:xfrm>
            <a:off x="504000" y="1823760"/>
            <a:ext cx="4426920" cy="4384440"/>
          </a:xfrm>
          <a:prstGeom prst="rect">
            <a:avLst/>
          </a:prstGeom>
        </p:spPr>
        <p:txBody>
          <a:bodyPr wrap="none" lIns="0" rIns="0" tIns="0" bIns="0"/>
          <a:p>
            <a:endParaRPr/>
          </a:p>
        </p:txBody>
      </p:sp>
      <p:sp>
        <p:nvSpPr>
          <p:cNvPr id="20" name="PlaceHolder 3"/>
          <p:cNvSpPr>
            <a:spLocks noGrp="1"/>
          </p:cNvSpPr>
          <p:nvPr>
            <p:ph type="body"/>
          </p:nvPr>
        </p:nvSpPr>
        <p:spPr>
          <a:xfrm>
            <a:off x="5152680" y="1823760"/>
            <a:ext cx="4426920" cy="2091240"/>
          </a:xfrm>
          <a:prstGeom prst="rect">
            <a:avLst/>
          </a:prstGeom>
        </p:spPr>
        <p:txBody>
          <a:bodyPr wrap="none" lIns="0" rIns="0" tIns="0" bIns="0"/>
          <a:p>
            <a:endParaRPr/>
          </a:p>
        </p:txBody>
      </p:sp>
      <p:sp>
        <p:nvSpPr>
          <p:cNvPr id="21" name="PlaceHolder 4"/>
          <p:cNvSpPr>
            <a:spLocks noGrp="1"/>
          </p:cNvSpPr>
          <p:nvPr>
            <p:ph type="body"/>
          </p:nvPr>
        </p:nvSpPr>
        <p:spPr>
          <a:xfrm>
            <a:off x="5152680" y="4114080"/>
            <a:ext cx="4426920" cy="20912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8000"/>
            <a:ext cx="8100000" cy="1104480"/>
          </a:xfrm>
          <a:prstGeom prst="rect">
            <a:avLst/>
          </a:prstGeom>
        </p:spPr>
        <p:txBody>
          <a:bodyPr wrap="none" lIns="0" rIns="0" tIns="0" bIns="0" anchor="ctr"/>
          <a:p>
            <a:pPr algn="ctr"/>
            <a:endParaRPr/>
          </a:p>
        </p:txBody>
      </p:sp>
      <p:sp>
        <p:nvSpPr>
          <p:cNvPr id="23" name="PlaceHolder 2"/>
          <p:cNvSpPr>
            <a:spLocks noGrp="1"/>
          </p:cNvSpPr>
          <p:nvPr>
            <p:ph type="body"/>
          </p:nvPr>
        </p:nvSpPr>
        <p:spPr>
          <a:xfrm>
            <a:off x="504000" y="1823760"/>
            <a:ext cx="4426920" cy="2091240"/>
          </a:xfrm>
          <a:prstGeom prst="rect">
            <a:avLst/>
          </a:prstGeom>
        </p:spPr>
        <p:txBody>
          <a:bodyPr wrap="none" lIns="0" rIns="0" tIns="0" bIns="0"/>
          <a:p>
            <a:endParaRPr/>
          </a:p>
        </p:txBody>
      </p:sp>
      <p:sp>
        <p:nvSpPr>
          <p:cNvPr id="24" name="PlaceHolder 3"/>
          <p:cNvSpPr>
            <a:spLocks noGrp="1"/>
          </p:cNvSpPr>
          <p:nvPr>
            <p:ph type="body"/>
          </p:nvPr>
        </p:nvSpPr>
        <p:spPr>
          <a:xfrm>
            <a:off x="5152680" y="1823760"/>
            <a:ext cx="4426920" cy="2091240"/>
          </a:xfrm>
          <a:prstGeom prst="rect">
            <a:avLst/>
          </a:prstGeom>
        </p:spPr>
        <p:txBody>
          <a:bodyPr wrap="none" lIns="0" rIns="0" tIns="0" bIns="0"/>
          <a:p>
            <a:endParaRPr/>
          </a:p>
        </p:txBody>
      </p:sp>
      <p:sp>
        <p:nvSpPr>
          <p:cNvPr id="25" name="PlaceHolder 4"/>
          <p:cNvSpPr>
            <a:spLocks noGrp="1"/>
          </p:cNvSpPr>
          <p:nvPr>
            <p:ph type="body"/>
          </p:nvPr>
        </p:nvSpPr>
        <p:spPr>
          <a:xfrm>
            <a:off x="504000" y="4114080"/>
            <a:ext cx="9072000" cy="20912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wrap="none" lIns="0" rIns="0" tIns="0" bIns="0" anchor="ctr"/>
          <a:p>
            <a:pPr algn="ctr"/>
            <a:r>
              <a:rPr lang="en-IN"/>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wrap="none" lIns="0" rIns="0" tIns="0" bIns="0"/>
          <a:p>
            <a:r>
              <a:rPr lang="en-IN"/>
              <a:t>&lt;date/time&gt;</a:t>
            </a:r>
            <a:endParaRPr/>
          </a:p>
        </p:txBody>
      </p:sp>
      <p:sp>
        <p:nvSpPr>
          <p:cNvPr id="3" name="PlaceHolder 4"/>
          <p:cNvSpPr>
            <a:spLocks noGrp="1"/>
          </p:cNvSpPr>
          <p:nvPr>
            <p:ph type="ftr"/>
          </p:nvPr>
        </p:nvSpPr>
        <p:spPr>
          <a:xfrm>
            <a:off x="3447360" y="6887160"/>
            <a:ext cx="3195000" cy="521280"/>
          </a:xfrm>
          <a:prstGeom prst="rect">
            <a:avLst/>
          </a:prstGeom>
        </p:spPr>
        <p:txBody>
          <a:bodyPr wrap="none" lIns="0" rIns="0" tIns="0" bIns="0"/>
          <a:p>
            <a:pPr algn="ctr"/>
            <a:r>
              <a:rPr lang="en-IN"/>
              <a:t>&lt;footer&gt;</a:t>
            </a:r>
            <a:endParaRPr/>
          </a:p>
        </p:txBody>
      </p:sp>
      <p:sp>
        <p:nvSpPr>
          <p:cNvPr id="4" name="PlaceHolder 5"/>
          <p:cNvSpPr>
            <a:spLocks noGrp="1"/>
          </p:cNvSpPr>
          <p:nvPr>
            <p:ph type="sldNum"/>
          </p:nvPr>
        </p:nvSpPr>
        <p:spPr>
          <a:xfrm>
            <a:off x="7227360" y="6887160"/>
            <a:ext cx="2348280" cy="521280"/>
          </a:xfrm>
          <a:prstGeom prst="rect">
            <a:avLst/>
          </a:prstGeom>
        </p:spPr>
        <p:txBody>
          <a:bodyPr wrap="none" lIns="0" rIns="0" tIns="0" bIns="0"/>
          <a:p>
            <a:pPr algn="r"/>
            <a:fld id="{CA925F48-C051-4D12-9713-CAE3B84FC0E5}" type="slidenum">
              <a:rPr lang="en-IN"/>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0" y="0"/>
            <a:ext cx="10079640" cy="7555680"/>
          </a:xfrm>
          <a:prstGeom prst="rect">
            <a:avLst/>
          </a:prstGeom>
          <a:ln>
            <a:noFill/>
          </a:ln>
        </p:spPr>
      </p:pic>
      <p:sp>
        <p:nvSpPr>
          <p:cNvPr id="40" name="PlaceHolder 1"/>
          <p:cNvSpPr>
            <a:spLocks noGrp="1"/>
          </p:cNvSpPr>
          <p:nvPr>
            <p:ph type="title"/>
          </p:nvPr>
        </p:nvSpPr>
        <p:spPr>
          <a:xfrm>
            <a:off x="504000" y="288000"/>
            <a:ext cx="8100000" cy="1104120"/>
          </a:xfrm>
          <a:prstGeom prst="rect">
            <a:avLst/>
          </a:prstGeom>
        </p:spPr>
        <p:txBody>
          <a:bodyPr wrap="none" lIns="0" rIns="0" tIns="0" bIns="0" anchor="ctr"/>
          <a:p>
            <a:pPr algn="ctr"/>
            <a:r>
              <a:rPr lang="en-IN"/>
              <a:t>Click to edit the title text format</a:t>
            </a:r>
            <a:endParaRPr/>
          </a:p>
        </p:txBody>
      </p:sp>
      <p:sp>
        <p:nvSpPr>
          <p:cNvPr id="41" name="PlaceHolder 2"/>
          <p:cNvSpPr>
            <a:spLocks noGrp="1"/>
          </p:cNvSpPr>
          <p:nvPr>
            <p:ph type="body"/>
          </p:nvPr>
        </p:nvSpPr>
        <p:spPr>
          <a:xfrm>
            <a:off x="504000" y="1823760"/>
            <a:ext cx="9072000" cy="438444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
        <p:nvSpPr>
          <p:cNvPr id="42" name="PlaceHolder 3"/>
          <p:cNvSpPr>
            <a:spLocks noGrp="1"/>
          </p:cNvSpPr>
          <p:nvPr>
            <p:ph type="dt"/>
          </p:nvPr>
        </p:nvSpPr>
        <p:spPr>
          <a:xfrm>
            <a:off x="504000" y="6886800"/>
            <a:ext cx="2348280" cy="521280"/>
          </a:xfrm>
          <a:prstGeom prst="rect">
            <a:avLst/>
          </a:prstGeom>
        </p:spPr>
        <p:txBody>
          <a:bodyPr wrap="none" lIns="0" rIns="0" tIns="0" bIns="0"/>
          <a:p>
            <a:r>
              <a:rPr lang="en-IN" sz="1400"/>
              <a:t>&lt;date/time&gt;</a:t>
            </a:r>
            <a:endParaRPr/>
          </a:p>
        </p:txBody>
      </p:sp>
      <p:sp>
        <p:nvSpPr>
          <p:cNvPr id="43" name="PlaceHolder 4"/>
          <p:cNvSpPr>
            <a:spLocks noGrp="1"/>
          </p:cNvSpPr>
          <p:nvPr>
            <p:ph type="ftr"/>
          </p:nvPr>
        </p:nvSpPr>
        <p:spPr>
          <a:xfrm>
            <a:off x="3447360" y="6886800"/>
            <a:ext cx="3195000" cy="521280"/>
          </a:xfrm>
          <a:prstGeom prst="rect">
            <a:avLst/>
          </a:prstGeom>
        </p:spPr>
        <p:txBody>
          <a:bodyPr wrap="none" lIns="0" rIns="0" tIns="0" bIns="0"/>
          <a:p>
            <a:pPr algn="ctr"/>
            <a:r>
              <a:rPr lang="en-IN" sz="1400"/>
              <a:t>&lt;footer&gt;</a:t>
            </a:r>
            <a:endParaRPr/>
          </a:p>
        </p:txBody>
      </p:sp>
      <p:sp>
        <p:nvSpPr>
          <p:cNvPr id="44" name="PlaceHolder 5"/>
          <p:cNvSpPr>
            <a:spLocks noGrp="1"/>
          </p:cNvSpPr>
          <p:nvPr>
            <p:ph type="sldNum"/>
          </p:nvPr>
        </p:nvSpPr>
        <p:spPr>
          <a:xfrm>
            <a:off x="7227360" y="6886800"/>
            <a:ext cx="2348280" cy="521280"/>
          </a:xfrm>
          <a:prstGeom prst="rect">
            <a:avLst/>
          </a:prstGeom>
        </p:spPr>
        <p:txBody>
          <a:bodyPr wrap="none" lIns="0" rIns="0" tIns="0" bIns="0"/>
          <a:p>
            <a:pPr algn="r"/>
            <a:fld id="{5C463FD2-20A5-4B97-A483-14F899971706}" type="slidenum">
              <a:rPr lang="en-IN" sz="1400"/>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0.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288000"/>
            <a:ext cx="8100000" cy="1104120"/>
          </a:xfrm>
          <a:prstGeom prst="rect">
            <a:avLst/>
          </a:prstGeom>
        </p:spPr>
        <p:txBody>
          <a:bodyPr wrap="none" lIns="0" rIns="0" tIns="0" bIns="0" anchor="ctr"/>
          <a:p>
            <a:pPr algn="ctr"/>
            <a:r>
              <a:rPr lang="en-IN"/>
              <a:t>CSS</a:t>
            </a:r>
            <a:endParaRPr/>
          </a:p>
        </p:txBody>
      </p:sp>
      <p:sp>
        <p:nvSpPr>
          <p:cNvPr id="80" name="TextShape 2"/>
          <p:cNvSpPr txBox="1"/>
          <p:nvPr/>
        </p:nvSpPr>
        <p:spPr>
          <a:xfrm>
            <a:off x="504000" y="1823760"/>
            <a:ext cx="9072000" cy="4384440"/>
          </a:xfrm>
          <a:prstGeom prst="rect">
            <a:avLst/>
          </a:prstGeom>
        </p:spPr>
        <p:txBody>
          <a:bodyPr wrap="none" lIns="0" rIns="0" tIns="0" bIns="0" anchor="ctr"/>
          <a:p>
            <a:pPr algn="ctr"/>
            <a:r>
              <a:rPr lang="en-IN"/>
              <a:t>Animesh Bhadra</a:t>
            </a:r>
            <a:endParaRPr/>
          </a:p>
          <a:p>
            <a:pPr algn="ctr"/>
            <a:r>
              <a:rPr lang="en-IN"/>
              <a:t>Semester – 1</a:t>
            </a:r>
            <a:endParaRPr/>
          </a:p>
          <a:p>
            <a:pPr algn="ctr"/>
            <a:r>
              <a:rPr lang="en-IN"/>
              <a:t>M.Tech - Adv Information Technology </a:t>
            </a:r>
            <a:endParaRPr/>
          </a:p>
        </p:txBody>
      </p:sp>
    </p:spTree>
  </p:cSld>
  <p:transition spd="med">
    <p:cover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path" presetID="35">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504000" y="288000"/>
            <a:ext cx="8100000" cy="1104120"/>
          </a:xfrm>
          <a:prstGeom prst="rect">
            <a:avLst/>
          </a:prstGeom>
        </p:spPr>
        <p:txBody>
          <a:bodyPr wrap="none" lIns="0" rIns="0" tIns="0" bIns="0" anchor="ctr"/>
          <a:p>
            <a:pPr algn="ctr"/>
            <a:r>
              <a:rPr lang="en-IN"/>
              <a:t>CSS - Position</a:t>
            </a:r>
            <a:endParaRPr/>
          </a:p>
        </p:txBody>
      </p:sp>
      <p:sp>
        <p:nvSpPr>
          <p:cNvPr id="103" name="TextShape 2"/>
          <p:cNvSpPr txBox="1"/>
          <p:nvPr/>
        </p:nvSpPr>
        <p:spPr>
          <a:xfrm>
            <a:off x="504000" y="1823760"/>
            <a:ext cx="9072000" cy="4384440"/>
          </a:xfrm>
          <a:prstGeom prst="rect">
            <a:avLst/>
          </a:prstGeom>
        </p:spPr>
        <p:txBody>
          <a:bodyPr wrap="none" lIns="0" rIns="0" tIns="0" bIns="0"/>
          <a:p>
            <a:pPr>
              <a:buSzPct val="25000"/>
              <a:buFont typeface="StarSymbol"/>
              <a:buChar char=""/>
            </a:pPr>
            <a:r>
              <a:rPr lang="en-IN"/>
              <a:t>A CSS comprises of style rules that are interpreted by the browser and then applied to the corresponding elements in your document. A style rule is made of three parts: </a:t>
            </a:r>
            <a:endParaRPr/>
          </a:p>
          <a:p>
            <a:pPr>
              <a:buSzPct val="25000"/>
              <a:buFont typeface="StarSymbol"/>
              <a:buChar char=""/>
            </a:pPr>
            <a:r>
              <a:rPr b="1" lang="en-IN"/>
              <a:t>Static positioning </a:t>
            </a:r>
            <a:r>
              <a:rPr lang="en-IN"/>
              <a:t>is the default positioning model for elements. They are displayed in the page where they rendered as part of normal HTML flow. Statically positioned elements don't obey left, top, right and bottom rules</a:t>
            </a:r>
            <a:endParaRPr/>
          </a:p>
          <a:p>
            <a:pPr>
              <a:buSzPct val="25000"/>
              <a:buFont typeface="StarSymbol"/>
              <a:buChar char=""/>
            </a:pPr>
            <a:r>
              <a:rPr b="1" lang="en-IN"/>
              <a:t>Relative Position</a:t>
            </a:r>
            <a:r>
              <a:rPr lang="en-IN"/>
              <a:t>: The position for an element which is relatively positioned is calculated from the original position in the document. That means that you move the element to the right, to the left, up or down. This way, the element still obtains a space in the document after it is positioned. bottom and right property treat as a negative of left and top value.</a:t>
            </a:r>
            <a:endParaRPr/>
          </a:p>
          <a:p>
            <a:pPr>
              <a:buSzPct val="25000"/>
              <a:buFont typeface="StarSymbol"/>
              <a:buChar char=""/>
            </a:pPr>
            <a:r>
              <a:rPr b="1" lang="en-IN"/>
              <a:t>Absolute Position</a:t>
            </a:r>
            <a:r>
              <a:rPr lang="en-IN"/>
              <a:t>: To position an element absolutely, the position property is set as absolute. You can subsequently use the properties left, right, top, and bottom to place the box.</a:t>
            </a:r>
            <a:endParaRPr/>
          </a:p>
          <a:p>
            <a:pPr>
              <a:buSzPct val="25000"/>
              <a:buFont typeface="StarSymbol"/>
              <a:buChar char=""/>
            </a:pPr>
            <a:r>
              <a:rPr b="1" lang="en-IN"/>
              <a:t>Fixed Position</a:t>
            </a:r>
            <a:r>
              <a:rPr lang="en-IN"/>
              <a:t>: An element with position:fixed is fixed with respect to the viewport. It stays where it is, even if the document is scrolled.</a:t>
            </a:r>
            <a:endParaRPr/>
          </a:p>
        </p:txBody>
      </p:sp>
    </p:spTree>
  </p:cSld>
  <p:transition spd="med">
    <p:cover dir="u"/>
  </p:transition>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504000" y="288000"/>
            <a:ext cx="8100000" cy="1104120"/>
          </a:xfrm>
          <a:prstGeom prst="rect">
            <a:avLst/>
          </a:prstGeom>
        </p:spPr>
        <p:txBody>
          <a:bodyPr wrap="none" lIns="0" rIns="0" tIns="0" bIns="0" anchor="ctr"/>
          <a:p>
            <a:pPr algn="ctr"/>
            <a:r>
              <a:rPr lang="en-IN"/>
              <a:t>CSS – Display</a:t>
            </a:r>
            <a:endParaRPr/>
          </a:p>
        </p:txBody>
      </p:sp>
      <p:sp>
        <p:nvSpPr>
          <p:cNvPr id="105" name="TextShape 2"/>
          <p:cNvSpPr txBox="1"/>
          <p:nvPr/>
        </p:nvSpPr>
        <p:spPr>
          <a:xfrm>
            <a:off x="504000" y="1823760"/>
            <a:ext cx="9072000" cy="4384440"/>
          </a:xfrm>
          <a:prstGeom prst="rect">
            <a:avLst/>
          </a:prstGeom>
        </p:spPr>
        <p:txBody>
          <a:bodyPr wrap="none" lIns="0" rIns="0" tIns="0" bIns="0"/>
          <a:p>
            <a:pPr>
              <a:buSzPct val="25000"/>
              <a:buFont typeface="StarSymbol"/>
              <a:buChar char=""/>
            </a:pPr>
            <a:r>
              <a:rPr lang="en-IN"/>
              <a:t>Display</a:t>
            </a:r>
            <a:endParaRPr/>
          </a:p>
          <a:p>
            <a:pPr>
              <a:buSzPct val="25000"/>
              <a:buFont typeface="StarSymbol"/>
              <a:buChar char=""/>
            </a:pPr>
            <a:r>
              <a:rPr lang="en-IN"/>
              <a:t>Visibility</a:t>
            </a:r>
            <a:endParaRPr/>
          </a:p>
          <a:p>
            <a:pPr>
              <a:buSzPct val="25000"/>
              <a:buFont typeface="StarSymbol"/>
              <a:buChar char=""/>
            </a:pPr>
            <a:r>
              <a:rPr lang="en-IN"/>
              <a:t>Opacity</a:t>
            </a:r>
            <a:endParaRPr/>
          </a:p>
        </p:txBody>
      </p:sp>
    </p:spTree>
  </p:cSld>
  <p:transition spd="med">
    <p:cover dir="u"/>
  </p:transition>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504000" y="288000"/>
            <a:ext cx="8100000" cy="5119200"/>
          </a:xfrm>
          <a:prstGeom prst="rect">
            <a:avLst/>
          </a:prstGeom>
        </p:spPr>
        <p:txBody>
          <a:bodyPr wrap="none" lIns="0" rIns="0" tIns="0" bIns="0" anchor="ctr"/>
          <a:p>
            <a:pPr algn="ctr"/>
            <a:r>
              <a:rPr lang="en-IN"/>
              <a:t>Thank You</a:t>
            </a:r>
            <a:endParaRPr/>
          </a:p>
        </p:txBody>
      </p:sp>
    </p:spTree>
  </p:cSld>
  <p:transition spd="med">
    <p:cover dir="u"/>
  </p:transition>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288000"/>
            <a:ext cx="8100000" cy="1104120"/>
          </a:xfrm>
          <a:prstGeom prst="rect">
            <a:avLst/>
          </a:prstGeom>
        </p:spPr>
        <p:txBody>
          <a:bodyPr wrap="none" lIns="0" rIns="0" tIns="0" bIns="0" anchor="ctr"/>
          <a:p>
            <a:pPr algn="ctr"/>
            <a:r>
              <a:rPr lang="en-IN"/>
              <a:t>Agenda</a:t>
            </a:r>
            <a:endParaRPr/>
          </a:p>
        </p:txBody>
      </p:sp>
      <p:sp>
        <p:nvSpPr>
          <p:cNvPr id="82" name="TextShape 2"/>
          <p:cNvSpPr txBox="1"/>
          <p:nvPr/>
        </p:nvSpPr>
        <p:spPr>
          <a:xfrm>
            <a:off x="504000" y="1823760"/>
            <a:ext cx="9072000" cy="4384440"/>
          </a:xfrm>
          <a:prstGeom prst="rect">
            <a:avLst/>
          </a:prstGeom>
        </p:spPr>
        <p:txBody>
          <a:bodyPr wrap="none" lIns="0" rIns="0" tIns="0" bIns="0"/>
          <a:p>
            <a:pPr>
              <a:buSzPct val="25000"/>
              <a:buFont typeface="StarSymbol"/>
              <a:buChar char=""/>
            </a:pPr>
            <a:r>
              <a:rPr lang="en-IN"/>
              <a:t>What is CSS?</a:t>
            </a:r>
            <a:endParaRPr/>
          </a:p>
          <a:p>
            <a:pPr>
              <a:buSzPct val="25000"/>
              <a:buFont typeface="StarSymbol"/>
              <a:buChar char=""/>
            </a:pPr>
            <a:r>
              <a:rPr lang="en-IN"/>
              <a:t>CSS Declaration &amp; Basic Rules</a:t>
            </a:r>
            <a:endParaRPr/>
          </a:p>
          <a:p>
            <a:pPr>
              <a:buSzPct val="25000"/>
              <a:buFont typeface="StarSymbol"/>
              <a:buChar char=""/>
            </a:pPr>
            <a:r>
              <a:rPr lang="en-IN"/>
              <a:t>CSS selector and box model</a:t>
            </a:r>
            <a:endParaRPr/>
          </a:p>
          <a:p>
            <a:pPr>
              <a:buSzPct val="25000"/>
              <a:buFont typeface="StarSymbol"/>
              <a:buChar char=""/>
            </a:pPr>
            <a:r>
              <a:rPr lang="en-IN"/>
              <a:t>CSS Property: Position, Visibility, Opacity &amp; Display</a:t>
            </a:r>
            <a:endParaRPr/>
          </a:p>
          <a:p>
            <a:pPr>
              <a:buSzPct val="25000"/>
              <a:buFont typeface="StarSymbol"/>
              <a:buChar char=""/>
            </a:pPr>
            <a:r>
              <a:rPr lang="en-IN"/>
              <a:t>CSS manipulation from JS</a:t>
            </a:r>
            <a:endParaRPr/>
          </a:p>
          <a:p>
            <a:pPr>
              <a:buSzPct val="25000"/>
              <a:buFont typeface="StarSymbol"/>
              <a:buChar char=""/>
            </a:pPr>
            <a:r>
              <a:rPr lang="en-IN"/>
              <a:t>XML StyleSheet</a:t>
            </a:r>
            <a:endParaRPr/>
          </a:p>
        </p:txBody>
      </p:sp>
    </p:spTree>
  </p:cSld>
  <p:transition spd="med">
    <p:cover dir="u"/>
  </p:transition>
  <p:timing>
    <p:tnLst>
      <p:par>
        <p:cTn id="6" dur="indefinite" restart="never" nodeType="tmRoot">
          <p:childTnLst>
            <p:seq>
              <p:cTn id="7"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288000"/>
            <a:ext cx="8100000" cy="1104120"/>
          </a:xfrm>
          <a:prstGeom prst="rect">
            <a:avLst/>
          </a:prstGeom>
        </p:spPr>
        <p:txBody>
          <a:bodyPr wrap="none" lIns="0" rIns="0" tIns="0" bIns="0" anchor="ctr"/>
          <a:p>
            <a:pPr algn="ctr"/>
            <a:r>
              <a:rPr lang="en-IN"/>
              <a:t>How to insert CSS in HTML.</a:t>
            </a:r>
            <a:endParaRPr/>
          </a:p>
        </p:txBody>
      </p:sp>
    </p:spTree>
  </p:cSld>
  <p:transition spd="med">
    <p:cover dir="u"/>
  </p:transition>
  <p:timing>
    <p:tnLst>
      <p:par>
        <p:cTn id="8" dur="indefinite" restart="never" nodeType="tmRoot">
          <p:childTnLst>
            <p:seq>
              <p:cTn id="9"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04000" y="288000"/>
            <a:ext cx="8100000" cy="1104120"/>
          </a:xfrm>
          <a:prstGeom prst="rect">
            <a:avLst/>
          </a:prstGeom>
        </p:spPr>
        <p:txBody>
          <a:bodyPr wrap="none" lIns="0" rIns="0" tIns="0" bIns="0" anchor="ctr"/>
          <a:p>
            <a:pPr algn="ctr"/>
            <a:r>
              <a:rPr lang="en-IN"/>
              <a:t>External Style Sheet </a:t>
            </a:r>
            <a:endParaRPr/>
          </a:p>
        </p:txBody>
      </p:sp>
      <p:sp>
        <p:nvSpPr>
          <p:cNvPr id="85" name="TextShape 2"/>
          <p:cNvSpPr txBox="1"/>
          <p:nvPr/>
        </p:nvSpPr>
        <p:spPr>
          <a:xfrm>
            <a:off x="504000" y="1823760"/>
            <a:ext cx="9072000" cy="4384440"/>
          </a:xfrm>
          <a:prstGeom prst="rect">
            <a:avLst/>
          </a:prstGeom>
        </p:spPr>
        <p:txBody>
          <a:bodyPr wrap="none" lIns="0" rIns="0" tIns="0" bIns="0"/>
          <a:p>
            <a:pPr>
              <a:buSzPct val="25000"/>
              <a:buFont typeface="StarSymbol"/>
              <a:buChar char=""/>
            </a:pPr>
            <a:r>
              <a:rPr lang="en-IN"/>
              <a:t>An external style sheet can be written in any text editor. The file should not contain any HTML tags. Your style sheet should be saved with a .css extension. An example of a style sheet file is shown.</a:t>
            </a:r>
            <a:endParaRPr/>
          </a:p>
        </p:txBody>
      </p:sp>
      <p:sp>
        <p:nvSpPr>
          <p:cNvPr id="86" name="CustomShape 3"/>
          <p:cNvSpPr/>
          <p:nvPr/>
        </p:nvSpPr>
        <p:spPr>
          <a:xfrm>
            <a:off x="675360" y="4461840"/>
            <a:ext cx="7837200" cy="1115280"/>
          </a:xfrm>
          <a:prstGeom prst="rect">
            <a:avLst/>
          </a:prstGeom>
          <a:solidFill>
            <a:srgbClr val="6bb1c9"/>
          </a:solidFill>
          <a:ln w="25560">
            <a:noFill/>
          </a:ln>
        </p:spPr>
        <p:txBody>
          <a:bodyPr lIns="90000" rIns="90000" tIns="45000" bIns="45000" anchor="ctr"/>
          <a:p>
            <a:pPr>
              <a:lnSpc>
                <a:spcPct val="100000"/>
              </a:lnSpc>
            </a:pPr>
            <a:r>
              <a:rPr lang="en-IN">
                <a:solidFill>
                  <a:srgbClr val="08252e"/>
                </a:solidFill>
                <a:latin typeface="Book Antiqua"/>
              </a:rPr>
              <a:t>&lt;head&gt;</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&lt;link rel="stylesheet" type="text/css" href="mystyle.css"&gt;</a:t>
            </a:r>
            <a:r>
              <a:rPr lang="en-IN">
                <a:solidFill>
                  <a:srgbClr val="08252e"/>
                </a:solidFill>
                <a:latin typeface="Book Antiqua"/>
              </a:rPr>
              <a:t>
</a:t>
            </a:r>
            <a:r>
              <a:rPr lang="en-IN">
                <a:solidFill>
                  <a:srgbClr val="08252e"/>
                </a:solidFill>
                <a:latin typeface="Book Antiqua"/>
              </a:rPr>
              <a:t>&lt;/head&gt;</a:t>
            </a:r>
            <a:endParaRPr/>
          </a:p>
        </p:txBody>
      </p:sp>
    </p:spTree>
  </p:cSld>
  <p:transition spd="med">
    <p:cover dir="u"/>
  </p:transition>
  <p:timing>
    <p:tnLst>
      <p:par>
        <p:cTn id="10" dur="indefinite" restart="never" nodeType="tmRoot">
          <p:childTnLst>
            <p:seq>
              <p:cTn id="11"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288000"/>
            <a:ext cx="8100000" cy="1104120"/>
          </a:xfrm>
          <a:prstGeom prst="rect">
            <a:avLst/>
          </a:prstGeom>
        </p:spPr>
        <p:txBody>
          <a:bodyPr wrap="none" lIns="0" rIns="0" tIns="0" bIns="0" anchor="ctr"/>
          <a:p>
            <a:pPr algn="ctr"/>
            <a:r>
              <a:rPr lang="en-IN"/>
              <a:t>Internal Style Sheet</a:t>
            </a:r>
            <a:endParaRPr/>
          </a:p>
        </p:txBody>
      </p:sp>
      <p:sp>
        <p:nvSpPr>
          <p:cNvPr id="88" name="TextShape 2"/>
          <p:cNvSpPr txBox="1"/>
          <p:nvPr/>
        </p:nvSpPr>
        <p:spPr>
          <a:xfrm>
            <a:off x="504000" y="1823760"/>
            <a:ext cx="9072000" cy="4384440"/>
          </a:xfrm>
          <a:prstGeom prst="rect">
            <a:avLst/>
          </a:prstGeom>
        </p:spPr>
        <p:txBody>
          <a:bodyPr wrap="none" lIns="0" rIns="0" tIns="0" bIns="0"/>
          <a:p>
            <a:pPr>
              <a:buSzPct val="25000"/>
              <a:buFont typeface="StarSymbol"/>
              <a:buChar char=""/>
            </a:pPr>
            <a:r>
              <a:rPr lang="en-IN"/>
              <a:t>An internal style sheet should be used when a single document has a unique style. You define internal styles in the head section of an HTML page, by using the &lt;style&gt; tag, like this.  </a:t>
            </a:r>
            <a:endParaRPr/>
          </a:p>
          <a:p>
            <a:pPr>
              <a:buSzPct val="25000"/>
              <a:buFont typeface="StarSymbol"/>
              <a:buChar char=""/>
            </a:pPr>
            <a:endParaRPr/>
          </a:p>
        </p:txBody>
      </p:sp>
      <p:sp>
        <p:nvSpPr>
          <p:cNvPr id="89" name="CustomShape 3"/>
          <p:cNvSpPr/>
          <p:nvPr/>
        </p:nvSpPr>
        <p:spPr>
          <a:xfrm>
            <a:off x="946800" y="4300560"/>
            <a:ext cx="7837200" cy="2251440"/>
          </a:xfrm>
          <a:prstGeom prst="rect">
            <a:avLst/>
          </a:prstGeom>
          <a:solidFill>
            <a:srgbClr val="6bb1c9"/>
          </a:solidFill>
          <a:ln w="25560">
            <a:noFill/>
          </a:ln>
        </p:spPr>
        <p:txBody>
          <a:bodyPr lIns="90000" rIns="90000" tIns="45000" bIns="45000" anchor="ctr"/>
          <a:p>
            <a:pPr>
              <a:lnSpc>
                <a:spcPct val="100000"/>
              </a:lnSpc>
            </a:pPr>
            <a:r>
              <a:rPr lang="en-IN">
                <a:solidFill>
                  <a:srgbClr val="08252e"/>
                </a:solidFill>
                <a:latin typeface="Book Antiqua"/>
              </a:rPr>
              <a:t>&lt;head&gt;</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&lt;style&gt;</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hr {color:red;}</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p {margin-left:20px;}</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body {background-image:url("images/background.gif");}</a:t>
            </a:r>
            <a:r>
              <a:rPr lang="en-IN">
                <a:solidFill>
                  <a:srgbClr val="08252e"/>
                </a:solidFill>
                <a:latin typeface="Book Antiqua"/>
              </a:rPr>
              <a:t>
</a:t>
            </a:r>
            <a:r>
              <a:rPr lang="en-IN">
                <a:solidFill>
                  <a:srgbClr val="08252e"/>
                </a:solidFill>
                <a:latin typeface="Book Antiqua"/>
              </a:rPr>
              <a:t>	</a:t>
            </a:r>
            <a:r>
              <a:rPr lang="en-IN">
                <a:solidFill>
                  <a:srgbClr val="08252e"/>
                </a:solidFill>
                <a:latin typeface="Book Antiqua"/>
              </a:rPr>
              <a:t>&lt;/style&gt;</a:t>
            </a:r>
            <a:r>
              <a:rPr lang="en-IN">
                <a:solidFill>
                  <a:srgbClr val="08252e"/>
                </a:solidFill>
                <a:latin typeface="Book Antiqua"/>
              </a:rPr>
              <a:t>
</a:t>
            </a:r>
            <a:r>
              <a:rPr lang="en-IN">
                <a:solidFill>
                  <a:srgbClr val="08252e"/>
                </a:solidFill>
                <a:latin typeface="Book Antiqua"/>
              </a:rPr>
              <a:t>&lt;/head&gt;</a:t>
            </a:r>
            <a:endParaRPr/>
          </a:p>
        </p:txBody>
      </p:sp>
    </p:spTree>
  </p:cSld>
  <p:transition spd="med">
    <p:cover dir="u"/>
  </p:transition>
  <p:timing>
    <p:tnLst>
      <p:par>
        <p:cTn id="12" dur="indefinite" restart="never" nodeType="tmRoot">
          <p:childTnLst>
            <p:seq>
              <p:cTn id="13"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504000" y="288000"/>
            <a:ext cx="8100000" cy="1104120"/>
          </a:xfrm>
          <a:prstGeom prst="rect">
            <a:avLst/>
          </a:prstGeom>
        </p:spPr>
        <p:txBody>
          <a:bodyPr wrap="none" lIns="0" rIns="0" tIns="0" bIns="0" anchor="ctr"/>
          <a:p>
            <a:pPr algn="ctr"/>
            <a:r>
              <a:rPr lang="en-IN"/>
              <a:t>Inline Style Sheet</a:t>
            </a:r>
            <a:endParaRPr/>
          </a:p>
        </p:txBody>
      </p:sp>
      <p:sp>
        <p:nvSpPr>
          <p:cNvPr id="91" name="TextShape 2"/>
          <p:cNvSpPr txBox="1"/>
          <p:nvPr/>
        </p:nvSpPr>
        <p:spPr>
          <a:xfrm>
            <a:off x="504000" y="1823760"/>
            <a:ext cx="9072000" cy="4384440"/>
          </a:xfrm>
          <a:prstGeom prst="rect">
            <a:avLst/>
          </a:prstGeom>
        </p:spPr>
        <p:txBody>
          <a:bodyPr wrap="none" lIns="0" rIns="0" tIns="0" bIns="0"/>
          <a:p>
            <a:pPr>
              <a:buSzPct val="25000"/>
              <a:buFont typeface="StarSymbol"/>
              <a:buChar char=""/>
            </a:pPr>
            <a:r>
              <a:rPr lang="en-IN"/>
              <a:t>An internal style sheet should be used when a style attribute is added to HTML tag directly.  </a:t>
            </a:r>
            <a:endParaRPr/>
          </a:p>
          <a:p>
            <a:pPr>
              <a:buSzPct val="25000"/>
              <a:buFont typeface="StarSymbol"/>
              <a:buChar char=""/>
            </a:pPr>
            <a:endParaRPr/>
          </a:p>
        </p:txBody>
      </p:sp>
      <p:sp>
        <p:nvSpPr>
          <p:cNvPr id="92" name="CustomShape 3"/>
          <p:cNvSpPr/>
          <p:nvPr/>
        </p:nvSpPr>
        <p:spPr>
          <a:xfrm>
            <a:off x="675360" y="3444120"/>
            <a:ext cx="7837200" cy="1001160"/>
          </a:xfrm>
          <a:prstGeom prst="rect">
            <a:avLst/>
          </a:prstGeom>
          <a:solidFill>
            <a:srgbClr val="6bb1c9"/>
          </a:solidFill>
          <a:ln w="25560">
            <a:noFill/>
          </a:ln>
        </p:spPr>
        <p:txBody>
          <a:bodyPr lIns="90000" rIns="90000" tIns="45000" bIns="45000" anchor="ctr"/>
          <a:p>
            <a:pPr>
              <a:lnSpc>
                <a:spcPct val="100000"/>
              </a:lnSpc>
            </a:pPr>
            <a:r>
              <a:rPr lang="en-IN">
                <a:solidFill>
                  <a:srgbClr val="08252e"/>
                </a:solidFill>
                <a:latin typeface="Book Antiqua"/>
              </a:rPr>
              <a:t>&lt;p style="color: red;margin-left:20px;"&gt;This is a paragraph.&lt;/p&gt;</a:t>
            </a:r>
            <a:endParaRPr/>
          </a:p>
        </p:txBody>
      </p:sp>
    </p:spTree>
  </p:cSld>
  <p:transition spd="med">
    <p:cover dir="u"/>
  </p:transition>
  <p:timing>
    <p:tnLst>
      <p:par>
        <p:cTn id="14" dur="indefinite" restart="never" nodeType="tmRoot">
          <p:childTnLst>
            <p:seq>
              <p:cTn id="15"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288000"/>
            <a:ext cx="8100000" cy="1104120"/>
          </a:xfrm>
          <a:prstGeom prst="rect">
            <a:avLst/>
          </a:prstGeom>
        </p:spPr>
        <p:txBody>
          <a:bodyPr wrap="none" lIns="0" rIns="0" tIns="0" bIns="0" anchor="ctr"/>
          <a:p>
            <a:pPr algn="ctr"/>
            <a:r>
              <a:rPr lang="en-IN"/>
              <a:t>CSS Syntax</a:t>
            </a:r>
            <a:endParaRPr/>
          </a:p>
        </p:txBody>
      </p:sp>
      <p:sp>
        <p:nvSpPr>
          <p:cNvPr id="94" name="TextShape 2"/>
          <p:cNvSpPr txBox="1"/>
          <p:nvPr/>
        </p:nvSpPr>
        <p:spPr>
          <a:xfrm>
            <a:off x="504000" y="1823760"/>
            <a:ext cx="9072000" cy="4384440"/>
          </a:xfrm>
          <a:prstGeom prst="rect">
            <a:avLst/>
          </a:prstGeom>
        </p:spPr>
        <p:txBody>
          <a:bodyPr wrap="none" lIns="0" rIns="0" tIns="0" bIns="0"/>
          <a:p>
            <a:pPr>
              <a:buSzPct val="25000"/>
              <a:buFont typeface="StarSymbol"/>
              <a:buChar char=""/>
            </a:pPr>
            <a:r>
              <a:rPr lang="en-IN"/>
              <a:t>A CSS comprises of style rules that are interpreted by the browser and then applied to the corresponding elements in your document. A style rule is made of three parts:   </a:t>
            </a:r>
            <a:endParaRPr/>
          </a:p>
          <a:p>
            <a:pPr>
              <a:buSzPct val="25000"/>
              <a:buFont typeface="StarSymbol"/>
              <a:buChar char=""/>
            </a:pPr>
            <a:r>
              <a:rPr b="1" lang="en-IN"/>
              <a:t>Selector</a:t>
            </a:r>
            <a:r>
              <a:rPr lang="en-IN"/>
              <a:t>: A selector is an HTML tag at which style will be applied. This could be any tag like &lt;h1&gt; or &lt;div&gt; or any ID or class name etc. </a:t>
            </a:r>
            <a:endParaRPr/>
          </a:p>
          <a:p>
            <a:pPr>
              <a:buSzPct val="25000"/>
              <a:buFont typeface="StarSymbol"/>
              <a:buChar char=""/>
            </a:pPr>
            <a:r>
              <a:rPr b="1" lang="en-IN"/>
              <a:t>Property</a:t>
            </a:r>
            <a:r>
              <a:rPr lang="en-IN"/>
              <a:t>: A property is a type of attribute of HTML tag. Put simply, all the HTML attributes are converted into CSS properties. They could be color or border etc.</a:t>
            </a:r>
            <a:endParaRPr/>
          </a:p>
          <a:p>
            <a:pPr>
              <a:buSzPct val="25000"/>
              <a:buFont typeface="StarSymbol"/>
              <a:buChar char=""/>
            </a:pPr>
            <a:r>
              <a:rPr b="1" lang="en-IN"/>
              <a:t>Value</a:t>
            </a:r>
            <a:r>
              <a:rPr lang="en-IN"/>
              <a:t>: Values are assigned to properties. For example color property can have value either red or #F1F1F1 etc.  </a:t>
            </a:r>
            <a:endParaRPr/>
          </a:p>
          <a:p>
            <a:pPr>
              <a:buSzPct val="25000"/>
              <a:buFont typeface="StarSymbol"/>
              <a:buChar char=""/>
            </a:pPr>
            <a:endParaRPr/>
          </a:p>
        </p:txBody>
      </p:sp>
      <p:pic>
        <p:nvPicPr>
          <p:cNvPr id="95" name="Picture 2" descr=""/>
          <p:cNvPicPr/>
          <p:nvPr/>
        </p:nvPicPr>
        <p:blipFill>
          <a:blip r:embed="rId1"/>
          <a:stretch>
            <a:fillRect/>
          </a:stretch>
        </p:blipFill>
        <p:spPr>
          <a:xfrm>
            <a:off x="1584000" y="5870880"/>
            <a:ext cx="7791120" cy="1257120"/>
          </a:xfrm>
          <a:prstGeom prst="rect">
            <a:avLst/>
          </a:prstGeom>
          <a:ln>
            <a:noFill/>
          </a:ln>
        </p:spPr>
      </p:pic>
    </p:spTree>
  </p:cSld>
  <p:transition spd="med">
    <p:cover dir="u"/>
  </p:transition>
  <p:timing>
    <p:tnLst>
      <p:par>
        <p:cTn id="16" dur="indefinite" restart="never" nodeType="tmRoot">
          <p:childTnLst>
            <p:seq>
              <p:cTn id="17"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504000" y="288000"/>
            <a:ext cx="8100000" cy="1104120"/>
          </a:xfrm>
          <a:prstGeom prst="rect">
            <a:avLst/>
          </a:prstGeom>
        </p:spPr>
        <p:txBody>
          <a:bodyPr wrap="none" lIns="0" rIns="0" tIns="0" bIns="0" anchor="ctr"/>
          <a:p>
            <a:pPr algn="ctr"/>
            <a:r>
              <a:rPr lang="en-IN"/>
              <a:t>Selectors</a:t>
            </a:r>
            <a:endParaRPr/>
          </a:p>
        </p:txBody>
      </p:sp>
      <p:sp>
        <p:nvSpPr>
          <p:cNvPr id="97" name="TextShape 2"/>
          <p:cNvSpPr txBox="1"/>
          <p:nvPr/>
        </p:nvSpPr>
        <p:spPr>
          <a:xfrm>
            <a:off x="504000" y="1823760"/>
            <a:ext cx="9072000" cy="4384440"/>
          </a:xfrm>
          <a:prstGeom prst="rect">
            <a:avLst/>
          </a:prstGeom>
        </p:spPr>
        <p:txBody>
          <a:bodyPr wrap="none" lIns="0" rIns="0" tIns="0" bIns="0"/>
          <a:p>
            <a:pPr>
              <a:buSzPct val="25000"/>
              <a:buFont typeface="StarSymbol"/>
              <a:buChar char=""/>
            </a:pPr>
            <a:r>
              <a:rPr lang="en-IN"/>
              <a:t>In CSS, pattern matching rules determine which style rules apply to elements in document tree. These patterns are called </a:t>
            </a:r>
            <a:r>
              <a:rPr b="1" lang="en-IN"/>
              <a:t>selectors</a:t>
            </a:r>
            <a:r>
              <a:rPr lang="en-IN"/>
              <a:t>.</a:t>
            </a:r>
            <a:endParaRPr/>
          </a:p>
          <a:p>
            <a:pPr>
              <a:buSzPct val="25000"/>
              <a:buFont typeface="StarSymbol"/>
              <a:buChar char=""/>
            </a:pPr>
            <a:r>
              <a:rPr lang="en-IN"/>
              <a:t>Universal selector</a:t>
            </a:r>
            <a:endParaRPr/>
          </a:p>
          <a:p>
            <a:pPr>
              <a:buSzPct val="25000"/>
              <a:buFont typeface="StarSymbol"/>
              <a:buChar char=""/>
            </a:pPr>
            <a:r>
              <a:rPr lang="en-IN"/>
              <a:t>Element Selector</a:t>
            </a:r>
            <a:endParaRPr/>
          </a:p>
          <a:p>
            <a:pPr>
              <a:buSzPct val="25000"/>
              <a:buFont typeface="StarSymbol"/>
              <a:buChar char=""/>
            </a:pPr>
            <a:r>
              <a:rPr lang="en-IN"/>
              <a:t>ID (#) Selector</a:t>
            </a:r>
            <a:endParaRPr/>
          </a:p>
          <a:p>
            <a:pPr>
              <a:buSzPct val="25000"/>
              <a:buFont typeface="StarSymbol"/>
              <a:buChar char=""/>
            </a:pPr>
            <a:r>
              <a:rPr lang="en-IN"/>
              <a:t>Class (.) Selector</a:t>
            </a:r>
            <a:endParaRPr/>
          </a:p>
          <a:p>
            <a:pPr>
              <a:buSzPct val="25000"/>
              <a:buFont typeface="StarSymbol"/>
              <a:buChar char=""/>
            </a:pPr>
            <a:r>
              <a:rPr lang="en-IN"/>
              <a:t>Group Selector</a:t>
            </a:r>
            <a:endParaRPr/>
          </a:p>
          <a:p>
            <a:pPr>
              <a:buSzPct val="25000"/>
              <a:buFont typeface="StarSymbol"/>
              <a:buChar char=""/>
            </a:pPr>
            <a:r>
              <a:rPr lang="en-IN"/>
              <a:t>Child Selector</a:t>
            </a:r>
            <a:endParaRPr/>
          </a:p>
          <a:p>
            <a:pPr>
              <a:buSzPct val="25000"/>
              <a:buFont typeface="StarSymbol"/>
              <a:buChar char=""/>
            </a:pPr>
            <a:r>
              <a:rPr lang="en-IN"/>
              <a:t>Descendant selectors</a:t>
            </a:r>
            <a:endParaRPr/>
          </a:p>
          <a:p>
            <a:pPr>
              <a:buSzPct val="25000"/>
              <a:buFont typeface="StarSymbol"/>
              <a:buChar char=""/>
            </a:pPr>
            <a:r>
              <a:rPr lang="en-IN"/>
              <a:t>Pseudo selector</a:t>
            </a:r>
            <a:endParaRPr/>
          </a:p>
        </p:txBody>
      </p:sp>
    </p:spTree>
  </p:cSld>
  <p:transition spd="med">
    <p:cover dir="u"/>
  </p:transition>
  <p:timing>
    <p:tnLst>
      <p:par>
        <p:cTn id="18" dur="indefinite" restart="never" nodeType="tmRoot">
          <p:childTnLst>
            <p:seq>
              <p:cTn id="19"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504000" y="288000"/>
            <a:ext cx="8100000" cy="1104120"/>
          </a:xfrm>
          <a:prstGeom prst="rect">
            <a:avLst/>
          </a:prstGeom>
        </p:spPr>
        <p:txBody>
          <a:bodyPr wrap="none" lIns="0" rIns="0" tIns="0" bIns="0" anchor="ctr"/>
          <a:p>
            <a:pPr algn="ctr"/>
            <a:r>
              <a:rPr lang="en-IN"/>
              <a:t>Box Model</a:t>
            </a:r>
            <a:endParaRPr/>
          </a:p>
        </p:txBody>
      </p:sp>
      <p:sp>
        <p:nvSpPr>
          <p:cNvPr id="99" name="TextShape 2"/>
          <p:cNvSpPr txBox="1"/>
          <p:nvPr/>
        </p:nvSpPr>
        <p:spPr>
          <a:xfrm>
            <a:off x="504000" y="1823760"/>
            <a:ext cx="4426920" cy="4384440"/>
          </a:xfrm>
          <a:prstGeom prst="rect">
            <a:avLst/>
          </a:prstGeom>
        </p:spPr>
        <p:txBody>
          <a:bodyPr wrap="none" lIns="0" rIns="0" tIns="0" bIns="0"/>
          <a:p>
            <a:pPr>
              <a:buSzPct val="25000"/>
              <a:buFont typeface="StarSymbol"/>
              <a:buChar char=""/>
            </a:pPr>
            <a:r>
              <a:rPr lang="en-IN" sz="2800"/>
              <a:t>All HTML elements can be considered as boxes. In CSS, the term "box model" is used when talking about design and layout. The CSS box model is essentially a box that wraps around HTML elements, and it consists of: margins, borders, padding, and the actual content.</a:t>
            </a:r>
            <a:endParaRPr/>
          </a:p>
          <a:p>
            <a:pPr>
              <a:buSzPct val="25000"/>
              <a:buFont typeface="StarSymbol"/>
              <a:buChar char=""/>
            </a:pPr>
            <a:r>
              <a:rPr lang="en-IN" sz="2800"/>
              <a:t>The box model allows us to place a border around elements and space elements in relation to other elements</a:t>
            </a:r>
            <a:endParaRPr/>
          </a:p>
        </p:txBody>
      </p:sp>
      <p:sp>
        <p:nvSpPr>
          <p:cNvPr id="100" name="TextShape 3"/>
          <p:cNvSpPr txBox="1"/>
          <p:nvPr/>
        </p:nvSpPr>
        <p:spPr>
          <a:xfrm>
            <a:off x="5152680" y="1728000"/>
            <a:ext cx="4426920" cy="4477320"/>
          </a:xfrm>
          <a:prstGeom prst="rect">
            <a:avLst/>
          </a:prstGeom>
        </p:spPr>
        <p:txBody>
          <a:bodyPr wrap="none" lIns="0" rIns="0" tIns="0" bIns="0"/>
          <a:p>
            <a:endParaRPr/>
          </a:p>
        </p:txBody>
      </p:sp>
      <p:pic>
        <p:nvPicPr>
          <p:cNvPr id="101" name="Picture 2" descr=""/>
          <p:cNvPicPr/>
          <p:nvPr/>
        </p:nvPicPr>
        <p:blipFill>
          <a:blip r:embed="rId1"/>
          <a:stretch>
            <a:fillRect/>
          </a:stretch>
        </p:blipFill>
        <p:spPr>
          <a:xfrm>
            <a:off x="5152680" y="1823760"/>
            <a:ext cx="4927320" cy="4381560"/>
          </a:xfrm>
          <a:prstGeom prst="rect">
            <a:avLst/>
          </a:prstGeom>
          <a:ln>
            <a:noFill/>
          </a:ln>
        </p:spPr>
      </p:pic>
    </p:spTree>
  </p:cSld>
  <p:transition spd="med">
    <p:cover dir="u"/>
  </p:transition>
  <p:timing>
    <p:tnLst>
      <p:par>
        <p:cTn id="20" dur="indefinite" restart="never" nodeType="tmRoot">
          <p:childTnLst>
            <p:seq>
              <p:cTn id="21"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