
<file path=[Content_Types].xml><?xml version="1.0" encoding="utf-8"?>
<Types xmlns="http://schemas.openxmlformats.org/package/2006/content-types">
  <Default Extension="png" ContentType="image/png"/>
  <Default Extension="bmp" ContentType="image/bmp"/>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7"/>
  </p:notesMasterIdLst>
  <p:sldIdLst>
    <p:sldId id="256" r:id="rId2"/>
    <p:sldId id="264" r:id="rId3"/>
    <p:sldId id="292" r:id="rId4"/>
    <p:sldId id="265" r:id="rId5"/>
    <p:sldId id="267" r:id="rId6"/>
    <p:sldId id="266" r:id="rId7"/>
    <p:sldId id="268" r:id="rId8"/>
    <p:sldId id="269" r:id="rId9"/>
    <p:sldId id="270" r:id="rId10"/>
    <p:sldId id="271" r:id="rId11"/>
    <p:sldId id="288" r:id="rId12"/>
    <p:sldId id="273" r:id="rId13"/>
    <p:sldId id="296" r:id="rId14"/>
    <p:sldId id="281" r:id="rId15"/>
    <p:sldId id="289" r:id="rId16"/>
    <p:sldId id="284" r:id="rId17"/>
    <p:sldId id="285" r:id="rId18"/>
    <p:sldId id="290" r:id="rId19"/>
    <p:sldId id="297" r:id="rId20"/>
    <p:sldId id="279" r:id="rId21"/>
    <p:sldId id="298" r:id="rId22"/>
    <p:sldId id="295" r:id="rId23"/>
    <p:sldId id="262" r:id="rId24"/>
    <p:sldId id="300" r:id="rId25"/>
    <p:sldId id="299" r:id="rId26"/>
    <p:sldId id="261" r:id="rId27"/>
    <p:sldId id="259" r:id="rId28"/>
    <p:sldId id="263" r:id="rId29"/>
    <p:sldId id="293" r:id="rId30"/>
    <p:sldId id="278" r:id="rId31"/>
    <p:sldId id="303" r:id="rId32"/>
    <p:sldId id="276" r:id="rId33"/>
    <p:sldId id="302" r:id="rId34"/>
    <p:sldId id="277" r:id="rId35"/>
    <p:sldId id="30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i Nam" initials="MN"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24" autoAdjust="0"/>
    <p:restoredTop sz="62584" autoAdjust="0"/>
  </p:normalViewPr>
  <p:slideViewPr>
    <p:cSldViewPr snapToGrid="0">
      <p:cViewPr varScale="1">
        <p:scale>
          <a:sx n="50" d="100"/>
          <a:sy n="50" d="100"/>
        </p:scale>
        <p:origin x="1116" y="42"/>
      </p:cViewPr>
      <p:guideLst>
        <p:guide orient="horz" pos="2160"/>
        <p:guide pos="3840"/>
      </p:guideLst>
    </p:cSldViewPr>
  </p:slideViewPr>
  <p:notesTextViewPr>
    <p:cViewPr>
      <p:scale>
        <a:sx n="1" d="1"/>
        <a:sy n="1" d="1"/>
      </p:scale>
      <p:origin x="0" y="0"/>
    </p:cViewPr>
  </p:notesTextViewPr>
  <p:notesViewPr>
    <p:cSldViewPr snapToGrid="0">
      <p:cViewPr varScale="1">
        <p:scale>
          <a:sx n="61" d="100"/>
          <a:sy n="61" d="100"/>
        </p:scale>
        <p:origin x="2532"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8AC8F9-0E6F-42FE-A25E-97DCFD51589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D121113-C5A4-40F7-856C-77465DB7136B}">
      <dgm:prSet phldrT="[Text]"/>
      <dgm:spPr/>
      <dgm:t>
        <a:bodyPr/>
        <a:lstStyle/>
        <a:p>
          <a:r>
            <a:rPr lang="en-US" dirty="0" smtClean="0"/>
            <a:t>Motivation</a:t>
          </a:r>
          <a:endParaRPr lang="en-US" dirty="0"/>
        </a:p>
      </dgm:t>
    </dgm:pt>
    <dgm:pt modelId="{CD6BB48C-82FC-4990-BC8C-B486E45C52E1}" type="parTrans" cxnId="{49E10716-ABDB-42EB-BEF5-28657D83C4F4}">
      <dgm:prSet/>
      <dgm:spPr/>
      <dgm:t>
        <a:bodyPr/>
        <a:lstStyle/>
        <a:p>
          <a:endParaRPr lang="en-US"/>
        </a:p>
      </dgm:t>
    </dgm:pt>
    <dgm:pt modelId="{D1AB246F-B84D-4AA7-9E0E-92136EBC44AD}" type="sibTrans" cxnId="{49E10716-ABDB-42EB-BEF5-28657D83C4F4}">
      <dgm:prSet/>
      <dgm:spPr/>
      <dgm:t>
        <a:bodyPr/>
        <a:lstStyle/>
        <a:p>
          <a:endParaRPr lang="en-US"/>
        </a:p>
      </dgm:t>
    </dgm:pt>
    <dgm:pt modelId="{E5C24058-372A-45FC-B08F-4781B884E554}">
      <dgm:prSet phldrT="[Text]"/>
      <dgm:spPr/>
      <dgm:t>
        <a:bodyPr/>
        <a:lstStyle/>
        <a:p>
          <a:r>
            <a:rPr lang="en-US" dirty="0" smtClean="0"/>
            <a:t>Research Objectives</a:t>
          </a:r>
          <a:endParaRPr lang="en-US" dirty="0"/>
        </a:p>
      </dgm:t>
    </dgm:pt>
    <dgm:pt modelId="{FA03822A-53C4-4607-88C5-7DD6C2499828}" type="parTrans" cxnId="{C2A345D4-82EC-4875-BE96-51ECB798D443}">
      <dgm:prSet/>
      <dgm:spPr/>
      <dgm:t>
        <a:bodyPr/>
        <a:lstStyle/>
        <a:p>
          <a:endParaRPr lang="en-US"/>
        </a:p>
      </dgm:t>
    </dgm:pt>
    <dgm:pt modelId="{E1290E5E-3BE2-4F93-9283-7DAB67DD7C94}" type="sibTrans" cxnId="{C2A345D4-82EC-4875-BE96-51ECB798D443}">
      <dgm:prSet/>
      <dgm:spPr/>
      <dgm:t>
        <a:bodyPr/>
        <a:lstStyle/>
        <a:p>
          <a:endParaRPr lang="en-US"/>
        </a:p>
      </dgm:t>
    </dgm:pt>
    <dgm:pt modelId="{1FE0F151-0132-4CE8-A3BA-12822E9BD215}">
      <dgm:prSet phldrT="[Text]"/>
      <dgm:spPr/>
      <dgm:t>
        <a:bodyPr/>
        <a:lstStyle/>
        <a:p>
          <a:r>
            <a:rPr lang="en-US" dirty="0" smtClean="0"/>
            <a:t>Conclusion</a:t>
          </a:r>
          <a:endParaRPr lang="en-US" dirty="0"/>
        </a:p>
      </dgm:t>
    </dgm:pt>
    <dgm:pt modelId="{8106F910-0A4E-4886-875C-89D56A8CFCB4}" type="parTrans" cxnId="{BC81AE36-4CF1-444C-B95F-CB7AD147EB37}">
      <dgm:prSet/>
      <dgm:spPr/>
      <dgm:t>
        <a:bodyPr/>
        <a:lstStyle/>
        <a:p>
          <a:endParaRPr lang="en-US"/>
        </a:p>
      </dgm:t>
    </dgm:pt>
    <dgm:pt modelId="{A7A1A6E1-3C09-4A2B-B7B7-DC96CC6373F9}" type="sibTrans" cxnId="{BC81AE36-4CF1-444C-B95F-CB7AD147EB37}">
      <dgm:prSet/>
      <dgm:spPr/>
      <dgm:t>
        <a:bodyPr/>
        <a:lstStyle/>
        <a:p>
          <a:endParaRPr lang="en-US"/>
        </a:p>
      </dgm:t>
    </dgm:pt>
    <dgm:pt modelId="{363271D4-97D6-4DAA-A258-AAE73152AFA0}">
      <dgm:prSet phldrT="[Text]"/>
      <dgm:spPr/>
      <dgm:t>
        <a:bodyPr/>
        <a:lstStyle/>
        <a:p>
          <a:r>
            <a:rPr lang="en-US" dirty="0" smtClean="0"/>
            <a:t>Current Approaches</a:t>
          </a:r>
          <a:endParaRPr lang="en-US" dirty="0"/>
        </a:p>
      </dgm:t>
    </dgm:pt>
    <dgm:pt modelId="{DF447B1C-AD1F-4063-81A8-52D1A087562F}" type="parTrans" cxnId="{B9A21229-06C0-4668-81ED-C06522CD8BA1}">
      <dgm:prSet/>
      <dgm:spPr/>
      <dgm:t>
        <a:bodyPr/>
        <a:lstStyle/>
        <a:p>
          <a:endParaRPr lang="en-US"/>
        </a:p>
      </dgm:t>
    </dgm:pt>
    <dgm:pt modelId="{952BFD1A-8665-4EBC-A93F-3108BB595686}" type="sibTrans" cxnId="{B9A21229-06C0-4668-81ED-C06522CD8BA1}">
      <dgm:prSet/>
      <dgm:spPr/>
      <dgm:t>
        <a:bodyPr/>
        <a:lstStyle/>
        <a:p>
          <a:endParaRPr lang="en-US"/>
        </a:p>
      </dgm:t>
    </dgm:pt>
    <dgm:pt modelId="{CFC2DC14-AF13-42A4-8B9C-0B6DC5D1EF2F}">
      <dgm:prSet phldrT="[Text]"/>
      <dgm:spPr/>
      <dgm:t>
        <a:bodyPr/>
        <a:lstStyle/>
        <a:p>
          <a:r>
            <a:rPr lang="en-US" dirty="0" smtClean="0"/>
            <a:t>Implementation</a:t>
          </a:r>
          <a:endParaRPr lang="en-US" dirty="0"/>
        </a:p>
      </dgm:t>
    </dgm:pt>
    <dgm:pt modelId="{45BBC271-A0E9-4654-9E25-74C55981766E}" type="parTrans" cxnId="{300A633B-09E6-4424-9A6D-A13F0CE2199F}">
      <dgm:prSet/>
      <dgm:spPr/>
      <dgm:t>
        <a:bodyPr/>
        <a:lstStyle/>
        <a:p>
          <a:endParaRPr lang="en-US"/>
        </a:p>
      </dgm:t>
    </dgm:pt>
    <dgm:pt modelId="{501B5A93-B9A6-410B-B955-F911C5C14CDF}" type="sibTrans" cxnId="{300A633B-09E6-4424-9A6D-A13F0CE2199F}">
      <dgm:prSet/>
      <dgm:spPr/>
      <dgm:t>
        <a:bodyPr/>
        <a:lstStyle/>
        <a:p>
          <a:endParaRPr lang="en-US"/>
        </a:p>
      </dgm:t>
    </dgm:pt>
    <dgm:pt modelId="{F756DA39-C647-4A86-9ECA-7D4F42366506}" type="pres">
      <dgm:prSet presAssocID="{BC8AC8F9-0E6F-42FE-A25E-97DCFD51589C}" presName="linear" presStyleCnt="0">
        <dgm:presLayoutVars>
          <dgm:dir/>
          <dgm:animLvl val="lvl"/>
          <dgm:resizeHandles val="exact"/>
        </dgm:presLayoutVars>
      </dgm:prSet>
      <dgm:spPr/>
      <dgm:t>
        <a:bodyPr/>
        <a:lstStyle/>
        <a:p>
          <a:endParaRPr lang="en-US"/>
        </a:p>
      </dgm:t>
    </dgm:pt>
    <dgm:pt modelId="{36DF62F7-44F0-4E1E-BE47-9FCDAD2CDC90}" type="pres">
      <dgm:prSet presAssocID="{ED121113-C5A4-40F7-856C-77465DB7136B}" presName="parentLin" presStyleCnt="0"/>
      <dgm:spPr/>
    </dgm:pt>
    <dgm:pt modelId="{2FDD7731-EDB2-4456-81C8-7C5FD108579E}" type="pres">
      <dgm:prSet presAssocID="{ED121113-C5A4-40F7-856C-77465DB7136B}" presName="parentLeftMargin" presStyleLbl="node1" presStyleIdx="0" presStyleCnt="5"/>
      <dgm:spPr/>
      <dgm:t>
        <a:bodyPr/>
        <a:lstStyle/>
        <a:p>
          <a:endParaRPr lang="en-US"/>
        </a:p>
      </dgm:t>
    </dgm:pt>
    <dgm:pt modelId="{8086AC4D-5D9F-4FEE-94AC-778D8B792322}" type="pres">
      <dgm:prSet presAssocID="{ED121113-C5A4-40F7-856C-77465DB7136B}" presName="parentText" presStyleLbl="node1" presStyleIdx="0" presStyleCnt="5">
        <dgm:presLayoutVars>
          <dgm:chMax val="0"/>
          <dgm:bulletEnabled val="1"/>
        </dgm:presLayoutVars>
      </dgm:prSet>
      <dgm:spPr/>
      <dgm:t>
        <a:bodyPr/>
        <a:lstStyle/>
        <a:p>
          <a:endParaRPr lang="en-US"/>
        </a:p>
      </dgm:t>
    </dgm:pt>
    <dgm:pt modelId="{BFEB671B-100F-41B2-B0E8-C3CB96EA2EBB}" type="pres">
      <dgm:prSet presAssocID="{ED121113-C5A4-40F7-856C-77465DB7136B}" presName="negativeSpace" presStyleCnt="0"/>
      <dgm:spPr/>
    </dgm:pt>
    <dgm:pt modelId="{67DDCD9D-6B06-4511-A638-64CB68D25E0E}" type="pres">
      <dgm:prSet presAssocID="{ED121113-C5A4-40F7-856C-77465DB7136B}" presName="childText" presStyleLbl="conFgAcc1" presStyleIdx="0" presStyleCnt="5">
        <dgm:presLayoutVars>
          <dgm:bulletEnabled val="1"/>
        </dgm:presLayoutVars>
      </dgm:prSet>
      <dgm:spPr/>
    </dgm:pt>
    <dgm:pt modelId="{7F2F37E1-D45B-4A38-A07C-8BC5FE958F45}" type="pres">
      <dgm:prSet presAssocID="{D1AB246F-B84D-4AA7-9E0E-92136EBC44AD}" presName="spaceBetweenRectangles" presStyleCnt="0"/>
      <dgm:spPr/>
    </dgm:pt>
    <dgm:pt modelId="{E8E0D329-2E23-4FC1-AE91-F050E8A56DC9}" type="pres">
      <dgm:prSet presAssocID="{363271D4-97D6-4DAA-A258-AAE73152AFA0}" presName="parentLin" presStyleCnt="0"/>
      <dgm:spPr/>
    </dgm:pt>
    <dgm:pt modelId="{5DB24A8F-C98C-4FF6-89CB-7741B53E5862}" type="pres">
      <dgm:prSet presAssocID="{363271D4-97D6-4DAA-A258-AAE73152AFA0}" presName="parentLeftMargin" presStyleLbl="node1" presStyleIdx="0" presStyleCnt="5"/>
      <dgm:spPr/>
      <dgm:t>
        <a:bodyPr/>
        <a:lstStyle/>
        <a:p>
          <a:endParaRPr lang="en-US"/>
        </a:p>
      </dgm:t>
    </dgm:pt>
    <dgm:pt modelId="{06693679-64C5-4E05-8F00-AB0D4FA2B935}" type="pres">
      <dgm:prSet presAssocID="{363271D4-97D6-4DAA-A258-AAE73152AFA0}" presName="parentText" presStyleLbl="node1" presStyleIdx="1" presStyleCnt="5">
        <dgm:presLayoutVars>
          <dgm:chMax val="0"/>
          <dgm:bulletEnabled val="1"/>
        </dgm:presLayoutVars>
      </dgm:prSet>
      <dgm:spPr/>
      <dgm:t>
        <a:bodyPr/>
        <a:lstStyle/>
        <a:p>
          <a:endParaRPr lang="en-US"/>
        </a:p>
      </dgm:t>
    </dgm:pt>
    <dgm:pt modelId="{6116DD35-A745-4F5C-B0A3-DBB19580D21D}" type="pres">
      <dgm:prSet presAssocID="{363271D4-97D6-4DAA-A258-AAE73152AFA0}" presName="negativeSpace" presStyleCnt="0"/>
      <dgm:spPr/>
    </dgm:pt>
    <dgm:pt modelId="{26CB5201-CF28-4DE8-AE4E-71466082E479}" type="pres">
      <dgm:prSet presAssocID="{363271D4-97D6-4DAA-A258-AAE73152AFA0}" presName="childText" presStyleLbl="conFgAcc1" presStyleIdx="1" presStyleCnt="5">
        <dgm:presLayoutVars>
          <dgm:bulletEnabled val="1"/>
        </dgm:presLayoutVars>
      </dgm:prSet>
      <dgm:spPr/>
    </dgm:pt>
    <dgm:pt modelId="{FF9D2AE9-7C12-4407-A7BE-D34FA22C72A6}" type="pres">
      <dgm:prSet presAssocID="{952BFD1A-8665-4EBC-A93F-3108BB595686}" presName="spaceBetweenRectangles" presStyleCnt="0"/>
      <dgm:spPr/>
    </dgm:pt>
    <dgm:pt modelId="{873CCD71-DE97-4FBC-B577-59DA80B80F2B}" type="pres">
      <dgm:prSet presAssocID="{E5C24058-372A-45FC-B08F-4781B884E554}" presName="parentLin" presStyleCnt="0"/>
      <dgm:spPr/>
    </dgm:pt>
    <dgm:pt modelId="{E8C8E5E7-4011-429E-8A39-079E6E31016A}" type="pres">
      <dgm:prSet presAssocID="{E5C24058-372A-45FC-B08F-4781B884E554}" presName="parentLeftMargin" presStyleLbl="node1" presStyleIdx="1" presStyleCnt="5"/>
      <dgm:spPr/>
      <dgm:t>
        <a:bodyPr/>
        <a:lstStyle/>
        <a:p>
          <a:endParaRPr lang="en-US"/>
        </a:p>
      </dgm:t>
    </dgm:pt>
    <dgm:pt modelId="{3D77AA7C-45EA-4573-B6EB-744D0BE9FF86}" type="pres">
      <dgm:prSet presAssocID="{E5C24058-372A-45FC-B08F-4781B884E554}" presName="parentText" presStyleLbl="node1" presStyleIdx="2" presStyleCnt="5">
        <dgm:presLayoutVars>
          <dgm:chMax val="0"/>
          <dgm:bulletEnabled val="1"/>
        </dgm:presLayoutVars>
      </dgm:prSet>
      <dgm:spPr/>
      <dgm:t>
        <a:bodyPr/>
        <a:lstStyle/>
        <a:p>
          <a:endParaRPr lang="en-US"/>
        </a:p>
      </dgm:t>
    </dgm:pt>
    <dgm:pt modelId="{B5F8C3D9-AA28-41CB-9C83-99E8D81F53B4}" type="pres">
      <dgm:prSet presAssocID="{E5C24058-372A-45FC-B08F-4781B884E554}" presName="negativeSpace" presStyleCnt="0"/>
      <dgm:spPr/>
    </dgm:pt>
    <dgm:pt modelId="{062F17FF-4073-4F62-8766-19ADA2A6491A}" type="pres">
      <dgm:prSet presAssocID="{E5C24058-372A-45FC-B08F-4781B884E554}" presName="childText" presStyleLbl="conFgAcc1" presStyleIdx="2" presStyleCnt="5">
        <dgm:presLayoutVars>
          <dgm:bulletEnabled val="1"/>
        </dgm:presLayoutVars>
      </dgm:prSet>
      <dgm:spPr/>
    </dgm:pt>
    <dgm:pt modelId="{FAE68674-A8EE-4EA0-9402-55C052CD6CC2}" type="pres">
      <dgm:prSet presAssocID="{E1290E5E-3BE2-4F93-9283-7DAB67DD7C94}" presName="spaceBetweenRectangles" presStyleCnt="0"/>
      <dgm:spPr/>
    </dgm:pt>
    <dgm:pt modelId="{878F1420-0386-411F-A6E8-2BC20997A120}" type="pres">
      <dgm:prSet presAssocID="{CFC2DC14-AF13-42A4-8B9C-0B6DC5D1EF2F}" presName="parentLin" presStyleCnt="0"/>
      <dgm:spPr/>
    </dgm:pt>
    <dgm:pt modelId="{F5ADD7D3-9F8D-4825-B2D3-62CD4893E4AF}" type="pres">
      <dgm:prSet presAssocID="{CFC2DC14-AF13-42A4-8B9C-0B6DC5D1EF2F}" presName="parentLeftMargin" presStyleLbl="node1" presStyleIdx="2" presStyleCnt="5"/>
      <dgm:spPr/>
      <dgm:t>
        <a:bodyPr/>
        <a:lstStyle/>
        <a:p>
          <a:endParaRPr lang="en-US"/>
        </a:p>
      </dgm:t>
    </dgm:pt>
    <dgm:pt modelId="{821BFBE8-B812-4F68-90A9-48D3634330A3}" type="pres">
      <dgm:prSet presAssocID="{CFC2DC14-AF13-42A4-8B9C-0B6DC5D1EF2F}" presName="parentText" presStyleLbl="node1" presStyleIdx="3" presStyleCnt="5">
        <dgm:presLayoutVars>
          <dgm:chMax val="0"/>
          <dgm:bulletEnabled val="1"/>
        </dgm:presLayoutVars>
      </dgm:prSet>
      <dgm:spPr/>
      <dgm:t>
        <a:bodyPr/>
        <a:lstStyle/>
        <a:p>
          <a:endParaRPr lang="en-US"/>
        </a:p>
      </dgm:t>
    </dgm:pt>
    <dgm:pt modelId="{92EC6522-0D93-4D57-977B-3FD2B4041F8A}" type="pres">
      <dgm:prSet presAssocID="{CFC2DC14-AF13-42A4-8B9C-0B6DC5D1EF2F}" presName="negativeSpace" presStyleCnt="0"/>
      <dgm:spPr/>
    </dgm:pt>
    <dgm:pt modelId="{653E1FFD-C8A7-4B04-B58C-49CFF23DD8A4}" type="pres">
      <dgm:prSet presAssocID="{CFC2DC14-AF13-42A4-8B9C-0B6DC5D1EF2F}" presName="childText" presStyleLbl="conFgAcc1" presStyleIdx="3" presStyleCnt="5">
        <dgm:presLayoutVars>
          <dgm:bulletEnabled val="1"/>
        </dgm:presLayoutVars>
      </dgm:prSet>
      <dgm:spPr/>
    </dgm:pt>
    <dgm:pt modelId="{AD9BAFB1-91D6-4329-88CE-6344FEA6B6D5}" type="pres">
      <dgm:prSet presAssocID="{501B5A93-B9A6-410B-B955-F911C5C14CDF}" presName="spaceBetweenRectangles" presStyleCnt="0"/>
      <dgm:spPr/>
    </dgm:pt>
    <dgm:pt modelId="{CCCEF4E2-F597-4260-A478-ECDBF36CD033}" type="pres">
      <dgm:prSet presAssocID="{1FE0F151-0132-4CE8-A3BA-12822E9BD215}" presName="parentLin" presStyleCnt="0"/>
      <dgm:spPr/>
    </dgm:pt>
    <dgm:pt modelId="{46BBC1F7-CCC1-4EE7-9BB6-A1CF5483050E}" type="pres">
      <dgm:prSet presAssocID="{1FE0F151-0132-4CE8-A3BA-12822E9BD215}" presName="parentLeftMargin" presStyleLbl="node1" presStyleIdx="3" presStyleCnt="5"/>
      <dgm:spPr/>
      <dgm:t>
        <a:bodyPr/>
        <a:lstStyle/>
        <a:p>
          <a:endParaRPr lang="en-US"/>
        </a:p>
      </dgm:t>
    </dgm:pt>
    <dgm:pt modelId="{A7E7F2F2-B46C-4964-9695-E6AB5204A002}" type="pres">
      <dgm:prSet presAssocID="{1FE0F151-0132-4CE8-A3BA-12822E9BD215}" presName="parentText" presStyleLbl="node1" presStyleIdx="4" presStyleCnt="5">
        <dgm:presLayoutVars>
          <dgm:chMax val="0"/>
          <dgm:bulletEnabled val="1"/>
        </dgm:presLayoutVars>
      </dgm:prSet>
      <dgm:spPr/>
      <dgm:t>
        <a:bodyPr/>
        <a:lstStyle/>
        <a:p>
          <a:endParaRPr lang="en-US"/>
        </a:p>
      </dgm:t>
    </dgm:pt>
    <dgm:pt modelId="{4BABB7F7-4CF8-4075-A430-AEE2ACAB8C96}" type="pres">
      <dgm:prSet presAssocID="{1FE0F151-0132-4CE8-A3BA-12822E9BD215}" presName="negativeSpace" presStyleCnt="0"/>
      <dgm:spPr/>
    </dgm:pt>
    <dgm:pt modelId="{9892B62E-7675-4421-A852-85F66A98097A}" type="pres">
      <dgm:prSet presAssocID="{1FE0F151-0132-4CE8-A3BA-12822E9BD215}" presName="childText" presStyleLbl="conFgAcc1" presStyleIdx="4" presStyleCnt="5">
        <dgm:presLayoutVars>
          <dgm:bulletEnabled val="1"/>
        </dgm:presLayoutVars>
      </dgm:prSet>
      <dgm:spPr/>
    </dgm:pt>
  </dgm:ptLst>
  <dgm:cxnLst>
    <dgm:cxn modelId="{256215A6-1B75-4EAE-9306-78CDD78235B3}" type="presOf" srcId="{363271D4-97D6-4DAA-A258-AAE73152AFA0}" destId="{06693679-64C5-4E05-8F00-AB0D4FA2B935}" srcOrd="1" destOrd="0" presId="urn:microsoft.com/office/officeart/2005/8/layout/list1"/>
    <dgm:cxn modelId="{BC81AE36-4CF1-444C-B95F-CB7AD147EB37}" srcId="{BC8AC8F9-0E6F-42FE-A25E-97DCFD51589C}" destId="{1FE0F151-0132-4CE8-A3BA-12822E9BD215}" srcOrd="4" destOrd="0" parTransId="{8106F910-0A4E-4886-875C-89D56A8CFCB4}" sibTransId="{A7A1A6E1-3C09-4A2B-B7B7-DC96CC6373F9}"/>
    <dgm:cxn modelId="{BF79D1B5-784E-4B21-9D58-B117DD9AAC0C}" type="presOf" srcId="{CFC2DC14-AF13-42A4-8B9C-0B6DC5D1EF2F}" destId="{821BFBE8-B812-4F68-90A9-48D3634330A3}" srcOrd="1" destOrd="0" presId="urn:microsoft.com/office/officeart/2005/8/layout/list1"/>
    <dgm:cxn modelId="{ED5E94EE-8DBE-4D7D-AFEF-C8713EED9EA7}" type="presOf" srcId="{E5C24058-372A-45FC-B08F-4781B884E554}" destId="{E8C8E5E7-4011-429E-8A39-079E6E31016A}" srcOrd="0" destOrd="0" presId="urn:microsoft.com/office/officeart/2005/8/layout/list1"/>
    <dgm:cxn modelId="{0087EDA4-B4C2-4B51-B863-2801F4C13C65}" type="presOf" srcId="{1FE0F151-0132-4CE8-A3BA-12822E9BD215}" destId="{46BBC1F7-CCC1-4EE7-9BB6-A1CF5483050E}" srcOrd="0" destOrd="0" presId="urn:microsoft.com/office/officeart/2005/8/layout/list1"/>
    <dgm:cxn modelId="{5BA1F4CF-F30B-4941-AA14-D16D3C63638F}" type="presOf" srcId="{BC8AC8F9-0E6F-42FE-A25E-97DCFD51589C}" destId="{F756DA39-C647-4A86-9ECA-7D4F42366506}" srcOrd="0" destOrd="0" presId="urn:microsoft.com/office/officeart/2005/8/layout/list1"/>
    <dgm:cxn modelId="{49E10716-ABDB-42EB-BEF5-28657D83C4F4}" srcId="{BC8AC8F9-0E6F-42FE-A25E-97DCFD51589C}" destId="{ED121113-C5A4-40F7-856C-77465DB7136B}" srcOrd="0" destOrd="0" parTransId="{CD6BB48C-82FC-4990-BC8C-B486E45C52E1}" sibTransId="{D1AB246F-B84D-4AA7-9E0E-92136EBC44AD}"/>
    <dgm:cxn modelId="{3E13538A-5326-477A-9694-43417CC55028}" type="presOf" srcId="{ED121113-C5A4-40F7-856C-77465DB7136B}" destId="{8086AC4D-5D9F-4FEE-94AC-778D8B792322}" srcOrd="1" destOrd="0" presId="urn:microsoft.com/office/officeart/2005/8/layout/list1"/>
    <dgm:cxn modelId="{07E9F4F1-4133-459B-8430-9A9AFE4875CB}" type="presOf" srcId="{1FE0F151-0132-4CE8-A3BA-12822E9BD215}" destId="{A7E7F2F2-B46C-4964-9695-E6AB5204A002}" srcOrd="1" destOrd="0" presId="urn:microsoft.com/office/officeart/2005/8/layout/list1"/>
    <dgm:cxn modelId="{26B61D07-F609-4841-A89D-F892D437DE7B}" type="presOf" srcId="{E5C24058-372A-45FC-B08F-4781B884E554}" destId="{3D77AA7C-45EA-4573-B6EB-744D0BE9FF86}" srcOrd="1" destOrd="0" presId="urn:microsoft.com/office/officeart/2005/8/layout/list1"/>
    <dgm:cxn modelId="{74F9794A-3A4D-44BE-9139-89ACF5C00ABC}" type="presOf" srcId="{363271D4-97D6-4DAA-A258-AAE73152AFA0}" destId="{5DB24A8F-C98C-4FF6-89CB-7741B53E5862}" srcOrd="0" destOrd="0" presId="urn:microsoft.com/office/officeart/2005/8/layout/list1"/>
    <dgm:cxn modelId="{B9A21229-06C0-4668-81ED-C06522CD8BA1}" srcId="{BC8AC8F9-0E6F-42FE-A25E-97DCFD51589C}" destId="{363271D4-97D6-4DAA-A258-AAE73152AFA0}" srcOrd="1" destOrd="0" parTransId="{DF447B1C-AD1F-4063-81A8-52D1A087562F}" sibTransId="{952BFD1A-8665-4EBC-A93F-3108BB595686}"/>
    <dgm:cxn modelId="{300A633B-09E6-4424-9A6D-A13F0CE2199F}" srcId="{BC8AC8F9-0E6F-42FE-A25E-97DCFD51589C}" destId="{CFC2DC14-AF13-42A4-8B9C-0B6DC5D1EF2F}" srcOrd="3" destOrd="0" parTransId="{45BBC271-A0E9-4654-9E25-74C55981766E}" sibTransId="{501B5A93-B9A6-410B-B955-F911C5C14CDF}"/>
    <dgm:cxn modelId="{C2A345D4-82EC-4875-BE96-51ECB798D443}" srcId="{BC8AC8F9-0E6F-42FE-A25E-97DCFD51589C}" destId="{E5C24058-372A-45FC-B08F-4781B884E554}" srcOrd="2" destOrd="0" parTransId="{FA03822A-53C4-4607-88C5-7DD6C2499828}" sibTransId="{E1290E5E-3BE2-4F93-9283-7DAB67DD7C94}"/>
    <dgm:cxn modelId="{68476F74-6047-4FB0-BFA5-447B67C7D922}" type="presOf" srcId="{ED121113-C5A4-40F7-856C-77465DB7136B}" destId="{2FDD7731-EDB2-4456-81C8-7C5FD108579E}" srcOrd="0" destOrd="0" presId="urn:microsoft.com/office/officeart/2005/8/layout/list1"/>
    <dgm:cxn modelId="{36365E61-2F44-466E-B7AD-ECB84A455840}" type="presOf" srcId="{CFC2DC14-AF13-42A4-8B9C-0B6DC5D1EF2F}" destId="{F5ADD7D3-9F8D-4825-B2D3-62CD4893E4AF}" srcOrd="0" destOrd="0" presId="urn:microsoft.com/office/officeart/2005/8/layout/list1"/>
    <dgm:cxn modelId="{DF1C6D6E-574D-4930-A23D-6DFCC0600EA6}" type="presParOf" srcId="{F756DA39-C647-4A86-9ECA-7D4F42366506}" destId="{36DF62F7-44F0-4E1E-BE47-9FCDAD2CDC90}" srcOrd="0" destOrd="0" presId="urn:microsoft.com/office/officeart/2005/8/layout/list1"/>
    <dgm:cxn modelId="{B541F552-D2B1-4C54-BE80-9C74D7A23149}" type="presParOf" srcId="{36DF62F7-44F0-4E1E-BE47-9FCDAD2CDC90}" destId="{2FDD7731-EDB2-4456-81C8-7C5FD108579E}" srcOrd="0" destOrd="0" presId="urn:microsoft.com/office/officeart/2005/8/layout/list1"/>
    <dgm:cxn modelId="{0D7CA8EA-30D8-4F80-B32F-D4E844AB9446}" type="presParOf" srcId="{36DF62F7-44F0-4E1E-BE47-9FCDAD2CDC90}" destId="{8086AC4D-5D9F-4FEE-94AC-778D8B792322}" srcOrd="1" destOrd="0" presId="urn:microsoft.com/office/officeart/2005/8/layout/list1"/>
    <dgm:cxn modelId="{596D29D7-A35C-476F-98E6-FE963DF05782}" type="presParOf" srcId="{F756DA39-C647-4A86-9ECA-7D4F42366506}" destId="{BFEB671B-100F-41B2-B0E8-C3CB96EA2EBB}" srcOrd="1" destOrd="0" presId="urn:microsoft.com/office/officeart/2005/8/layout/list1"/>
    <dgm:cxn modelId="{2C9565C7-0D3E-4501-9B65-FE8638E71FC7}" type="presParOf" srcId="{F756DA39-C647-4A86-9ECA-7D4F42366506}" destId="{67DDCD9D-6B06-4511-A638-64CB68D25E0E}" srcOrd="2" destOrd="0" presId="urn:microsoft.com/office/officeart/2005/8/layout/list1"/>
    <dgm:cxn modelId="{BE41ADBE-2E14-486E-837C-9A93EA629DFA}" type="presParOf" srcId="{F756DA39-C647-4A86-9ECA-7D4F42366506}" destId="{7F2F37E1-D45B-4A38-A07C-8BC5FE958F45}" srcOrd="3" destOrd="0" presId="urn:microsoft.com/office/officeart/2005/8/layout/list1"/>
    <dgm:cxn modelId="{2AA37ACB-DB65-4FE8-831B-E5431B407ADE}" type="presParOf" srcId="{F756DA39-C647-4A86-9ECA-7D4F42366506}" destId="{E8E0D329-2E23-4FC1-AE91-F050E8A56DC9}" srcOrd="4" destOrd="0" presId="urn:microsoft.com/office/officeart/2005/8/layout/list1"/>
    <dgm:cxn modelId="{1E9A7567-1331-4348-9E23-C2405F2A0007}" type="presParOf" srcId="{E8E0D329-2E23-4FC1-AE91-F050E8A56DC9}" destId="{5DB24A8F-C98C-4FF6-89CB-7741B53E5862}" srcOrd="0" destOrd="0" presId="urn:microsoft.com/office/officeart/2005/8/layout/list1"/>
    <dgm:cxn modelId="{8E56C5E7-5103-4A0B-806E-28D918DA3220}" type="presParOf" srcId="{E8E0D329-2E23-4FC1-AE91-F050E8A56DC9}" destId="{06693679-64C5-4E05-8F00-AB0D4FA2B935}" srcOrd="1" destOrd="0" presId="urn:microsoft.com/office/officeart/2005/8/layout/list1"/>
    <dgm:cxn modelId="{6A2F72FD-DCB3-4200-B78E-775F7AB597BE}" type="presParOf" srcId="{F756DA39-C647-4A86-9ECA-7D4F42366506}" destId="{6116DD35-A745-4F5C-B0A3-DBB19580D21D}" srcOrd="5" destOrd="0" presId="urn:microsoft.com/office/officeart/2005/8/layout/list1"/>
    <dgm:cxn modelId="{9074BD42-934C-4A2F-A5CB-C8A9F48040FB}" type="presParOf" srcId="{F756DA39-C647-4A86-9ECA-7D4F42366506}" destId="{26CB5201-CF28-4DE8-AE4E-71466082E479}" srcOrd="6" destOrd="0" presId="urn:microsoft.com/office/officeart/2005/8/layout/list1"/>
    <dgm:cxn modelId="{6FAF8158-9C04-4CD1-A7B9-38B2FDDF7A7D}" type="presParOf" srcId="{F756DA39-C647-4A86-9ECA-7D4F42366506}" destId="{FF9D2AE9-7C12-4407-A7BE-D34FA22C72A6}" srcOrd="7" destOrd="0" presId="urn:microsoft.com/office/officeart/2005/8/layout/list1"/>
    <dgm:cxn modelId="{5E2320B6-16B4-4906-AEFA-6BC2BAD4ADDE}" type="presParOf" srcId="{F756DA39-C647-4A86-9ECA-7D4F42366506}" destId="{873CCD71-DE97-4FBC-B577-59DA80B80F2B}" srcOrd="8" destOrd="0" presId="urn:microsoft.com/office/officeart/2005/8/layout/list1"/>
    <dgm:cxn modelId="{3C27ED11-6EA9-4699-9DB3-8A5C4DE373F4}" type="presParOf" srcId="{873CCD71-DE97-4FBC-B577-59DA80B80F2B}" destId="{E8C8E5E7-4011-429E-8A39-079E6E31016A}" srcOrd="0" destOrd="0" presId="urn:microsoft.com/office/officeart/2005/8/layout/list1"/>
    <dgm:cxn modelId="{938D8ECE-34C2-40A5-A710-5FDF6B3DB04E}" type="presParOf" srcId="{873CCD71-DE97-4FBC-B577-59DA80B80F2B}" destId="{3D77AA7C-45EA-4573-B6EB-744D0BE9FF86}" srcOrd="1" destOrd="0" presId="urn:microsoft.com/office/officeart/2005/8/layout/list1"/>
    <dgm:cxn modelId="{9E66B72E-600F-4796-919F-61449BCF4ACA}" type="presParOf" srcId="{F756DA39-C647-4A86-9ECA-7D4F42366506}" destId="{B5F8C3D9-AA28-41CB-9C83-99E8D81F53B4}" srcOrd="9" destOrd="0" presId="urn:microsoft.com/office/officeart/2005/8/layout/list1"/>
    <dgm:cxn modelId="{83AA910A-438D-4479-8CEE-BFAFFBCD8C6F}" type="presParOf" srcId="{F756DA39-C647-4A86-9ECA-7D4F42366506}" destId="{062F17FF-4073-4F62-8766-19ADA2A6491A}" srcOrd="10" destOrd="0" presId="urn:microsoft.com/office/officeart/2005/8/layout/list1"/>
    <dgm:cxn modelId="{0054AB48-321C-4DD1-81AB-306B5EA98F78}" type="presParOf" srcId="{F756DA39-C647-4A86-9ECA-7D4F42366506}" destId="{FAE68674-A8EE-4EA0-9402-55C052CD6CC2}" srcOrd="11" destOrd="0" presId="urn:microsoft.com/office/officeart/2005/8/layout/list1"/>
    <dgm:cxn modelId="{1A726909-D642-47A5-AD91-23CD5455546F}" type="presParOf" srcId="{F756DA39-C647-4A86-9ECA-7D4F42366506}" destId="{878F1420-0386-411F-A6E8-2BC20997A120}" srcOrd="12" destOrd="0" presId="urn:microsoft.com/office/officeart/2005/8/layout/list1"/>
    <dgm:cxn modelId="{F8F3B732-866D-4FD7-ACE9-DB26AADB38C5}" type="presParOf" srcId="{878F1420-0386-411F-A6E8-2BC20997A120}" destId="{F5ADD7D3-9F8D-4825-B2D3-62CD4893E4AF}" srcOrd="0" destOrd="0" presId="urn:microsoft.com/office/officeart/2005/8/layout/list1"/>
    <dgm:cxn modelId="{979A7E52-9C68-42C6-A706-E8361107C28D}" type="presParOf" srcId="{878F1420-0386-411F-A6E8-2BC20997A120}" destId="{821BFBE8-B812-4F68-90A9-48D3634330A3}" srcOrd="1" destOrd="0" presId="urn:microsoft.com/office/officeart/2005/8/layout/list1"/>
    <dgm:cxn modelId="{91DDFD8B-3DB7-467C-8107-3F0345F886CA}" type="presParOf" srcId="{F756DA39-C647-4A86-9ECA-7D4F42366506}" destId="{92EC6522-0D93-4D57-977B-3FD2B4041F8A}" srcOrd="13" destOrd="0" presId="urn:microsoft.com/office/officeart/2005/8/layout/list1"/>
    <dgm:cxn modelId="{3F6C3DD3-CFD1-41F9-A1C1-5D1A185F35A3}" type="presParOf" srcId="{F756DA39-C647-4A86-9ECA-7D4F42366506}" destId="{653E1FFD-C8A7-4B04-B58C-49CFF23DD8A4}" srcOrd="14" destOrd="0" presId="urn:microsoft.com/office/officeart/2005/8/layout/list1"/>
    <dgm:cxn modelId="{A4D8B7CF-6A75-405F-94C0-EAD42CF37310}" type="presParOf" srcId="{F756DA39-C647-4A86-9ECA-7D4F42366506}" destId="{AD9BAFB1-91D6-4329-88CE-6344FEA6B6D5}" srcOrd="15" destOrd="0" presId="urn:microsoft.com/office/officeart/2005/8/layout/list1"/>
    <dgm:cxn modelId="{40DE8EE3-566B-438D-9C0F-363881B5A9AB}" type="presParOf" srcId="{F756DA39-C647-4A86-9ECA-7D4F42366506}" destId="{CCCEF4E2-F597-4260-A478-ECDBF36CD033}" srcOrd="16" destOrd="0" presId="urn:microsoft.com/office/officeart/2005/8/layout/list1"/>
    <dgm:cxn modelId="{1C78FBCA-CD55-4B6E-9DB5-5AA603642427}" type="presParOf" srcId="{CCCEF4E2-F597-4260-A478-ECDBF36CD033}" destId="{46BBC1F7-CCC1-4EE7-9BB6-A1CF5483050E}" srcOrd="0" destOrd="0" presId="urn:microsoft.com/office/officeart/2005/8/layout/list1"/>
    <dgm:cxn modelId="{DA80D61C-4B59-414E-8456-A34F00203785}" type="presParOf" srcId="{CCCEF4E2-F597-4260-A478-ECDBF36CD033}" destId="{A7E7F2F2-B46C-4964-9695-E6AB5204A002}" srcOrd="1" destOrd="0" presId="urn:microsoft.com/office/officeart/2005/8/layout/list1"/>
    <dgm:cxn modelId="{969A8E48-20FE-4DF3-AA29-056C6300EF95}" type="presParOf" srcId="{F756DA39-C647-4A86-9ECA-7D4F42366506}" destId="{4BABB7F7-4CF8-4075-A430-AEE2ACAB8C96}" srcOrd="17" destOrd="0" presId="urn:microsoft.com/office/officeart/2005/8/layout/list1"/>
    <dgm:cxn modelId="{A11A433C-301F-43AA-B454-4798BDF79F2A}" type="presParOf" srcId="{F756DA39-C647-4A86-9ECA-7D4F42366506}" destId="{9892B62E-7675-4421-A852-85F66A98097A}"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AD17F59-C827-48D7-AD06-752E1266EA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CF7CE4D-A589-422D-A467-F8CDE173318B}">
      <dgm:prSet phldrT="[Text]"/>
      <dgm:spPr/>
      <dgm:t>
        <a:bodyPr/>
        <a:lstStyle/>
        <a:p>
          <a:r>
            <a:rPr lang="en-US" dirty="0" smtClean="0"/>
            <a:t>Static analysis</a:t>
          </a:r>
          <a:endParaRPr lang="en-US" dirty="0"/>
        </a:p>
      </dgm:t>
    </dgm:pt>
    <dgm:pt modelId="{BC499EFA-7136-4BEA-B089-520AA8048C64}" type="parTrans" cxnId="{28CBAC77-3463-439E-B44F-BA02A49FB08D}">
      <dgm:prSet/>
      <dgm:spPr/>
      <dgm:t>
        <a:bodyPr/>
        <a:lstStyle/>
        <a:p>
          <a:endParaRPr lang="en-US"/>
        </a:p>
      </dgm:t>
    </dgm:pt>
    <dgm:pt modelId="{2EF0BA26-0274-4254-9A24-89FFE934919A}" type="sibTrans" cxnId="{28CBAC77-3463-439E-B44F-BA02A49FB08D}">
      <dgm:prSet/>
      <dgm:spPr/>
      <dgm:t>
        <a:bodyPr/>
        <a:lstStyle/>
        <a:p>
          <a:endParaRPr lang="en-US"/>
        </a:p>
      </dgm:t>
    </dgm:pt>
    <dgm:pt modelId="{F84A6337-3CAB-4E66-892D-F3BBA2693530}">
      <dgm:prSet/>
      <dgm:spPr/>
      <dgm:t>
        <a:bodyPr/>
        <a:lstStyle/>
        <a:p>
          <a:r>
            <a:rPr lang="en-US" smtClean="0"/>
            <a:t>To analyze code without executing it</a:t>
          </a:r>
          <a:endParaRPr lang="en-US" dirty="0" smtClean="0"/>
        </a:p>
      </dgm:t>
    </dgm:pt>
    <dgm:pt modelId="{59759F8F-AC94-496D-A0FD-C633C51D4D59}" type="parTrans" cxnId="{E399B4B5-EA7C-4E42-9677-20C429364CF0}">
      <dgm:prSet/>
      <dgm:spPr/>
      <dgm:t>
        <a:bodyPr/>
        <a:lstStyle/>
        <a:p>
          <a:endParaRPr lang="en-US"/>
        </a:p>
      </dgm:t>
    </dgm:pt>
    <dgm:pt modelId="{62B958F4-EFF6-4503-979F-011AAC174317}" type="sibTrans" cxnId="{E399B4B5-EA7C-4E42-9677-20C429364CF0}">
      <dgm:prSet/>
      <dgm:spPr/>
      <dgm:t>
        <a:bodyPr/>
        <a:lstStyle/>
        <a:p>
          <a:endParaRPr lang="en-US"/>
        </a:p>
      </dgm:t>
    </dgm:pt>
    <dgm:pt modelId="{7168CB48-1D51-4559-8B16-52947525A97D}">
      <dgm:prSet/>
      <dgm:spPr/>
      <dgm:t>
        <a:bodyPr/>
        <a:lstStyle/>
        <a:p>
          <a:r>
            <a:rPr lang="en-US" dirty="0" smtClean="0"/>
            <a:t>Cover many paths</a:t>
          </a:r>
        </a:p>
      </dgm:t>
    </dgm:pt>
    <dgm:pt modelId="{88A41E8B-379B-4F45-8DC7-E21D00236F92}" type="parTrans" cxnId="{9D8F895C-16F6-4C89-98EF-729308131527}">
      <dgm:prSet/>
      <dgm:spPr/>
      <dgm:t>
        <a:bodyPr/>
        <a:lstStyle/>
        <a:p>
          <a:endParaRPr lang="en-US"/>
        </a:p>
      </dgm:t>
    </dgm:pt>
    <dgm:pt modelId="{456A4CB1-C33C-4F52-A9F2-B5F39684A148}" type="sibTrans" cxnId="{9D8F895C-16F6-4C89-98EF-729308131527}">
      <dgm:prSet/>
      <dgm:spPr/>
      <dgm:t>
        <a:bodyPr/>
        <a:lstStyle/>
        <a:p>
          <a:endParaRPr lang="en-US"/>
        </a:p>
      </dgm:t>
    </dgm:pt>
    <dgm:pt modelId="{EA878474-0427-45C8-90D2-18C2EAA50B24}">
      <dgm:prSet/>
      <dgm:spPr/>
      <dgm:t>
        <a:bodyPr/>
        <a:lstStyle/>
        <a:p>
          <a:r>
            <a:rPr lang="en-US" smtClean="0"/>
            <a:t>Difficult to resolve dynamic jump</a:t>
          </a:r>
          <a:endParaRPr lang="en-US" dirty="0" smtClean="0"/>
        </a:p>
      </dgm:t>
    </dgm:pt>
    <dgm:pt modelId="{BDCE39F3-65AD-40AC-8579-C1A553E5FE3E}" type="parTrans" cxnId="{6A76CDA9-575B-4AA8-9F43-77473DF280C6}">
      <dgm:prSet/>
      <dgm:spPr/>
      <dgm:t>
        <a:bodyPr/>
        <a:lstStyle/>
        <a:p>
          <a:endParaRPr lang="en-US"/>
        </a:p>
      </dgm:t>
    </dgm:pt>
    <dgm:pt modelId="{FC07B92C-D9BB-4464-BB3F-5E0ED3285E3C}" type="sibTrans" cxnId="{6A76CDA9-575B-4AA8-9F43-77473DF280C6}">
      <dgm:prSet/>
      <dgm:spPr/>
      <dgm:t>
        <a:bodyPr/>
        <a:lstStyle/>
        <a:p>
          <a:endParaRPr lang="en-US"/>
        </a:p>
      </dgm:t>
    </dgm:pt>
    <dgm:pt modelId="{3B8F5141-B459-4F1B-8AFC-E42075CB49D9}">
      <dgm:prSet/>
      <dgm:spPr/>
      <dgm:t>
        <a:bodyPr/>
        <a:lstStyle/>
        <a:p>
          <a:r>
            <a:rPr lang="en-US" smtClean="0"/>
            <a:t>Dynamic analysis</a:t>
          </a:r>
          <a:endParaRPr lang="en-US" dirty="0" smtClean="0"/>
        </a:p>
      </dgm:t>
    </dgm:pt>
    <dgm:pt modelId="{DEAB1466-7C22-47CE-9342-325E1F43A000}" type="parTrans" cxnId="{A7D4E001-BBE6-4D1F-B3F6-377A97009A0D}">
      <dgm:prSet/>
      <dgm:spPr/>
      <dgm:t>
        <a:bodyPr/>
        <a:lstStyle/>
        <a:p>
          <a:endParaRPr lang="en-US"/>
        </a:p>
      </dgm:t>
    </dgm:pt>
    <dgm:pt modelId="{7DCF446F-EFDF-4B40-AEBD-E8133BF9A83B}" type="sibTrans" cxnId="{A7D4E001-BBE6-4D1F-B3F6-377A97009A0D}">
      <dgm:prSet/>
      <dgm:spPr/>
      <dgm:t>
        <a:bodyPr/>
        <a:lstStyle/>
        <a:p>
          <a:endParaRPr lang="en-US"/>
        </a:p>
      </dgm:t>
    </dgm:pt>
    <dgm:pt modelId="{66178BBC-F2FC-4014-B89E-F4AD7857CB49}">
      <dgm:prSet/>
      <dgm:spPr/>
      <dgm:t>
        <a:bodyPr/>
        <a:lstStyle/>
        <a:p>
          <a:r>
            <a:rPr lang="en-US" smtClean="0"/>
            <a:t>To analyze code during execution by means of emulator</a:t>
          </a:r>
          <a:endParaRPr lang="en-US" dirty="0" smtClean="0"/>
        </a:p>
      </dgm:t>
    </dgm:pt>
    <dgm:pt modelId="{BFD715C6-2F1B-4F11-B927-FA4D2947DF7B}" type="parTrans" cxnId="{13A5DB0B-3509-4CD4-B534-1409A3171F3C}">
      <dgm:prSet/>
      <dgm:spPr/>
      <dgm:t>
        <a:bodyPr/>
        <a:lstStyle/>
        <a:p>
          <a:endParaRPr lang="en-US"/>
        </a:p>
      </dgm:t>
    </dgm:pt>
    <dgm:pt modelId="{0F7B1F87-C98B-4DA1-87A5-5367BC13BAE5}" type="sibTrans" cxnId="{13A5DB0B-3509-4CD4-B534-1409A3171F3C}">
      <dgm:prSet/>
      <dgm:spPr/>
      <dgm:t>
        <a:bodyPr/>
        <a:lstStyle/>
        <a:p>
          <a:endParaRPr lang="en-US"/>
        </a:p>
      </dgm:t>
    </dgm:pt>
    <dgm:pt modelId="{EBC38927-C794-4772-893E-58727F91E0B7}">
      <dgm:prSet/>
      <dgm:spPr/>
      <dgm:t>
        <a:bodyPr/>
        <a:lstStyle/>
        <a:p>
          <a:r>
            <a:rPr lang="en-US" smtClean="0"/>
            <a:t>Cover only one path</a:t>
          </a:r>
          <a:endParaRPr lang="en-US" dirty="0" smtClean="0"/>
        </a:p>
      </dgm:t>
    </dgm:pt>
    <dgm:pt modelId="{884CDCD6-2595-41AA-AFD5-27F90CFEC0DC}" type="parTrans" cxnId="{E7ADE6DB-BC58-4136-A8EE-D193F2AC1AA0}">
      <dgm:prSet/>
      <dgm:spPr/>
      <dgm:t>
        <a:bodyPr/>
        <a:lstStyle/>
        <a:p>
          <a:endParaRPr lang="en-US"/>
        </a:p>
      </dgm:t>
    </dgm:pt>
    <dgm:pt modelId="{96C2C717-3D01-4894-9034-370B4FBBB48D}" type="sibTrans" cxnId="{E7ADE6DB-BC58-4136-A8EE-D193F2AC1AA0}">
      <dgm:prSet/>
      <dgm:spPr/>
      <dgm:t>
        <a:bodyPr/>
        <a:lstStyle/>
        <a:p>
          <a:endParaRPr lang="en-US"/>
        </a:p>
      </dgm:t>
    </dgm:pt>
    <dgm:pt modelId="{BD2A3257-5FF1-4069-BE94-3AE9357676D2}">
      <dgm:prSet/>
      <dgm:spPr/>
      <dgm:t>
        <a:bodyPr/>
        <a:lstStyle/>
        <a:p>
          <a:r>
            <a:rPr lang="en-US" dirty="0" smtClean="0"/>
            <a:t>Allow deeper understanding of behavior </a:t>
          </a:r>
        </a:p>
      </dgm:t>
    </dgm:pt>
    <dgm:pt modelId="{6BF1D1E9-02B3-4126-99F6-C02174812656}" type="parTrans" cxnId="{9D9AA327-382D-44A6-8099-A9168839B754}">
      <dgm:prSet/>
      <dgm:spPr/>
      <dgm:t>
        <a:bodyPr/>
        <a:lstStyle/>
        <a:p>
          <a:endParaRPr lang="en-US"/>
        </a:p>
      </dgm:t>
    </dgm:pt>
    <dgm:pt modelId="{D441EDD9-4983-445D-9370-FC903D855F83}" type="sibTrans" cxnId="{9D9AA327-382D-44A6-8099-A9168839B754}">
      <dgm:prSet/>
      <dgm:spPr/>
      <dgm:t>
        <a:bodyPr/>
        <a:lstStyle/>
        <a:p>
          <a:endParaRPr lang="en-US"/>
        </a:p>
      </dgm:t>
    </dgm:pt>
    <dgm:pt modelId="{4699E9E3-D616-4FB4-88C0-1F3724887D9D}">
      <dgm:prSet/>
      <dgm:spPr/>
      <dgm:t>
        <a:bodyPr/>
        <a:lstStyle/>
        <a:p>
          <a:r>
            <a:rPr lang="en-US" smtClean="0"/>
            <a:t>Combine static analysis and dynamic analysis (hybrid analysis)</a:t>
          </a:r>
          <a:endParaRPr lang="en-US" dirty="0" smtClean="0"/>
        </a:p>
      </dgm:t>
    </dgm:pt>
    <dgm:pt modelId="{D7B66C07-E9BC-4232-94B4-16BB48762D17}" type="parTrans" cxnId="{ACB92F33-BEFC-4055-97A8-90F167CBA6E9}">
      <dgm:prSet/>
      <dgm:spPr/>
      <dgm:t>
        <a:bodyPr/>
        <a:lstStyle/>
        <a:p>
          <a:endParaRPr lang="en-US"/>
        </a:p>
      </dgm:t>
    </dgm:pt>
    <dgm:pt modelId="{514BC021-B7AA-4971-9507-21F33C92F8DA}" type="sibTrans" cxnId="{ACB92F33-BEFC-4055-97A8-90F167CBA6E9}">
      <dgm:prSet/>
      <dgm:spPr/>
      <dgm:t>
        <a:bodyPr/>
        <a:lstStyle/>
        <a:p>
          <a:endParaRPr lang="en-US"/>
        </a:p>
      </dgm:t>
    </dgm:pt>
    <dgm:pt modelId="{C4F434E7-CEF0-468B-BE89-FFE522F8BECF}">
      <dgm:prSet/>
      <dgm:spPr/>
      <dgm:t>
        <a:bodyPr/>
        <a:lstStyle/>
        <a:p>
          <a:r>
            <a:rPr lang="en-US" dirty="0" smtClean="0"/>
            <a:t>Use advantages of dynamic testing to complement disadvantages of static analysis and vice versa.</a:t>
          </a:r>
        </a:p>
      </dgm:t>
    </dgm:pt>
    <dgm:pt modelId="{69768093-2D56-4B0B-9EAA-166830A05807}" type="parTrans" cxnId="{5BC66395-CEA6-4937-92D4-FE79DA91E8D7}">
      <dgm:prSet/>
      <dgm:spPr/>
      <dgm:t>
        <a:bodyPr/>
        <a:lstStyle/>
        <a:p>
          <a:endParaRPr lang="en-US"/>
        </a:p>
      </dgm:t>
    </dgm:pt>
    <dgm:pt modelId="{D24E7A15-4904-45C7-ADC8-CF216209C17C}" type="sibTrans" cxnId="{5BC66395-CEA6-4937-92D4-FE79DA91E8D7}">
      <dgm:prSet/>
      <dgm:spPr/>
      <dgm:t>
        <a:bodyPr/>
        <a:lstStyle/>
        <a:p>
          <a:endParaRPr lang="en-US"/>
        </a:p>
      </dgm:t>
    </dgm:pt>
    <dgm:pt modelId="{42335B91-A69B-46BD-9964-472F03A8E9D3}" type="pres">
      <dgm:prSet presAssocID="{6AD17F59-C827-48D7-AD06-752E1266EA5C}" presName="linear" presStyleCnt="0">
        <dgm:presLayoutVars>
          <dgm:animLvl val="lvl"/>
          <dgm:resizeHandles val="exact"/>
        </dgm:presLayoutVars>
      </dgm:prSet>
      <dgm:spPr/>
      <dgm:t>
        <a:bodyPr/>
        <a:lstStyle/>
        <a:p>
          <a:endParaRPr lang="en-US"/>
        </a:p>
      </dgm:t>
    </dgm:pt>
    <dgm:pt modelId="{93A371C3-41C9-4E07-B926-11D0A8D4F547}" type="pres">
      <dgm:prSet presAssocID="{ECF7CE4D-A589-422D-A467-F8CDE173318B}" presName="parentText" presStyleLbl="node1" presStyleIdx="0" presStyleCnt="3">
        <dgm:presLayoutVars>
          <dgm:chMax val="0"/>
          <dgm:bulletEnabled val="1"/>
        </dgm:presLayoutVars>
      </dgm:prSet>
      <dgm:spPr/>
      <dgm:t>
        <a:bodyPr/>
        <a:lstStyle/>
        <a:p>
          <a:endParaRPr lang="en-US"/>
        </a:p>
      </dgm:t>
    </dgm:pt>
    <dgm:pt modelId="{48AC4F96-C47D-444E-AA84-F56C22419E90}" type="pres">
      <dgm:prSet presAssocID="{ECF7CE4D-A589-422D-A467-F8CDE173318B}" presName="childText" presStyleLbl="revTx" presStyleIdx="0" presStyleCnt="3">
        <dgm:presLayoutVars>
          <dgm:bulletEnabled val="1"/>
        </dgm:presLayoutVars>
      </dgm:prSet>
      <dgm:spPr/>
      <dgm:t>
        <a:bodyPr/>
        <a:lstStyle/>
        <a:p>
          <a:endParaRPr lang="en-US"/>
        </a:p>
      </dgm:t>
    </dgm:pt>
    <dgm:pt modelId="{E004F4EF-8116-403A-B8FD-BBA74DC4DE62}" type="pres">
      <dgm:prSet presAssocID="{3B8F5141-B459-4F1B-8AFC-E42075CB49D9}" presName="parentText" presStyleLbl="node1" presStyleIdx="1" presStyleCnt="3">
        <dgm:presLayoutVars>
          <dgm:chMax val="0"/>
          <dgm:bulletEnabled val="1"/>
        </dgm:presLayoutVars>
      </dgm:prSet>
      <dgm:spPr/>
      <dgm:t>
        <a:bodyPr/>
        <a:lstStyle/>
        <a:p>
          <a:endParaRPr lang="en-US"/>
        </a:p>
      </dgm:t>
    </dgm:pt>
    <dgm:pt modelId="{C995D27B-DE58-4F83-BD69-7630F99ECDEF}" type="pres">
      <dgm:prSet presAssocID="{3B8F5141-B459-4F1B-8AFC-E42075CB49D9}" presName="childText" presStyleLbl="revTx" presStyleIdx="1" presStyleCnt="3">
        <dgm:presLayoutVars>
          <dgm:bulletEnabled val="1"/>
        </dgm:presLayoutVars>
      </dgm:prSet>
      <dgm:spPr/>
      <dgm:t>
        <a:bodyPr/>
        <a:lstStyle/>
        <a:p>
          <a:endParaRPr lang="en-US"/>
        </a:p>
      </dgm:t>
    </dgm:pt>
    <dgm:pt modelId="{3C0C208A-F774-4BEA-8E7E-A913393A5822}" type="pres">
      <dgm:prSet presAssocID="{4699E9E3-D616-4FB4-88C0-1F3724887D9D}" presName="parentText" presStyleLbl="node1" presStyleIdx="2" presStyleCnt="3">
        <dgm:presLayoutVars>
          <dgm:chMax val="0"/>
          <dgm:bulletEnabled val="1"/>
        </dgm:presLayoutVars>
      </dgm:prSet>
      <dgm:spPr/>
      <dgm:t>
        <a:bodyPr/>
        <a:lstStyle/>
        <a:p>
          <a:endParaRPr lang="en-US"/>
        </a:p>
      </dgm:t>
    </dgm:pt>
    <dgm:pt modelId="{30CAE0DF-7717-4953-8EE7-31C2032C224C}" type="pres">
      <dgm:prSet presAssocID="{4699E9E3-D616-4FB4-88C0-1F3724887D9D}" presName="childText" presStyleLbl="revTx" presStyleIdx="2" presStyleCnt="3">
        <dgm:presLayoutVars>
          <dgm:bulletEnabled val="1"/>
        </dgm:presLayoutVars>
      </dgm:prSet>
      <dgm:spPr/>
      <dgm:t>
        <a:bodyPr/>
        <a:lstStyle/>
        <a:p>
          <a:endParaRPr lang="en-US"/>
        </a:p>
      </dgm:t>
    </dgm:pt>
  </dgm:ptLst>
  <dgm:cxnLst>
    <dgm:cxn modelId="{6190E60F-EADB-434B-BE16-C2E3CBD52A45}" type="presOf" srcId="{4699E9E3-D616-4FB4-88C0-1F3724887D9D}" destId="{3C0C208A-F774-4BEA-8E7E-A913393A5822}" srcOrd="0" destOrd="0" presId="urn:microsoft.com/office/officeart/2005/8/layout/vList2"/>
    <dgm:cxn modelId="{59C28825-E00E-4CB2-B80B-65F3A60AE798}" type="presOf" srcId="{BD2A3257-5FF1-4069-BE94-3AE9357676D2}" destId="{C995D27B-DE58-4F83-BD69-7630F99ECDEF}" srcOrd="0" destOrd="2" presId="urn:microsoft.com/office/officeart/2005/8/layout/vList2"/>
    <dgm:cxn modelId="{28CBAC77-3463-439E-B44F-BA02A49FB08D}" srcId="{6AD17F59-C827-48D7-AD06-752E1266EA5C}" destId="{ECF7CE4D-A589-422D-A467-F8CDE173318B}" srcOrd="0" destOrd="0" parTransId="{BC499EFA-7136-4BEA-B089-520AA8048C64}" sibTransId="{2EF0BA26-0274-4254-9A24-89FFE934919A}"/>
    <dgm:cxn modelId="{055895D2-DAFE-476C-8426-79DC4B3CF519}" type="presOf" srcId="{F84A6337-3CAB-4E66-892D-F3BBA2693530}" destId="{48AC4F96-C47D-444E-AA84-F56C22419E90}" srcOrd="0" destOrd="0" presId="urn:microsoft.com/office/officeart/2005/8/layout/vList2"/>
    <dgm:cxn modelId="{ACB92F33-BEFC-4055-97A8-90F167CBA6E9}" srcId="{6AD17F59-C827-48D7-AD06-752E1266EA5C}" destId="{4699E9E3-D616-4FB4-88C0-1F3724887D9D}" srcOrd="2" destOrd="0" parTransId="{D7B66C07-E9BC-4232-94B4-16BB48762D17}" sibTransId="{514BC021-B7AA-4971-9507-21F33C92F8DA}"/>
    <dgm:cxn modelId="{A35A3092-2314-4F77-93AF-53A575A421CC}" type="presOf" srcId="{6AD17F59-C827-48D7-AD06-752E1266EA5C}" destId="{42335B91-A69B-46BD-9964-472F03A8E9D3}" srcOrd="0" destOrd="0" presId="urn:microsoft.com/office/officeart/2005/8/layout/vList2"/>
    <dgm:cxn modelId="{A7D4E001-BBE6-4D1F-B3F6-377A97009A0D}" srcId="{6AD17F59-C827-48D7-AD06-752E1266EA5C}" destId="{3B8F5141-B459-4F1B-8AFC-E42075CB49D9}" srcOrd="1" destOrd="0" parTransId="{DEAB1466-7C22-47CE-9342-325E1F43A000}" sibTransId="{7DCF446F-EFDF-4B40-AEBD-E8133BF9A83B}"/>
    <dgm:cxn modelId="{5BC66395-CEA6-4937-92D4-FE79DA91E8D7}" srcId="{4699E9E3-D616-4FB4-88C0-1F3724887D9D}" destId="{C4F434E7-CEF0-468B-BE89-FFE522F8BECF}" srcOrd="0" destOrd="0" parTransId="{69768093-2D56-4B0B-9EAA-166830A05807}" sibTransId="{D24E7A15-4904-45C7-ADC8-CF216209C17C}"/>
    <dgm:cxn modelId="{9D9AA327-382D-44A6-8099-A9168839B754}" srcId="{3B8F5141-B459-4F1B-8AFC-E42075CB49D9}" destId="{BD2A3257-5FF1-4069-BE94-3AE9357676D2}" srcOrd="2" destOrd="0" parTransId="{6BF1D1E9-02B3-4126-99F6-C02174812656}" sibTransId="{D441EDD9-4983-445D-9370-FC903D855F83}"/>
    <dgm:cxn modelId="{4FADC765-DE7E-4356-A974-8223402EB05E}" type="presOf" srcId="{66178BBC-F2FC-4014-B89E-F4AD7857CB49}" destId="{C995D27B-DE58-4F83-BD69-7630F99ECDEF}" srcOrd="0" destOrd="0" presId="urn:microsoft.com/office/officeart/2005/8/layout/vList2"/>
    <dgm:cxn modelId="{E7ADE6DB-BC58-4136-A8EE-D193F2AC1AA0}" srcId="{3B8F5141-B459-4F1B-8AFC-E42075CB49D9}" destId="{EBC38927-C794-4772-893E-58727F91E0B7}" srcOrd="1" destOrd="0" parTransId="{884CDCD6-2595-41AA-AFD5-27F90CFEC0DC}" sibTransId="{96C2C717-3D01-4894-9034-370B4FBBB48D}"/>
    <dgm:cxn modelId="{F3064134-E772-407A-B070-F1B7CB5BCE70}" type="presOf" srcId="{ECF7CE4D-A589-422D-A467-F8CDE173318B}" destId="{93A371C3-41C9-4E07-B926-11D0A8D4F547}" srcOrd="0" destOrd="0" presId="urn:microsoft.com/office/officeart/2005/8/layout/vList2"/>
    <dgm:cxn modelId="{6417F4E7-5968-43C3-8F23-92E79B6D32CD}" type="presOf" srcId="{3B8F5141-B459-4F1B-8AFC-E42075CB49D9}" destId="{E004F4EF-8116-403A-B8FD-BBA74DC4DE62}" srcOrd="0" destOrd="0" presId="urn:microsoft.com/office/officeart/2005/8/layout/vList2"/>
    <dgm:cxn modelId="{6A76CDA9-575B-4AA8-9F43-77473DF280C6}" srcId="{ECF7CE4D-A589-422D-A467-F8CDE173318B}" destId="{EA878474-0427-45C8-90D2-18C2EAA50B24}" srcOrd="2" destOrd="0" parTransId="{BDCE39F3-65AD-40AC-8579-C1A553E5FE3E}" sibTransId="{FC07B92C-D9BB-4464-BB3F-5E0ED3285E3C}"/>
    <dgm:cxn modelId="{15782052-123F-4991-A624-6BE745A78524}" type="presOf" srcId="{7168CB48-1D51-4559-8B16-52947525A97D}" destId="{48AC4F96-C47D-444E-AA84-F56C22419E90}" srcOrd="0" destOrd="1" presId="urn:microsoft.com/office/officeart/2005/8/layout/vList2"/>
    <dgm:cxn modelId="{3761511C-A850-4DB6-B1E9-9F8DE9C98DE9}" type="presOf" srcId="{EA878474-0427-45C8-90D2-18C2EAA50B24}" destId="{48AC4F96-C47D-444E-AA84-F56C22419E90}" srcOrd="0" destOrd="2" presId="urn:microsoft.com/office/officeart/2005/8/layout/vList2"/>
    <dgm:cxn modelId="{46D8FDBC-128F-4908-AFB5-46ADB511CE7D}" type="presOf" srcId="{EBC38927-C794-4772-893E-58727F91E0B7}" destId="{C995D27B-DE58-4F83-BD69-7630F99ECDEF}" srcOrd="0" destOrd="1" presId="urn:microsoft.com/office/officeart/2005/8/layout/vList2"/>
    <dgm:cxn modelId="{DA153C86-C729-4D8A-9FD4-E6121CD1361D}" type="presOf" srcId="{C4F434E7-CEF0-468B-BE89-FFE522F8BECF}" destId="{30CAE0DF-7717-4953-8EE7-31C2032C224C}" srcOrd="0" destOrd="0" presId="urn:microsoft.com/office/officeart/2005/8/layout/vList2"/>
    <dgm:cxn modelId="{E399B4B5-EA7C-4E42-9677-20C429364CF0}" srcId="{ECF7CE4D-A589-422D-A467-F8CDE173318B}" destId="{F84A6337-3CAB-4E66-892D-F3BBA2693530}" srcOrd="0" destOrd="0" parTransId="{59759F8F-AC94-496D-A0FD-C633C51D4D59}" sibTransId="{62B958F4-EFF6-4503-979F-011AAC174317}"/>
    <dgm:cxn modelId="{9D8F895C-16F6-4C89-98EF-729308131527}" srcId="{ECF7CE4D-A589-422D-A467-F8CDE173318B}" destId="{7168CB48-1D51-4559-8B16-52947525A97D}" srcOrd="1" destOrd="0" parTransId="{88A41E8B-379B-4F45-8DC7-E21D00236F92}" sibTransId="{456A4CB1-C33C-4F52-A9F2-B5F39684A148}"/>
    <dgm:cxn modelId="{13A5DB0B-3509-4CD4-B534-1409A3171F3C}" srcId="{3B8F5141-B459-4F1B-8AFC-E42075CB49D9}" destId="{66178BBC-F2FC-4014-B89E-F4AD7857CB49}" srcOrd="0" destOrd="0" parTransId="{BFD715C6-2F1B-4F11-B927-FA4D2947DF7B}" sibTransId="{0F7B1F87-C98B-4DA1-87A5-5367BC13BAE5}"/>
    <dgm:cxn modelId="{40F7C946-CF91-495F-ADF4-A1784ED3C087}" type="presParOf" srcId="{42335B91-A69B-46BD-9964-472F03A8E9D3}" destId="{93A371C3-41C9-4E07-B926-11D0A8D4F547}" srcOrd="0" destOrd="0" presId="urn:microsoft.com/office/officeart/2005/8/layout/vList2"/>
    <dgm:cxn modelId="{C1AC73E5-2620-4C7C-942E-30C0D82E552F}" type="presParOf" srcId="{42335B91-A69B-46BD-9964-472F03A8E9D3}" destId="{48AC4F96-C47D-444E-AA84-F56C22419E90}" srcOrd="1" destOrd="0" presId="urn:microsoft.com/office/officeart/2005/8/layout/vList2"/>
    <dgm:cxn modelId="{56F2107F-00C7-4DFF-BD90-D1646B79C3BA}" type="presParOf" srcId="{42335B91-A69B-46BD-9964-472F03A8E9D3}" destId="{E004F4EF-8116-403A-B8FD-BBA74DC4DE62}" srcOrd="2" destOrd="0" presId="urn:microsoft.com/office/officeart/2005/8/layout/vList2"/>
    <dgm:cxn modelId="{56039786-F827-405C-985A-1106D819171C}" type="presParOf" srcId="{42335B91-A69B-46BD-9964-472F03A8E9D3}" destId="{C995D27B-DE58-4F83-BD69-7630F99ECDEF}" srcOrd="3" destOrd="0" presId="urn:microsoft.com/office/officeart/2005/8/layout/vList2"/>
    <dgm:cxn modelId="{27B2D901-0D4B-4FC9-8F44-C4E3B4438CE6}" type="presParOf" srcId="{42335B91-A69B-46BD-9964-472F03A8E9D3}" destId="{3C0C208A-F774-4BEA-8E7E-A913393A5822}" srcOrd="4" destOrd="0" presId="urn:microsoft.com/office/officeart/2005/8/layout/vList2"/>
    <dgm:cxn modelId="{03FCCBF2-ABF2-485C-9589-2E05A35E13B8}" type="presParOf" srcId="{42335B91-A69B-46BD-9964-472F03A8E9D3}" destId="{30CAE0DF-7717-4953-8EE7-31C2032C224C}"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C8AC8F9-0E6F-42FE-A25E-97DCFD51589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D121113-C5A4-40F7-856C-77465DB7136B}">
      <dgm:prSet phldrT="[Text]"/>
      <dgm:spPr/>
      <dgm:t>
        <a:bodyPr/>
        <a:lstStyle/>
        <a:p>
          <a:r>
            <a:rPr lang="en-US" dirty="0" smtClean="0"/>
            <a:t>Motivation</a:t>
          </a:r>
          <a:endParaRPr lang="en-US" dirty="0"/>
        </a:p>
      </dgm:t>
    </dgm:pt>
    <dgm:pt modelId="{CD6BB48C-82FC-4990-BC8C-B486E45C52E1}" type="parTrans" cxnId="{49E10716-ABDB-42EB-BEF5-28657D83C4F4}">
      <dgm:prSet/>
      <dgm:spPr/>
      <dgm:t>
        <a:bodyPr/>
        <a:lstStyle/>
        <a:p>
          <a:endParaRPr lang="en-US"/>
        </a:p>
      </dgm:t>
    </dgm:pt>
    <dgm:pt modelId="{D1AB246F-B84D-4AA7-9E0E-92136EBC44AD}" type="sibTrans" cxnId="{49E10716-ABDB-42EB-BEF5-28657D83C4F4}">
      <dgm:prSet/>
      <dgm:spPr/>
      <dgm:t>
        <a:bodyPr/>
        <a:lstStyle/>
        <a:p>
          <a:endParaRPr lang="en-US"/>
        </a:p>
      </dgm:t>
    </dgm:pt>
    <dgm:pt modelId="{E5C24058-372A-45FC-B08F-4781B884E554}">
      <dgm:prSet phldrT="[Text]"/>
      <dgm:spPr/>
      <dgm:t>
        <a:bodyPr/>
        <a:lstStyle/>
        <a:p>
          <a:r>
            <a:rPr lang="en-US" dirty="0" smtClean="0"/>
            <a:t>Research Objectives</a:t>
          </a:r>
          <a:endParaRPr lang="en-US" dirty="0"/>
        </a:p>
      </dgm:t>
    </dgm:pt>
    <dgm:pt modelId="{FA03822A-53C4-4607-88C5-7DD6C2499828}" type="parTrans" cxnId="{C2A345D4-82EC-4875-BE96-51ECB798D443}">
      <dgm:prSet/>
      <dgm:spPr/>
      <dgm:t>
        <a:bodyPr/>
        <a:lstStyle/>
        <a:p>
          <a:endParaRPr lang="en-US"/>
        </a:p>
      </dgm:t>
    </dgm:pt>
    <dgm:pt modelId="{E1290E5E-3BE2-4F93-9283-7DAB67DD7C94}" type="sibTrans" cxnId="{C2A345D4-82EC-4875-BE96-51ECB798D443}">
      <dgm:prSet/>
      <dgm:spPr/>
      <dgm:t>
        <a:bodyPr/>
        <a:lstStyle/>
        <a:p>
          <a:endParaRPr lang="en-US"/>
        </a:p>
      </dgm:t>
    </dgm:pt>
    <dgm:pt modelId="{1FE0F151-0132-4CE8-A3BA-12822E9BD215}">
      <dgm:prSet phldrT="[Text]"/>
      <dgm:spPr/>
      <dgm:t>
        <a:bodyPr/>
        <a:lstStyle/>
        <a:p>
          <a:r>
            <a:rPr lang="en-US" dirty="0" smtClean="0"/>
            <a:t>Conclusion</a:t>
          </a:r>
          <a:endParaRPr lang="en-US" dirty="0"/>
        </a:p>
      </dgm:t>
    </dgm:pt>
    <dgm:pt modelId="{8106F910-0A4E-4886-875C-89D56A8CFCB4}" type="parTrans" cxnId="{BC81AE36-4CF1-444C-B95F-CB7AD147EB37}">
      <dgm:prSet/>
      <dgm:spPr/>
      <dgm:t>
        <a:bodyPr/>
        <a:lstStyle/>
        <a:p>
          <a:endParaRPr lang="en-US"/>
        </a:p>
      </dgm:t>
    </dgm:pt>
    <dgm:pt modelId="{A7A1A6E1-3C09-4A2B-B7B7-DC96CC6373F9}" type="sibTrans" cxnId="{BC81AE36-4CF1-444C-B95F-CB7AD147EB37}">
      <dgm:prSet/>
      <dgm:spPr/>
      <dgm:t>
        <a:bodyPr/>
        <a:lstStyle/>
        <a:p>
          <a:endParaRPr lang="en-US"/>
        </a:p>
      </dgm:t>
    </dgm:pt>
    <dgm:pt modelId="{363271D4-97D6-4DAA-A258-AAE73152AFA0}">
      <dgm:prSet phldrT="[Text]"/>
      <dgm:spPr/>
      <dgm:t>
        <a:bodyPr/>
        <a:lstStyle/>
        <a:p>
          <a:r>
            <a:rPr lang="en-US" dirty="0" smtClean="0"/>
            <a:t>Current Approaches</a:t>
          </a:r>
          <a:endParaRPr lang="en-US" dirty="0"/>
        </a:p>
      </dgm:t>
    </dgm:pt>
    <dgm:pt modelId="{DF447B1C-AD1F-4063-81A8-52D1A087562F}" type="parTrans" cxnId="{B9A21229-06C0-4668-81ED-C06522CD8BA1}">
      <dgm:prSet/>
      <dgm:spPr/>
      <dgm:t>
        <a:bodyPr/>
        <a:lstStyle/>
        <a:p>
          <a:endParaRPr lang="en-US"/>
        </a:p>
      </dgm:t>
    </dgm:pt>
    <dgm:pt modelId="{952BFD1A-8665-4EBC-A93F-3108BB595686}" type="sibTrans" cxnId="{B9A21229-06C0-4668-81ED-C06522CD8BA1}">
      <dgm:prSet/>
      <dgm:spPr/>
      <dgm:t>
        <a:bodyPr/>
        <a:lstStyle/>
        <a:p>
          <a:endParaRPr lang="en-US"/>
        </a:p>
      </dgm:t>
    </dgm:pt>
    <dgm:pt modelId="{CFC2DC14-AF13-42A4-8B9C-0B6DC5D1EF2F}">
      <dgm:prSet phldrT="[Text]"/>
      <dgm:spPr>
        <a:solidFill>
          <a:schemeClr val="accent1">
            <a:lumMod val="50000"/>
          </a:schemeClr>
        </a:solidFill>
      </dgm:spPr>
      <dgm:t>
        <a:bodyPr/>
        <a:lstStyle/>
        <a:p>
          <a:r>
            <a:rPr lang="en-US" dirty="0" smtClean="0"/>
            <a:t>Implementation</a:t>
          </a:r>
          <a:endParaRPr lang="en-US" dirty="0"/>
        </a:p>
      </dgm:t>
    </dgm:pt>
    <dgm:pt modelId="{45BBC271-A0E9-4654-9E25-74C55981766E}" type="parTrans" cxnId="{300A633B-09E6-4424-9A6D-A13F0CE2199F}">
      <dgm:prSet/>
      <dgm:spPr/>
      <dgm:t>
        <a:bodyPr/>
        <a:lstStyle/>
        <a:p>
          <a:endParaRPr lang="en-US"/>
        </a:p>
      </dgm:t>
    </dgm:pt>
    <dgm:pt modelId="{501B5A93-B9A6-410B-B955-F911C5C14CDF}" type="sibTrans" cxnId="{300A633B-09E6-4424-9A6D-A13F0CE2199F}">
      <dgm:prSet/>
      <dgm:spPr/>
      <dgm:t>
        <a:bodyPr/>
        <a:lstStyle/>
        <a:p>
          <a:endParaRPr lang="en-US"/>
        </a:p>
      </dgm:t>
    </dgm:pt>
    <dgm:pt modelId="{F756DA39-C647-4A86-9ECA-7D4F42366506}" type="pres">
      <dgm:prSet presAssocID="{BC8AC8F9-0E6F-42FE-A25E-97DCFD51589C}" presName="linear" presStyleCnt="0">
        <dgm:presLayoutVars>
          <dgm:dir/>
          <dgm:animLvl val="lvl"/>
          <dgm:resizeHandles val="exact"/>
        </dgm:presLayoutVars>
      </dgm:prSet>
      <dgm:spPr/>
      <dgm:t>
        <a:bodyPr/>
        <a:lstStyle/>
        <a:p>
          <a:endParaRPr lang="en-US"/>
        </a:p>
      </dgm:t>
    </dgm:pt>
    <dgm:pt modelId="{36DF62F7-44F0-4E1E-BE47-9FCDAD2CDC90}" type="pres">
      <dgm:prSet presAssocID="{ED121113-C5A4-40F7-856C-77465DB7136B}" presName="parentLin" presStyleCnt="0"/>
      <dgm:spPr/>
    </dgm:pt>
    <dgm:pt modelId="{2FDD7731-EDB2-4456-81C8-7C5FD108579E}" type="pres">
      <dgm:prSet presAssocID="{ED121113-C5A4-40F7-856C-77465DB7136B}" presName="parentLeftMargin" presStyleLbl="node1" presStyleIdx="0" presStyleCnt="5"/>
      <dgm:spPr/>
      <dgm:t>
        <a:bodyPr/>
        <a:lstStyle/>
        <a:p>
          <a:endParaRPr lang="en-US"/>
        </a:p>
      </dgm:t>
    </dgm:pt>
    <dgm:pt modelId="{8086AC4D-5D9F-4FEE-94AC-778D8B792322}" type="pres">
      <dgm:prSet presAssocID="{ED121113-C5A4-40F7-856C-77465DB7136B}" presName="parentText" presStyleLbl="node1" presStyleIdx="0" presStyleCnt="5">
        <dgm:presLayoutVars>
          <dgm:chMax val="0"/>
          <dgm:bulletEnabled val="1"/>
        </dgm:presLayoutVars>
      </dgm:prSet>
      <dgm:spPr/>
      <dgm:t>
        <a:bodyPr/>
        <a:lstStyle/>
        <a:p>
          <a:endParaRPr lang="en-US"/>
        </a:p>
      </dgm:t>
    </dgm:pt>
    <dgm:pt modelId="{BFEB671B-100F-41B2-B0E8-C3CB96EA2EBB}" type="pres">
      <dgm:prSet presAssocID="{ED121113-C5A4-40F7-856C-77465DB7136B}" presName="negativeSpace" presStyleCnt="0"/>
      <dgm:spPr/>
    </dgm:pt>
    <dgm:pt modelId="{67DDCD9D-6B06-4511-A638-64CB68D25E0E}" type="pres">
      <dgm:prSet presAssocID="{ED121113-C5A4-40F7-856C-77465DB7136B}" presName="childText" presStyleLbl="conFgAcc1" presStyleIdx="0" presStyleCnt="5">
        <dgm:presLayoutVars>
          <dgm:bulletEnabled val="1"/>
        </dgm:presLayoutVars>
      </dgm:prSet>
      <dgm:spPr/>
    </dgm:pt>
    <dgm:pt modelId="{7F2F37E1-D45B-4A38-A07C-8BC5FE958F45}" type="pres">
      <dgm:prSet presAssocID="{D1AB246F-B84D-4AA7-9E0E-92136EBC44AD}" presName="spaceBetweenRectangles" presStyleCnt="0"/>
      <dgm:spPr/>
    </dgm:pt>
    <dgm:pt modelId="{E8E0D329-2E23-4FC1-AE91-F050E8A56DC9}" type="pres">
      <dgm:prSet presAssocID="{363271D4-97D6-4DAA-A258-AAE73152AFA0}" presName="parentLin" presStyleCnt="0"/>
      <dgm:spPr/>
    </dgm:pt>
    <dgm:pt modelId="{5DB24A8F-C98C-4FF6-89CB-7741B53E5862}" type="pres">
      <dgm:prSet presAssocID="{363271D4-97D6-4DAA-A258-AAE73152AFA0}" presName="parentLeftMargin" presStyleLbl="node1" presStyleIdx="0" presStyleCnt="5"/>
      <dgm:spPr/>
      <dgm:t>
        <a:bodyPr/>
        <a:lstStyle/>
        <a:p>
          <a:endParaRPr lang="en-US"/>
        </a:p>
      </dgm:t>
    </dgm:pt>
    <dgm:pt modelId="{06693679-64C5-4E05-8F00-AB0D4FA2B935}" type="pres">
      <dgm:prSet presAssocID="{363271D4-97D6-4DAA-A258-AAE73152AFA0}" presName="parentText" presStyleLbl="node1" presStyleIdx="1" presStyleCnt="5">
        <dgm:presLayoutVars>
          <dgm:chMax val="0"/>
          <dgm:bulletEnabled val="1"/>
        </dgm:presLayoutVars>
      </dgm:prSet>
      <dgm:spPr/>
      <dgm:t>
        <a:bodyPr/>
        <a:lstStyle/>
        <a:p>
          <a:endParaRPr lang="en-US"/>
        </a:p>
      </dgm:t>
    </dgm:pt>
    <dgm:pt modelId="{6116DD35-A745-4F5C-B0A3-DBB19580D21D}" type="pres">
      <dgm:prSet presAssocID="{363271D4-97D6-4DAA-A258-AAE73152AFA0}" presName="negativeSpace" presStyleCnt="0"/>
      <dgm:spPr/>
    </dgm:pt>
    <dgm:pt modelId="{26CB5201-CF28-4DE8-AE4E-71466082E479}" type="pres">
      <dgm:prSet presAssocID="{363271D4-97D6-4DAA-A258-AAE73152AFA0}" presName="childText" presStyleLbl="conFgAcc1" presStyleIdx="1" presStyleCnt="5">
        <dgm:presLayoutVars>
          <dgm:bulletEnabled val="1"/>
        </dgm:presLayoutVars>
      </dgm:prSet>
      <dgm:spPr/>
    </dgm:pt>
    <dgm:pt modelId="{FF9D2AE9-7C12-4407-A7BE-D34FA22C72A6}" type="pres">
      <dgm:prSet presAssocID="{952BFD1A-8665-4EBC-A93F-3108BB595686}" presName="spaceBetweenRectangles" presStyleCnt="0"/>
      <dgm:spPr/>
    </dgm:pt>
    <dgm:pt modelId="{873CCD71-DE97-4FBC-B577-59DA80B80F2B}" type="pres">
      <dgm:prSet presAssocID="{E5C24058-372A-45FC-B08F-4781B884E554}" presName="parentLin" presStyleCnt="0"/>
      <dgm:spPr/>
    </dgm:pt>
    <dgm:pt modelId="{E8C8E5E7-4011-429E-8A39-079E6E31016A}" type="pres">
      <dgm:prSet presAssocID="{E5C24058-372A-45FC-B08F-4781B884E554}" presName="parentLeftMargin" presStyleLbl="node1" presStyleIdx="1" presStyleCnt="5"/>
      <dgm:spPr/>
      <dgm:t>
        <a:bodyPr/>
        <a:lstStyle/>
        <a:p>
          <a:endParaRPr lang="en-US"/>
        </a:p>
      </dgm:t>
    </dgm:pt>
    <dgm:pt modelId="{3D77AA7C-45EA-4573-B6EB-744D0BE9FF86}" type="pres">
      <dgm:prSet presAssocID="{E5C24058-372A-45FC-B08F-4781B884E554}" presName="parentText" presStyleLbl="node1" presStyleIdx="2" presStyleCnt="5">
        <dgm:presLayoutVars>
          <dgm:chMax val="0"/>
          <dgm:bulletEnabled val="1"/>
        </dgm:presLayoutVars>
      </dgm:prSet>
      <dgm:spPr/>
      <dgm:t>
        <a:bodyPr/>
        <a:lstStyle/>
        <a:p>
          <a:endParaRPr lang="en-US"/>
        </a:p>
      </dgm:t>
    </dgm:pt>
    <dgm:pt modelId="{B5F8C3D9-AA28-41CB-9C83-99E8D81F53B4}" type="pres">
      <dgm:prSet presAssocID="{E5C24058-372A-45FC-B08F-4781B884E554}" presName="negativeSpace" presStyleCnt="0"/>
      <dgm:spPr/>
    </dgm:pt>
    <dgm:pt modelId="{062F17FF-4073-4F62-8766-19ADA2A6491A}" type="pres">
      <dgm:prSet presAssocID="{E5C24058-372A-45FC-B08F-4781B884E554}" presName="childText" presStyleLbl="conFgAcc1" presStyleIdx="2" presStyleCnt="5">
        <dgm:presLayoutVars>
          <dgm:bulletEnabled val="1"/>
        </dgm:presLayoutVars>
      </dgm:prSet>
      <dgm:spPr/>
    </dgm:pt>
    <dgm:pt modelId="{FAE68674-A8EE-4EA0-9402-55C052CD6CC2}" type="pres">
      <dgm:prSet presAssocID="{E1290E5E-3BE2-4F93-9283-7DAB67DD7C94}" presName="spaceBetweenRectangles" presStyleCnt="0"/>
      <dgm:spPr/>
    </dgm:pt>
    <dgm:pt modelId="{878F1420-0386-411F-A6E8-2BC20997A120}" type="pres">
      <dgm:prSet presAssocID="{CFC2DC14-AF13-42A4-8B9C-0B6DC5D1EF2F}" presName="parentLin" presStyleCnt="0"/>
      <dgm:spPr/>
    </dgm:pt>
    <dgm:pt modelId="{F5ADD7D3-9F8D-4825-B2D3-62CD4893E4AF}" type="pres">
      <dgm:prSet presAssocID="{CFC2DC14-AF13-42A4-8B9C-0B6DC5D1EF2F}" presName="parentLeftMargin" presStyleLbl="node1" presStyleIdx="2" presStyleCnt="5"/>
      <dgm:spPr/>
      <dgm:t>
        <a:bodyPr/>
        <a:lstStyle/>
        <a:p>
          <a:endParaRPr lang="en-US"/>
        </a:p>
      </dgm:t>
    </dgm:pt>
    <dgm:pt modelId="{821BFBE8-B812-4F68-90A9-48D3634330A3}" type="pres">
      <dgm:prSet presAssocID="{CFC2DC14-AF13-42A4-8B9C-0B6DC5D1EF2F}" presName="parentText" presStyleLbl="node1" presStyleIdx="3" presStyleCnt="5">
        <dgm:presLayoutVars>
          <dgm:chMax val="0"/>
          <dgm:bulletEnabled val="1"/>
        </dgm:presLayoutVars>
      </dgm:prSet>
      <dgm:spPr/>
      <dgm:t>
        <a:bodyPr/>
        <a:lstStyle/>
        <a:p>
          <a:endParaRPr lang="en-US"/>
        </a:p>
      </dgm:t>
    </dgm:pt>
    <dgm:pt modelId="{92EC6522-0D93-4D57-977B-3FD2B4041F8A}" type="pres">
      <dgm:prSet presAssocID="{CFC2DC14-AF13-42A4-8B9C-0B6DC5D1EF2F}" presName="negativeSpace" presStyleCnt="0"/>
      <dgm:spPr/>
    </dgm:pt>
    <dgm:pt modelId="{653E1FFD-C8A7-4B04-B58C-49CFF23DD8A4}" type="pres">
      <dgm:prSet presAssocID="{CFC2DC14-AF13-42A4-8B9C-0B6DC5D1EF2F}" presName="childText" presStyleLbl="conFgAcc1" presStyleIdx="3" presStyleCnt="5">
        <dgm:presLayoutVars>
          <dgm:bulletEnabled val="1"/>
        </dgm:presLayoutVars>
      </dgm:prSet>
      <dgm:spPr/>
    </dgm:pt>
    <dgm:pt modelId="{AD9BAFB1-91D6-4329-88CE-6344FEA6B6D5}" type="pres">
      <dgm:prSet presAssocID="{501B5A93-B9A6-410B-B955-F911C5C14CDF}" presName="spaceBetweenRectangles" presStyleCnt="0"/>
      <dgm:spPr/>
    </dgm:pt>
    <dgm:pt modelId="{CCCEF4E2-F597-4260-A478-ECDBF36CD033}" type="pres">
      <dgm:prSet presAssocID="{1FE0F151-0132-4CE8-A3BA-12822E9BD215}" presName="parentLin" presStyleCnt="0"/>
      <dgm:spPr/>
    </dgm:pt>
    <dgm:pt modelId="{46BBC1F7-CCC1-4EE7-9BB6-A1CF5483050E}" type="pres">
      <dgm:prSet presAssocID="{1FE0F151-0132-4CE8-A3BA-12822E9BD215}" presName="parentLeftMargin" presStyleLbl="node1" presStyleIdx="3" presStyleCnt="5"/>
      <dgm:spPr/>
      <dgm:t>
        <a:bodyPr/>
        <a:lstStyle/>
        <a:p>
          <a:endParaRPr lang="en-US"/>
        </a:p>
      </dgm:t>
    </dgm:pt>
    <dgm:pt modelId="{A7E7F2F2-B46C-4964-9695-E6AB5204A002}" type="pres">
      <dgm:prSet presAssocID="{1FE0F151-0132-4CE8-A3BA-12822E9BD215}" presName="parentText" presStyleLbl="node1" presStyleIdx="4" presStyleCnt="5">
        <dgm:presLayoutVars>
          <dgm:chMax val="0"/>
          <dgm:bulletEnabled val="1"/>
        </dgm:presLayoutVars>
      </dgm:prSet>
      <dgm:spPr/>
      <dgm:t>
        <a:bodyPr/>
        <a:lstStyle/>
        <a:p>
          <a:endParaRPr lang="en-US"/>
        </a:p>
      </dgm:t>
    </dgm:pt>
    <dgm:pt modelId="{4BABB7F7-4CF8-4075-A430-AEE2ACAB8C96}" type="pres">
      <dgm:prSet presAssocID="{1FE0F151-0132-4CE8-A3BA-12822E9BD215}" presName="negativeSpace" presStyleCnt="0"/>
      <dgm:spPr/>
    </dgm:pt>
    <dgm:pt modelId="{9892B62E-7675-4421-A852-85F66A98097A}" type="pres">
      <dgm:prSet presAssocID="{1FE0F151-0132-4CE8-A3BA-12822E9BD215}" presName="childText" presStyleLbl="conFgAcc1" presStyleIdx="4" presStyleCnt="5">
        <dgm:presLayoutVars>
          <dgm:bulletEnabled val="1"/>
        </dgm:presLayoutVars>
      </dgm:prSet>
      <dgm:spPr/>
    </dgm:pt>
  </dgm:ptLst>
  <dgm:cxnLst>
    <dgm:cxn modelId="{97D5FB09-7D36-459F-8282-3E8BB1341C3A}" type="presOf" srcId="{1FE0F151-0132-4CE8-A3BA-12822E9BD215}" destId="{A7E7F2F2-B46C-4964-9695-E6AB5204A002}" srcOrd="1" destOrd="0" presId="urn:microsoft.com/office/officeart/2005/8/layout/list1"/>
    <dgm:cxn modelId="{EC632DD3-2F32-4649-BFF8-0B96888E80AA}" type="presOf" srcId="{CFC2DC14-AF13-42A4-8B9C-0B6DC5D1EF2F}" destId="{821BFBE8-B812-4F68-90A9-48D3634330A3}" srcOrd="1" destOrd="0" presId="urn:microsoft.com/office/officeart/2005/8/layout/list1"/>
    <dgm:cxn modelId="{49E10716-ABDB-42EB-BEF5-28657D83C4F4}" srcId="{BC8AC8F9-0E6F-42FE-A25E-97DCFD51589C}" destId="{ED121113-C5A4-40F7-856C-77465DB7136B}" srcOrd="0" destOrd="0" parTransId="{CD6BB48C-82FC-4990-BC8C-B486E45C52E1}" sibTransId="{D1AB246F-B84D-4AA7-9E0E-92136EBC44AD}"/>
    <dgm:cxn modelId="{B4AA807E-8B07-4A90-854F-C397045AD3DA}" type="presOf" srcId="{ED121113-C5A4-40F7-856C-77465DB7136B}" destId="{8086AC4D-5D9F-4FEE-94AC-778D8B792322}" srcOrd="1" destOrd="0" presId="urn:microsoft.com/office/officeart/2005/8/layout/list1"/>
    <dgm:cxn modelId="{33DFA131-DED3-4163-A35C-F45043CDD1F4}" type="presOf" srcId="{BC8AC8F9-0E6F-42FE-A25E-97DCFD51589C}" destId="{F756DA39-C647-4A86-9ECA-7D4F42366506}" srcOrd="0" destOrd="0" presId="urn:microsoft.com/office/officeart/2005/8/layout/list1"/>
    <dgm:cxn modelId="{B9A21229-06C0-4668-81ED-C06522CD8BA1}" srcId="{BC8AC8F9-0E6F-42FE-A25E-97DCFD51589C}" destId="{363271D4-97D6-4DAA-A258-AAE73152AFA0}" srcOrd="1" destOrd="0" parTransId="{DF447B1C-AD1F-4063-81A8-52D1A087562F}" sibTransId="{952BFD1A-8665-4EBC-A93F-3108BB595686}"/>
    <dgm:cxn modelId="{50C1B37A-7855-4D4C-9A7A-67EBEAE54DA8}" type="presOf" srcId="{ED121113-C5A4-40F7-856C-77465DB7136B}" destId="{2FDD7731-EDB2-4456-81C8-7C5FD108579E}" srcOrd="0" destOrd="0" presId="urn:microsoft.com/office/officeart/2005/8/layout/list1"/>
    <dgm:cxn modelId="{DECFE5D8-FA03-44C0-B92D-D9BBAF8C5F62}" type="presOf" srcId="{363271D4-97D6-4DAA-A258-AAE73152AFA0}" destId="{06693679-64C5-4E05-8F00-AB0D4FA2B935}" srcOrd="1" destOrd="0" presId="urn:microsoft.com/office/officeart/2005/8/layout/list1"/>
    <dgm:cxn modelId="{2CA6A4B4-AC8B-479A-8644-5BFA33E9AED4}" type="presOf" srcId="{CFC2DC14-AF13-42A4-8B9C-0B6DC5D1EF2F}" destId="{F5ADD7D3-9F8D-4825-B2D3-62CD4893E4AF}" srcOrd="0" destOrd="0" presId="urn:microsoft.com/office/officeart/2005/8/layout/list1"/>
    <dgm:cxn modelId="{AD193912-B046-446D-B778-81E9FB638EDD}" type="presOf" srcId="{E5C24058-372A-45FC-B08F-4781B884E554}" destId="{3D77AA7C-45EA-4573-B6EB-744D0BE9FF86}" srcOrd="1" destOrd="0" presId="urn:microsoft.com/office/officeart/2005/8/layout/list1"/>
    <dgm:cxn modelId="{08C4C2DA-4772-4AAB-82D6-DFAE1F9146EE}" type="presOf" srcId="{363271D4-97D6-4DAA-A258-AAE73152AFA0}" destId="{5DB24A8F-C98C-4FF6-89CB-7741B53E5862}" srcOrd="0" destOrd="0" presId="urn:microsoft.com/office/officeart/2005/8/layout/list1"/>
    <dgm:cxn modelId="{BC81AE36-4CF1-444C-B95F-CB7AD147EB37}" srcId="{BC8AC8F9-0E6F-42FE-A25E-97DCFD51589C}" destId="{1FE0F151-0132-4CE8-A3BA-12822E9BD215}" srcOrd="4" destOrd="0" parTransId="{8106F910-0A4E-4886-875C-89D56A8CFCB4}" sibTransId="{A7A1A6E1-3C09-4A2B-B7B7-DC96CC6373F9}"/>
    <dgm:cxn modelId="{A78608F3-DDD1-45C1-BAF9-199DB7314244}" type="presOf" srcId="{E5C24058-372A-45FC-B08F-4781B884E554}" destId="{E8C8E5E7-4011-429E-8A39-079E6E31016A}" srcOrd="0" destOrd="0" presId="urn:microsoft.com/office/officeart/2005/8/layout/list1"/>
    <dgm:cxn modelId="{300A633B-09E6-4424-9A6D-A13F0CE2199F}" srcId="{BC8AC8F9-0E6F-42FE-A25E-97DCFD51589C}" destId="{CFC2DC14-AF13-42A4-8B9C-0B6DC5D1EF2F}" srcOrd="3" destOrd="0" parTransId="{45BBC271-A0E9-4654-9E25-74C55981766E}" sibTransId="{501B5A93-B9A6-410B-B955-F911C5C14CDF}"/>
    <dgm:cxn modelId="{C2A345D4-82EC-4875-BE96-51ECB798D443}" srcId="{BC8AC8F9-0E6F-42FE-A25E-97DCFD51589C}" destId="{E5C24058-372A-45FC-B08F-4781B884E554}" srcOrd="2" destOrd="0" parTransId="{FA03822A-53C4-4607-88C5-7DD6C2499828}" sibTransId="{E1290E5E-3BE2-4F93-9283-7DAB67DD7C94}"/>
    <dgm:cxn modelId="{1D0C9A62-B94B-42BC-A354-76E4782679E6}" type="presOf" srcId="{1FE0F151-0132-4CE8-A3BA-12822E9BD215}" destId="{46BBC1F7-CCC1-4EE7-9BB6-A1CF5483050E}" srcOrd="0" destOrd="0" presId="urn:microsoft.com/office/officeart/2005/8/layout/list1"/>
    <dgm:cxn modelId="{EB92F878-1C80-4093-9E0F-C7042117AB48}" type="presParOf" srcId="{F756DA39-C647-4A86-9ECA-7D4F42366506}" destId="{36DF62F7-44F0-4E1E-BE47-9FCDAD2CDC90}" srcOrd="0" destOrd="0" presId="urn:microsoft.com/office/officeart/2005/8/layout/list1"/>
    <dgm:cxn modelId="{EF68674F-FA2A-45A5-9190-665EF9222E85}" type="presParOf" srcId="{36DF62F7-44F0-4E1E-BE47-9FCDAD2CDC90}" destId="{2FDD7731-EDB2-4456-81C8-7C5FD108579E}" srcOrd="0" destOrd="0" presId="urn:microsoft.com/office/officeart/2005/8/layout/list1"/>
    <dgm:cxn modelId="{17E2D459-FA72-42D9-ACF9-BC405CE665B3}" type="presParOf" srcId="{36DF62F7-44F0-4E1E-BE47-9FCDAD2CDC90}" destId="{8086AC4D-5D9F-4FEE-94AC-778D8B792322}" srcOrd="1" destOrd="0" presId="urn:microsoft.com/office/officeart/2005/8/layout/list1"/>
    <dgm:cxn modelId="{594A56E8-301B-495D-BADA-8982E6016940}" type="presParOf" srcId="{F756DA39-C647-4A86-9ECA-7D4F42366506}" destId="{BFEB671B-100F-41B2-B0E8-C3CB96EA2EBB}" srcOrd="1" destOrd="0" presId="urn:microsoft.com/office/officeart/2005/8/layout/list1"/>
    <dgm:cxn modelId="{AF85C98C-F1E2-4B92-8272-05920115EC51}" type="presParOf" srcId="{F756DA39-C647-4A86-9ECA-7D4F42366506}" destId="{67DDCD9D-6B06-4511-A638-64CB68D25E0E}" srcOrd="2" destOrd="0" presId="urn:microsoft.com/office/officeart/2005/8/layout/list1"/>
    <dgm:cxn modelId="{2CBF3D6A-CEF2-4A34-83B3-E72D43400073}" type="presParOf" srcId="{F756DA39-C647-4A86-9ECA-7D4F42366506}" destId="{7F2F37E1-D45B-4A38-A07C-8BC5FE958F45}" srcOrd="3" destOrd="0" presId="urn:microsoft.com/office/officeart/2005/8/layout/list1"/>
    <dgm:cxn modelId="{D4570AD4-F231-45D6-B8FA-0082A086C26D}" type="presParOf" srcId="{F756DA39-C647-4A86-9ECA-7D4F42366506}" destId="{E8E0D329-2E23-4FC1-AE91-F050E8A56DC9}" srcOrd="4" destOrd="0" presId="urn:microsoft.com/office/officeart/2005/8/layout/list1"/>
    <dgm:cxn modelId="{D7F33148-0322-417A-B771-B986A6DBA7C5}" type="presParOf" srcId="{E8E0D329-2E23-4FC1-AE91-F050E8A56DC9}" destId="{5DB24A8F-C98C-4FF6-89CB-7741B53E5862}" srcOrd="0" destOrd="0" presId="urn:microsoft.com/office/officeart/2005/8/layout/list1"/>
    <dgm:cxn modelId="{0B20F148-4C7C-48A0-8C07-14A5F95E322D}" type="presParOf" srcId="{E8E0D329-2E23-4FC1-AE91-F050E8A56DC9}" destId="{06693679-64C5-4E05-8F00-AB0D4FA2B935}" srcOrd="1" destOrd="0" presId="urn:microsoft.com/office/officeart/2005/8/layout/list1"/>
    <dgm:cxn modelId="{5D249BA1-A773-48CD-AC13-6C071194415A}" type="presParOf" srcId="{F756DA39-C647-4A86-9ECA-7D4F42366506}" destId="{6116DD35-A745-4F5C-B0A3-DBB19580D21D}" srcOrd="5" destOrd="0" presId="urn:microsoft.com/office/officeart/2005/8/layout/list1"/>
    <dgm:cxn modelId="{4C869743-6CFE-4BF1-B2B6-A98827069442}" type="presParOf" srcId="{F756DA39-C647-4A86-9ECA-7D4F42366506}" destId="{26CB5201-CF28-4DE8-AE4E-71466082E479}" srcOrd="6" destOrd="0" presId="urn:microsoft.com/office/officeart/2005/8/layout/list1"/>
    <dgm:cxn modelId="{17D7D45C-B43E-4213-BE14-314439DBDBF8}" type="presParOf" srcId="{F756DA39-C647-4A86-9ECA-7D4F42366506}" destId="{FF9D2AE9-7C12-4407-A7BE-D34FA22C72A6}" srcOrd="7" destOrd="0" presId="urn:microsoft.com/office/officeart/2005/8/layout/list1"/>
    <dgm:cxn modelId="{102A12C9-12CC-49DF-B1AC-92D083066A02}" type="presParOf" srcId="{F756DA39-C647-4A86-9ECA-7D4F42366506}" destId="{873CCD71-DE97-4FBC-B577-59DA80B80F2B}" srcOrd="8" destOrd="0" presId="urn:microsoft.com/office/officeart/2005/8/layout/list1"/>
    <dgm:cxn modelId="{F7C89828-103C-4B9B-8E21-AF214E0B8552}" type="presParOf" srcId="{873CCD71-DE97-4FBC-B577-59DA80B80F2B}" destId="{E8C8E5E7-4011-429E-8A39-079E6E31016A}" srcOrd="0" destOrd="0" presId="urn:microsoft.com/office/officeart/2005/8/layout/list1"/>
    <dgm:cxn modelId="{A556F5F1-CF71-4D81-951B-84D484BFE9A9}" type="presParOf" srcId="{873CCD71-DE97-4FBC-B577-59DA80B80F2B}" destId="{3D77AA7C-45EA-4573-B6EB-744D0BE9FF86}" srcOrd="1" destOrd="0" presId="urn:microsoft.com/office/officeart/2005/8/layout/list1"/>
    <dgm:cxn modelId="{60ADE638-C634-4547-87F1-B5A46D8FFD7E}" type="presParOf" srcId="{F756DA39-C647-4A86-9ECA-7D4F42366506}" destId="{B5F8C3D9-AA28-41CB-9C83-99E8D81F53B4}" srcOrd="9" destOrd="0" presId="urn:microsoft.com/office/officeart/2005/8/layout/list1"/>
    <dgm:cxn modelId="{26A56F11-0576-430C-89E4-6EC2972F8D81}" type="presParOf" srcId="{F756DA39-C647-4A86-9ECA-7D4F42366506}" destId="{062F17FF-4073-4F62-8766-19ADA2A6491A}" srcOrd="10" destOrd="0" presId="urn:microsoft.com/office/officeart/2005/8/layout/list1"/>
    <dgm:cxn modelId="{218A4DF6-9FEB-4054-A55D-EA08FE153474}" type="presParOf" srcId="{F756DA39-C647-4A86-9ECA-7D4F42366506}" destId="{FAE68674-A8EE-4EA0-9402-55C052CD6CC2}" srcOrd="11" destOrd="0" presId="urn:microsoft.com/office/officeart/2005/8/layout/list1"/>
    <dgm:cxn modelId="{306C71C2-3315-49C7-A739-DEBCBC19321C}" type="presParOf" srcId="{F756DA39-C647-4A86-9ECA-7D4F42366506}" destId="{878F1420-0386-411F-A6E8-2BC20997A120}" srcOrd="12" destOrd="0" presId="urn:microsoft.com/office/officeart/2005/8/layout/list1"/>
    <dgm:cxn modelId="{D876FE8F-957C-4023-AC01-FA8F970065C2}" type="presParOf" srcId="{878F1420-0386-411F-A6E8-2BC20997A120}" destId="{F5ADD7D3-9F8D-4825-B2D3-62CD4893E4AF}" srcOrd="0" destOrd="0" presId="urn:microsoft.com/office/officeart/2005/8/layout/list1"/>
    <dgm:cxn modelId="{2A999B16-A4EC-4D27-870C-EB445D9B86B0}" type="presParOf" srcId="{878F1420-0386-411F-A6E8-2BC20997A120}" destId="{821BFBE8-B812-4F68-90A9-48D3634330A3}" srcOrd="1" destOrd="0" presId="urn:microsoft.com/office/officeart/2005/8/layout/list1"/>
    <dgm:cxn modelId="{8BA674ED-1C5B-4B58-8101-3260EF91648A}" type="presParOf" srcId="{F756DA39-C647-4A86-9ECA-7D4F42366506}" destId="{92EC6522-0D93-4D57-977B-3FD2B4041F8A}" srcOrd="13" destOrd="0" presId="urn:microsoft.com/office/officeart/2005/8/layout/list1"/>
    <dgm:cxn modelId="{92F31E4D-0AF4-4466-BCC1-A7D056ACE418}" type="presParOf" srcId="{F756DA39-C647-4A86-9ECA-7D4F42366506}" destId="{653E1FFD-C8A7-4B04-B58C-49CFF23DD8A4}" srcOrd="14" destOrd="0" presId="urn:microsoft.com/office/officeart/2005/8/layout/list1"/>
    <dgm:cxn modelId="{F61F3700-A0BF-480D-A002-D80F7ADBC6DB}" type="presParOf" srcId="{F756DA39-C647-4A86-9ECA-7D4F42366506}" destId="{AD9BAFB1-91D6-4329-88CE-6344FEA6B6D5}" srcOrd="15" destOrd="0" presId="urn:microsoft.com/office/officeart/2005/8/layout/list1"/>
    <dgm:cxn modelId="{7C75E84E-E20C-4E11-A0E8-DBBBFCB39D5F}" type="presParOf" srcId="{F756DA39-C647-4A86-9ECA-7D4F42366506}" destId="{CCCEF4E2-F597-4260-A478-ECDBF36CD033}" srcOrd="16" destOrd="0" presId="urn:microsoft.com/office/officeart/2005/8/layout/list1"/>
    <dgm:cxn modelId="{BAABAE0B-5489-4278-9FA0-6777A6DE23B0}" type="presParOf" srcId="{CCCEF4E2-F597-4260-A478-ECDBF36CD033}" destId="{46BBC1F7-CCC1-4EE7-9BB6-A1CF5483050E}" srcOrd="0" destOrd="0" presId="urn:microsoft.com/office/officeart/2005/8/layout/list1"/>
    <dgm:cxn modelId="{0DAAB43B-9CD5-448D-836F-376B3ACFDB5B}" type="presParOf" srcId="{CCCEF4E2-F597-4260-A478-ECDBF36CD033}" destId="{A7E7F2F2-B46C-4964-9695-E6AB5204A002}" srcOrd="1" destOrd="0" presId="urn:microsoft.com/office/officeart/2005/8/layout/list1"/>
    <dgm:cxn modelId="{95B93936-088E-4C95-A1B1-8FED48911554}" type="presParOf" srcId="{F756DA39-C647-4A86-9ECA-7D4F42366506}" destId="{4BABB7F7-4CF8-4075-A430-AEE2ACAB8C96}" srcOrd="17" destOrd="0" presId="urn:microsoft.com/office/officeart/2005/8/layout/list1"/>
    <dgm:cxn modelId="{BCF7BEEA-7D9E-4C86-8606-80B0CA6F5AB6}" type="presParOf" srcId="{F756DA39-C647-4A86-9ECA-7D4F42366506}" destId="{9892B62E-7675-4421-A852-85F66A98097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1A1A1BA-CC7D-40F2-81A7-433ACA1EEA69}"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E101B399-26BD-4D1C-B3EA-DF08E382835B}">
      <dgm:prSet phldrT="[Text]"/>
      <dgm:spPr/>
      <dgm:t>
        <a:bodyPr/>
        <a:lstStyle/>
        <a:p>
          <a:r>
            <a:rPr lang="en-US" smtClean="0"/>
            <a:t>Step 1: From given assembly code, we produce an initial CFG that consists only program entry.</a:t>
          </a:r>
          <a:endParaRPr lang="en-US"/>
        </a:p>
      </dgm:t>
    </dgm:pt>
    <dgm:pt modelId="{1C0C40D8-F77B-412B-B61B-13FB68594C22}" type="parTrans" cxnId="{52312E58-C1D3-4914-8D64-78E72DB0D0AF}">
      <dgm:prSet/>
      <dgm:spPr/>
      <dgm:t>
        <a:bodyPr/>
        <a:lstStyle/>
        <a:p>
          <a:endParaRPr lang="en-US"/>
        </a:p>
      </dgm:t>
    </dgm:pt>
    <dgm:pt modelId="{05DE4F47-C8C7-432C-993E-7872950D7641}" type="sibTrans" cxnId="{52312E58-C1D3-4914-8D64-78E72DB0D0AF}">
      <dgm:prSet/>
      <dgm:spPr/>
      <dgm:t>
        <a:bodyPr/>
        <a:lstStyle/>
        <a:p>
          <a:endParaRPr lang="en-US"/>
        </a:p>
      </dgm:t>
    </dgm:pt>
    <dgm:pt modelId="{D4A4C44D-DC48-4FF3-B701-C10CAA4BF475}">
      <dgm:prSet/>
      <dgm:spPr/>
      <dgm:t>
        <a:bodyPr/>
        <a:lstStyle/>
        <a:p>
          <a:r>
            <a:rPr lang="en-US" dirty="0" smtClean="0"/>
            <a:t>Step 2: Perform the intra-procedural CFG construction (</a:t>
          </a:r>
          <a:r>
            <a:rPr lang="en-US" i="1" dirty="0" smtClean="0"/>
            <a:t>static CFG construction)</a:t>
          </a:r>
        </a:p>
      </dgm:t>
    </dgm:pt>
    <dgm:pt modelId="{5208AFDF-1101-4BA5-BE1C-84EE61DE4D98}" type="parTrans" cxnId="{EB642CFA-5496-46FF-8885-6BD52440CD9B}">
      <dgm:prSet/>
      <dgm:spPr/>
      <dgm:t>
        <a:bodyPr/>
        <a:lstStyle/>
        <a:p>
          <a:endParaRPr lang="en-US"/>
        </a:p>
      </dgm:t>
    </dgm:pt>
    <dgm:pt modelId="{8BF2B1B4-8C77-4393-B4AF-90A94653BAF9}" type="sibTrans" cxnId="{EB642CFA-5496-46FF-8885-6BD52440CD9B}">
      <dgm:prSet/>
      <dgm:spPr/>
      <dgm:t>
        <a:bodyPr/>
        <a:lstStyle/>
        <a:p>
          <a:endParaRPr lang="en-US"/>
        </a:p>
      </dgm:t>
    </dgm:pt>
    <dgm:pt modelId="{19B89D6B-683E-4BD4-BC38-49EE6FE9C3E1}">
      <dgm:prSet/>
      <dgm:spPr/>
      <dgm:t>
        <a:bodyPr/>
        <a:lstStyle/>
        <a:p>
          <a:r>
            <a:rPr lang="en-US" dirty="0" smtClean="0"/>
            <a:t>Step 3: Perform the symbolic execution on the current CFG.</a:t>
          </a:r>
        </a:p>
      </dgm:t>
    </dgm:pt>
    <dgm:pt modelId="{F84E8C5D-54D9-4BAF-B808-E64EEE25C761}" type="parTrans" cxnId="{8891EE5F-4790-4CDE-ACB1-18FAC46F04C8}">
      <dgm:prSet/>
      <dgm:spPr/>
      <dgm:t>
        <a:bodyPr/>
        <a:lstStyle/>
        <a:p>
          <a:endParaRPr lang="en-US"/>
        </a:p>
      </dgm:t>
    </dgm:pt>
    <dgm:pt modelId="{9EB65442-6EFE-42C1-BAF5-6EA960B6C8D2}" type="sibTrans" cxnId="{8891EE5F-4790-4CDE-ACB1-18FAC46F04C8}">
      <dgm:prSet/>
      <dgm:spPr/>
      <dgm:t>
        <a:bodyPr/>
        <a:lstStyle/>
        <a:p>
          <a:endParaRPr lang="en-US"/>
        </a:p>
      </dgm:t>
    </dgm:pt>
    <dgm:pt modelId="{217A83AA-B376-478A-9B13-43358F65C685}">
      <dgm:prSet/>
      <dgm:spPr/>
      <dgm:t>
        <a:bodyPr/>
        <a:lstStyle/>
        <a:p>
          <a:r>
            <a:rPr lang="en-US" dirty="0" smtClean="0"/>
            <a:t>Step 4: Apply Z3 to solve path conditions (given in step 3).  </a:t>
          </a:r>
        </a:p>
      </dgm:t>
    </dgm:pt>
    <dgm:pt modelId="{EFC78F2B-8DD2-419C-9831-619200A299D2}" type="parTrans" cxnId="{3684B491-E6BB-4618-9B13-2134F20F3869}">
      <dgm:prSet/>
      <dgm:spPr/>
      <dgm:t>
        <a:bodyPr/>
        <a:lstStyle/>
        <a:p>
          <a:endParaRPr lang="en-US"/>
        </a:p>
      </dgm:t>
    </dgm:pt>
    <dgm:pt modelId="{DB4BEA9A-EE3C-40A0-8C3E-8E40288BCB7A}" type="sibTrans" cxnId="{3684B491-E6BB-4618-9B13-2134F20F3869}">
      <dgm:prSet/>
      <dgm:spPr/>
      <dgm:t>
        <a:bodyPr/>
        <a:lstStyle/>
        <a:p>
          <a:endParaRPr lang="en-US"/>
        </a:p>
      </dgm:t>
    </dgm:pt>
    <dgm:pt modelId="{9A533A56-1537-486A-A758-8FD3513A569A}">
      <dgm:prSet/>
      <dgm:spPr/>
      <dgm:t>
        <a:bodyPr/>
        <a:lstStyle/>
        <a:p>
          <a:r>
            <a:rPr lang="en-US" dirty="0" smtClean="0"/>
            <a:t>Step 5: Use PAT to generate a LTS from the current CFG and dynamically perform the test-cases on it.</a:t>
          </a:r>
        </a:p>
      </dgm:t>
    </dgm:pt>
    <dgm:pt modelId="{1B867EB2-CC43-4D21-B324-E817B67EFE4E}" type="parTrans" cxnId="{11FCAE83-33A0-40F4-804C-FE86FAB2BB71}">
      <dgm:prSet/>
      <dgm:spPr/>
      <dgm:t>
        <a:bodyPr/>
        <a:lstStyle/>
        <a:p>
          <a:endParaRPr lang="en-US"/>
        </a:p>
      </dgm:t>
    </dgm:pt>
    <dgm:pt modelId="{D4C9F05C-2D6E-4C8A-B7BE-AA4F44799838}" type="sibTrans" cxnId="{11FCAE83-33A0-40F4-804C-FE86FAB2BB71}">
      <dgm:prSet/>
      <dgm:spPr/>
      <dgm:t>
        <a:bodyPr/>
        <a:lstStyle/>
        <a:p>
          <a:endParaRPr lang="en-US"/>
        </a:p>
      </dgm:t>
    </dgm:pt>
    <dgm:pt modelId="{7CC3B3C8-96B3-4DC7-9B13-F039B0F0B063}">
      <dgm:prSet/>
      <dgm:spPr/>
      <dgm:t>
        <a:bodyPr/>
        <a:lstStyle/>
        <a:p>
          <a:r>
            <a:rPr lang="en-US" dirty="0" smtClean="0"/>
            <a:t>Step 6: If the CFG is enlarged in step (5) with fresh vertices, return to step (2). Otherwise, the construction finished</a:t>
          </a:r>
        </a:p>
      </dgm:t>
    </dgm:pt>
    <dgm:pt modelId="{331DFDC6-1B9A-4B14-AF0D-31B604D069A3}" type="parTrans" cxnId="{2DE21929-5E6A-469F-8DC2-43BA2A1447B1}">
      <dgm:prSet/>
      <dgm:spPr/>
      <dgm:t>
        <a:bodyPr/>
        <a:lstStyle/>
        <a:p>
          <a:endParaRPr lang="en-US"/>
        </a:p>
      </dgm:t>
    </dgm:pt>
    <dgm:pt modelId="{52173AB7-0D2E-433E-9027-81F8A0E861E6}" type="sibTrans" cxnId="{2DE21929-5E6A-469F-8DC2-43BA2A1447B1}">
      <dgm:prSet/>
      <dgm:spPr/>
      <dgm:t>
        <a:bodyPr/>
        <a:lstStyle/>
        <a:p>
          <a:endParaRPr lang="en-US"/>
        </a:p>
      </dgm:t>
    </dgm:pt>
    <dgm:pt modelId="{F682056A-80B6-44F8-A0EA-08276E7C752D}" type="pres">
      <dgm:prSet presAssocID="{B1A1A1BA-CC7D-40F2-81A7-433ACA1EEA69}" presName="Name0" presStyleCnt="0">
        <dgm:presLayoutVars>
          <dgm:dir/>
          <dgm:resizeHandles val="exact"/>
        </dgm:presLayoutVars>
      </dgm:prSet>
      <dgm:spPr/>
      <dgm:t>
        <a:bodyPr/>
        <a:lstStyle/>
        <a:p>
          <a:endParaRPr lang="en-US"/>
        </a:p>
      </dgm:t>
    </dgm:pt>
    <dgm:pt modelId="{9C50E93C-17AC-47CF-98BF-EAF60F1837F5}" type="pres">
      <dgm:prSet presAssocID="{E101B399-26BD-4D1C-B3EA-DF08E382835B}" presName="node" presStyleLbl="node1" presStyleIdx="0" presStyleCnt="6">
        <dgm:presLayoutVars>
          <dgm:bulletEnabled val="1"/>
        </dgm:presLayoutVars>
      </dgm:prSet>
      <dgm:spPr/>
      <dgm:t>
        <a:bodyPr/>
        <a:lstStyle/>
        <a:p>
          <a:endParaRPr lang="en-US"/>
        </a:p>
      </dgm:t>
    </dgm:pt>
    <dgm:pt modelId="{A78BAAFB-2CC2-4B7E-ADC2-4E5470448979}" type="pres">
      <dgm:prSet presAssocID="{05DE4F47-C8C7-432C-993E-7872950D7641}" presName="sibTrans" presStyleLbl="sibTrans1D1" presStyleIdx="0" presStyleCnt="5"/>
      <dgm:spPr/>
      <dgm:t>
        <a:bodyPr/>
        <a:lstStyle/>
        <a:p>
          <a:endParaRPr lang="en-US"/>
        </a:p>
      </dgm:t>
    </dgm:pt>
    <dgm:pt modelId="{1BBBADFD-CC72-4CDF-BAA5-61954D80EECD}" type="pres">
      <dgm:prSet presAssocID="{05DE4F47-C8C7-432C-993E-7872950D7641}" presName="connectorText" presStyleLbl="sibTrans1D1" presStyleIdx="0" presStyleCnt="5"/>
      <dgm:spPr/>
      <dgm:t>
        <a:bodyPr/>
        <a:lstStyle/>
        <a:p>
          <a:endParaRPr lang="en-US"/>
        </a:p>
      </dgm:t>
    </dgm:pt>
    <dgm:pt modelId="{7D2A0224-2508-4252-9B53-E5F4954155CF}" type="pres">
      <dgm:prSet presAssocID="{D4A4C44D-DC48-4FF3-B701-C10CAA4BF475}" presName="node" presStyleLbl="node1" presStyleIdx="1" presStyleCnt="6">
        <dgm:presLayoutVars>
          <dgm:bulletEnabled val="1"/>
        </dgm:presLayoutVars>
      </dgm:prSet>
      <dgm:spPr/>
      <dgm:t>
        <a:bodyPr/>
        <a:lstStyle/>
        <a:p>
          <a:endParaRPr lang="en-US"/>
        </a:p>
      </dgm:t>
    </dgm:pt>
    <dgm:pt modelId="{150B077E-EDCF-4D13-920A-B521714FA2D3}" type="pres">
      <dgm:prSet presAssocID="{8BF2B1B4-8C77-4393-B4AF-90A94653BAF9}" presName="sibTrans" presStyleLbl="sibTrans1D1" presStyleIdx="1" presStyleCnt="5"/>
      <dgm:spPr/>
      <dgm:t>
        <a:bodyPr/>
        <a:lstStyle/>
        <a:p>
          <a:endParaRPr lang="en-US"/>
        </a:p>
      </dgm:t>
    </dgm:pt>
    <dgm:pt modelId="{0CFE34F7-42F9-426C-B319-52895C8B2CFF}" type="pres">
      <dgm:prSet presAssocID="{8BF2B1B4-8C77-4393-B4AF-90A94653BAF9}" presName="connectorText" presStyleLbl="sibTrans1D1" presStyleIdx="1" presStyleCnt="5"/>
      <dgm:spPr/>
      <dgm:t>
        <a:bodyPr/>
        <a:lstStyle/>
        <a:p>
          <a:endParaRPr lang="en-US"/>
        </a:p>
      </dgm:t>
    </dgm:pt>
    <dgm:pt modelId="{78908094-FD71-407F-8823-A8FC1835E490}" type="pres">
      <dgm:prSet presAssocID="{19B89D6B-683E-4BD4-BC38-49EE6FE9C3E1}" presName="node" presStyleLbl="node1" presStyleIdx="2" presStyleCnt="6">
        <dgm:presLayoutVars>
          <dgm:bulletEnabled val="1"/>
        </dgm:presLayoutVars>
      </dgm:prSet>
      <dgm:spPr/>
      <dgm:t>
        <a:bodyPr/>
        <a:lstStyle/>
        <a:p>
          <a:endParaRPr lang="en-US"/>
        </a:p>
      </dgm:t>
    </dgm:pt>
    <dgm:pt modelId="{9518BCC0-8ADD-49E4-85A3-CF369E60E2E3}" type="pres">
      <dgm:prSet presAssocID="{9EB65442-6EFE-42C1-BAF5-6EA960B6C8D2}" presName="sibTrans" presStyleLbl="sibTrans1D1" presStyleIdx="2" presStyleCnt="5"/>
      <dgm:spPr/>
      <dgm:t>
        <a:bodyPr/>
        <a:lstStyle/>
        <a:p>
          <a:endParaRPr lang="en-US"/>
        </a:p>
      </dgm:t>
    </dgm:pt>
    <dgm:pt modelId="{9EC04234-EFD8-41EC-83AA-67C445D889F9}" type="pres">
      <dgm:prSet presAssocID="{9EB65442-6EFE-42C1-BAF5-6EA960B6C8D2}" presName="connectorText" presStyleLbl="sibTrans1D1" presStyleIdx="2" presStyleCnt="5"/>
      <dgm:spPr/>
      <dgm:t>
        <a:bodyPr/>
        <a:lstStyle/>
        <a:p>
          <a:endParaRPr lang="en-US"/>
        </a:p>
      </dgm:t>
    </dgm:pt>
    <dgm:pt modelId="{B43E3C28-7472-4BC8-9EC6-2152EB5DDE80}" type="pres">
      <dgm:prSet presAssocID="{217A83AA-B376-478A-9B13-43358F65C685}" presName="node" presStyleLbl="node1" presStyleIdx="3" presStyleCnt="6">
        <dgm:presLayoutVars>
          <dgm:bulletEnabled val="1"/>
        </dgm:presLayoutVars>
      </dgm:prSet>
      <dgm:spPr/>
      <dgm:t>
        <a:bodyPr/>
        <a:lstStyle/>
        <a:p>
          <a:endParaRPr lang="en-US"/>
        </a:p>
      </dgm:t>
    </dgm:pt>
    <dgm:pt modelId="{43D33109-2D00-49EA-8C7B-3BEED1D3D1EA}" type="pres">
      <dgm:prSet presAssocID="{DB4BEA9A-EE3C-40A0-8C3E-8E40288BCB7A}" presName="sibTrans" presStyleLbl="sibTrans1D1" presStyleIdx="3" presStyleCnt="5"/>
      <dgm:spPr/>
      <dgm:t>
        <a:bodyPr/>
        <a:lstStyle/>
        <a:p>
          <a:endParaRPr lang="en-US"/>
        </a:p>
      </dgm:t>
    </dgm:pt>
    <dgm:pt modelId="{3A779B58-0F43-4004-9996-6CF81FFB7ED1}" type="pres">
      <dgm:prSet presAssocID="{DB4BEA9A-EE3C-40A0-8C3E-8E40288BCB7A}" presName="connectorText" presStyleLbl="sibTrans1D1" presStyleIdx="3" presStyleCnt="5"/>
      <dgm:spPr/>
      <dgm:t>
        <a:bodyPr/>
        <a:lstStyle/>
        <a:p>
          <a:endParaRPr lang="en-US"/>
        </a:p>
      </dgm:t>
    </dgm:pt>
    <dgm:pt modelId="{01FB1C89-3067-43E7-8964-40EC6C6DFCA7}" type="pres">
      <dgm:prSet presAssocID="{9A533A56-1537-486A-A758-8FD3513A569A}" presName="node" presStyleLbl="node1" presStyleIdx="4" presStyleCnt="6">
        <dgm:presLayoutVars>
          <dgm:bulletEnabled val="1"/>
        </dgm:presLayoutVars>
      </dgm:prSet>
      <dgm:spPr/>
      <dgm:t>
        <a:bodyPr/>
        <a:lstStyle/>
        <a:p>
          <a:endParaRPr lang="en-US"/>
        </a:p>
      </dgm:t>
    </dgm:pt>
    <dgm:pt modelId="{F9A34985-949C-4FCB-9904-5850C46F9353}" type="pres">
      <dgm:prSet presAssocID="{D4C9F05C-2D6E-4C8A-B7BE-AA4F44799838}" presName="sibTrans" presStyleLbl="sibTrans1D1" presStyleIdx="4" presStyleCnt="5"/>
      <dgm:spPr/>
      <dgm:t>
        <a:bodyPr/>
        <a:lstStyle/>
        <a:p>
          <a:endParaRPr lang="en-US"/>
        </a:p>
      </dgm:t>
    </dgm:pt>
    <dgm:pt modelId="{29C7DBB7-8F32-4C4A-8905-D9C90C74EE6A}" type="pres">
      <dgm:prSet presAssocID="{D4C9F05C-2D6E-4C8A-B7BE-AA4F44799838}" presName="connectorText" presStyleLbl="sibTrans1D1" presStyleIdx="4" presStyleCnt="5"/>
      <dgm:spPr/>
      <dgm:t>
        <a:bodyPr/>
        <a:lstStyle/>
        <a:p>
          <a:endParaRPr lang="en-US"/>
        </a:p>
      </dgm:t>
    </dgm:pt>
    <dgm:pt modelId="{E5B422EF-8A10-4F3F-9D2B-3E4091B458C9}" type="pres">
      <dgm:prSet presAssocID="{7CC3B3C8-96B3-4DC7-9B13-F039B0F0B063}" presName="node" presStyleLbl="node1" presStyleIdx="5" presStyleCnt="6">
        <dgm:presLayoutVars>
          <dgm:bulletEnabled val="1"/>
        </dgm:presLayoutVars>
      </dgm:prSet>
      <dgm:spPr/>
      <dgm:t>
        <a:bodyPr/>
        <a:lstStyle/>
        <a:p>
          <a:endParaRPr lang="en-US"/>
        </a:p>
      </dgm:t>
    </dgm:pt>
  </dgm:ptLst>
  <dgm:cxnLst>
    <dgm:cxn modelId="{CCCF10EA-7025-4C9D-84C4-68BEEAEEE9EC}" type="presOf" srcId="{9A533A56-1537-486A-A758-8FD3513A569A}" destId="{01FB1C89-3067-43E7-8964-40EC6C6DFCA7}" srcOrd="0" destOrd="0" presId="urn:microsoft.com/office/officeart/2005/8/layout/bProcess3"/>
    <dgm:cxn modelId="{6D985255-12D5-401D-86AF-71FDBB27C8C2}" type="presOf" srcId="{8BF2B1B4-8C77-4393-B4AF-90A94653BAF9}" destId="{150B077E-EDCF-4D13-920A-B521714FA2D3}" srcOrd="0" destOrd="0" presId="urn:microsoft.com/office/officeart/2005/8/layout/bProcess3"/>
    <dgm:cxn modelId="{98DDD41F-5CE8-425F-9175-01CC03996344}" type="presOf" srcId="{B1A1A1BA-CC7D-40F2-81A7-433ACA1EEA69}" destId="{F682056A-80B6-44F8-A0EA-08276E7C752D}" srcOrd="0" destOrd="0" presId="urn:microsoft.com/office/officeart/2005/8/layout/bProcess3"/>
    <dgm:cxn modelId="{C8C99774-421C-497B-BA2D-D771BC33574D}" type="presOf" srcId="{19B89D6B-683E-4BD4-BC38-49EE6FE9C3E1}" destId="{78908094-FD71-407F-8823-A8FC1835E490}" srcOrd="0" destOrd="0" presId="urn:microsoft.com/office/officeart/2005/8/layout/bProcess3"/>
    <dgm:cxn modelId="{C9BB7297-0CCE-4663-948F-35AC25006C50}" type="presOf" srcId="{D4A4C44D-DC48-4FF3-B701-C10CAA4BF475}" destId="{7D2A0224-2508-4252-9B53-E5F4954155CF}" srcOrd="0" destOrd="0" presId="urn:microsoft.com/office/officeart/2005/8/layout/bProcess3"/>
    <dgm:cxn modelId="{52312E58-C1D3-4914-8D64-78E72DB0D0AF}" srcId="{B1A1A1BA-CC7D-40F2-81A7-433ACA1EEA69}" destId="{E101B399-26BD-4D1C-B3EA-DF08E382835B}" srcOrd="0" destOrd="0" parTransId="{1C0C40D8-F77B-412B-B61B-13FB68594C22}" sibTransId="{05DE4F47-C8C7-432C-993E-7872950D7641}"/>
    <dgm:cxn modelId="{3684B491-E6BB-4618-9B13-2134F20F3869}" srcId="{B1A1A1BA-CC7D-40F2-81A7-433ACA1EEA69}" destId="{217A83AA-B376-478A-9B13-43358F65C685}" srcOrd="3" destOrd="0" parTransId="{EFC78F2B-8DD2-419C-9831-619200A299D2}" sibTransId="{DB4BEA9A-EE3C-40A0-8C3E-8E40288BCB7A}"/>
    <dgm:cxn modelId="{11FCAE83-33A0-40F4-804C-FE86FAB2BB71}" srcId="{B1A1A1BA-CC7D-40F2-81A7-433ACA1EEA69}" destId="{9A533A56-1537-486A-A758-8FD3513A569A}" srcOrd="4" destOrd="0" parTransId="{1B867EB2-CC43-4D21-B324-E817B67EFE4E}" sibTransId="{D4C9F05C-2D6E-4C8A-B7BE-AA4F44799838}"/>
    <dgm:cxn modelId="{8891EE5F-4790-4CDE-ACB1-18FAC46F04C8}" srcId="{B1A1A1BA-CC7D-40F2-81A7-433ACA1EEA69}" destId="{19B89D6B-683E-4BD4-BC38-49EE6FE9C3E1}" srcOrd="2" destOrd="0" parTransId="{F84E8C5D-54D9-4BAF-B808-E64EEE25C761}" sibTransId="{9EB65442-6EFE-42C1-BAF5-6EA960B6C8D2}"/>
    <dgm:cxn modelId="{26F2B4E2-DCB4-469C-8882-741064681675}" type="presOf" srcId="{217A83AA-B376-478A-9B13-43358F65C685}" destId="{B43E3C28-7472-4BC8-9EC6-2152EB5DDE80}" srcOrd="0" destOrd="0" presId="urn:microsoft.com/office/officeart/2005/8/layout/bProcess3"/>
    <dgm:cxn modelId="{EB642CFA-5496-46FF-8885-6BD52440CD9B}" srcId="{B1A1A1BA-CC7D-40F2-81A7-433ACA1EEA69}" destId="{D4A4C44D-DC48-4FF3-B701-C10CAA4BF475}" srcOrd="1" destOrd="0" parTransId="{5208AFDF-1101-4BA5-BE1C-84EE61DE4D98}" sibTransId="{8BF2B1B4-8C77-4393-B4AF-90A94653BAF9}"/>
    <dgm:cxn modelId="{EDAF8694-B44C-4B85-ACD6-05829EA9CB65}" type="presOf" srcId="{9EB65442-6EFE-42C1-BAF5-6EA960B6C8D2}" destId="{9518BCC0-8ADD-49E4-85A3-CF369E60E2E3}" srcOrd="0" destOrd="0" presId="urn:microsoft.com/office/officeart/2005/8/layout/bProcess3"/>
    <dgm:cxn modelId="{3AFE087F-696B-4EBC-8219-F1C359F3E613}" type="presOf" srcId="{DB4BEA9A-EE3C-40A0-8C3E-8E40288BCB7A}" destId="{43D33109-2D00-49EA-8C7B-3BEED1D3D1EA}" srcOrd="0" destOrd="0" presId="urn:microsoft.com/office/officeart/2005/8/layout/bProcess3"/>
    <dgm:cxn modelId="{2DE21929-5E6A-469F-8DC2-43BA2A1447B1}" srcId="{B1A1A1BA-CC7D-40F2-81A7-433ACA1EEA69}" destId="{7CC3B3C8-96B3-4DC7-9B13-F039B0F0B063}" srcOrd="5" destOrd="0" parTransId="{331DFDC6-1B9A-4B14-AF0D-31B604D069A3}" sibTransId="{52173AB7-0D2E-433E-9027-81F8A0E861E6}"/>
    <dgm:cxn modelId="{E0EDBED4-7149-415A-B2A5-5E03DC8C137F}" type="presOf" srcId="{7CC3B3C8-96B3-4DC7-9B13-F039B0F0B063}" destId="{E5B422EF-8A10-4F3F-9D2B-3E4091B458C9}" srcOrd="0" destOrd="0" presId="urn:microsoft.com/office/officeart/2005/8/layout/bProcess3"/>
    <dgm:cxn modelId="{FBE39F6F-CCD0-4E15-8E19-DFD09824BF65}" type="presOf" srcId="{9EB65442-6EFE-42C1-BAF5-6EA960B6C8D2}" destId="{9EC04234-EFD8-41EC-83AA-67C445D889F9}" srcOrd="1" destOrd="0" presId="urn:microsoft.com/office/officeart/2005/8/layout/bProcess3"/>
    <dgm:cxn modelId="{EBBB241E-8B66-4C46-B907-B272909EC955}" type="presOf" srcId="{05DE4F47-C8C7-432C-993E-7872950D7641}" destId="{1BBBADFD-CC72-4CDF-BAA5-61954D80EECD}" srcOrd="1" destOrd="0" presId="urn:microsoft.com/office/officeart/2005/8/layout/bProcess3"/>
    <dgm:cxn modelId="{32663D65-176B-437A-BD3A-8CD9719EDCE1}" type="presOf" srcId="{8BF2B1B4-8C77-4393-B4AF-90A94653BAF9}" destId="{0CFE34F7-42F9-426C-B319-52895C8B2CFF}" srcOrd="1" destOrd="0" presId="urn:microsoft.com/office/officeart/2005/8/layout/bProcess3"/>
    <dgm:cxn modelId="{3D0621B2-5D7C-471D-832E-630FF38E6D7A}" type="presOf" srcId="{DB4BEA9A-EE3C-40A0-8C3E-8E40288BCB7A}" destId="{3A779B58-0F43-4004-9996-6CF81FFB7ED1}" srcOrd="1" destOrd="0" presId="urn:microsoft.com/office/officeart/2005/8/layout/bProcess3"/>
    <dgm:cxn modelId="{3471448B-DC3E-4240-BEE4-F6600C1AEE1C}" type="presOf" srcId="{E101B399-26BD-4D1C-B3EA-DF08E382835B}" destId="{9C50E93C-17AC-47CF-98BF-EAF60F1837F5}" srcOrd="0" destOrd="0" presId="urn:microsoft.com/office/officeart/2005/8/layout/bProcess3"/>
    <dgm:cxn modelId="{1CBEA358-9A09-4B94-AF5E-892BCE3EFA61}" type="presOf" srcId="{D4C9F05C-2D6E-4C8A-B7BE-AA4F44799838}" destId="{29C7DBB7-8F32-4C4A-8905-D9C90C74EE6A}" srcOrd="1" destOrd="0" presId="urn:microsoft.com/office/officeart/2005/8/layout/bProcess3"/>
    <dgm:cxn modelId="{36BD59EF-314A-433C-9E8E-E62CB9409874}" type="presOf" srcId="{05DE4F47-C8C7-432C-993E-7872950D7641}" destId="{A78BAAFB-2CC2-4B7E-ADC2-4E5470448979}" srcOrd="0" destOrd="0" presId="urn:microsoft.com/office/officeart/2005/8/layout/bProcess3"/>
    <dgm:cxn modelId="{A6A814DD-74E6-4820-AF4F-53684A70DB2E}" type="presOf" srcId="{D4C9F05C-2D6E-4C8A-B7BE-AA4F44799838}" destId="{F9A34985-949C-4FCB-9904-5850C46F9353}" srcOrd="0" destOrd="0" presId="urn:microsoft.com/office/officeart/2005/8/layout/bProcess3"/>
    <dgm:cxn modelId="{25275E1D-02B3-486E-BE00-182D538772A4}" type="presParOf" srcId="{F682056A-80B6-44F8-A0EA-08276E7C752D}" destId="{9C50E93C-17AC-47CF-98BF-EAF60F1837F5}" srcOrd="0" destOrd="0" presId="urn:microsoft.com/office/officeart/2005/8/layout/bProcess3"/>
    <dgm:cxn modelId="{DAE01253-7CD3-4D6E-BC92-DE1E1B944AF2}" type="presParOf" srcId="{F682056A-80B6-44F8-A0EA-08276E7C752D}" destId="{A78BAAFB-2CC2-4B7E-ADC2-4E5470448979}" srcOrd="1" destOrd="0" presId="urn:microsoft.com/office/officeart/2005/8/layout/bProcess3"/>
    <dgm:cxn modelId="{EC6623A4-72EF-4908-9EAC-FE6312EC36E1}" type="presParOf" srcId="{A78BAAFB-2CC2-4B7E-ADC2-4E5470448979}" destId="{1BBBADFD-CC72-4CDF-BAA5-61954D80EECD}" srcOrd="0" destOrd="0" presId="urn:microsoft.com/office/officeart/2005/8/layout/bProcess3"/>
    <dgm:cxn modelId="{15CE5FB9-0644-4105-859C-708A55152B51}" type="presParOf" srcId="{F682056A-80B6-44F8-A0EA-08276E7C752D}" destId="{7D2A0224-2508-4252-9B53-E5F4954155CF}" srcOrd="2" destOrd="0" presId="urn:microsoft.com/office/officeart/2005/8/layout/bProcess3"/>
    <dgm:cxn modelId="{18FBA899-B7D0-4D6E-94F4-C82EABB21A92}" type="presParOf" srcId="{F682056A-80B6-44F8-A0EA-08276E7C752D}" destId="{150B077E-EDCF-4D13-920A-B521714FA2D3}" srcOrd="3" destOrd="0" presId="urn:microsoft.com/office/officeart/2005/8/layout/bProcess3"/>
    <dgm:cxn modelId="{40C6C78C-A82C-41E4-A916-904612B712C8}" type="presParOf" srcId="{150B077E-EDCF-4D13-920A-B521714FA2D3}" destId="{0CFE34F7-42F9-426C-B319-52895C8B2CFF}" srcOrd="0" destOrd="0" presId="urn:microsoft.com/office/officeart/2005/8/layout/bProcess3"/>
    <dgm:cxn modelId="{3013CD86-E33C-470A-9A5A-A42893522E25}" type="presParOf" srcId="{F682056A-80B6-44F8-A0EA-08276E7C752D}" destId="{78908094-FD71-407F-8823-A8FC1835E490}" srcOrd="4" destOrd="0" presId="urn:microsoft.com/office/officeart/2005/8/layout/bProcess3"/>
    <dgm:cxn modelId="{0F7FD95D-C6B4-423A-9FCB-43528B2200F2}" type="presParOf" srcId="{F682056A-80B6-44F8-A0EA-08276E7C752D}" destId="{9518BCC0-8ADD-49E4-85A3-CF369E60E2E3}" srcOrd="5" destOrd="0" presId="urn:microsoft.com/office/officeart/2005/8/layout/bProcess3"/>
    <dgm:cxn modelId="{CAC83A70-9088-4E44-AAA9-D4466C97AD1E}" type="presParOf" srcId="{9518BCC0-8ADD-49E4-85A3-CF369E60E2E3}" destId="{9EC04234-EFD8-41EC-83AA-67C445D889F9}" srcOrd="0" destOrd="0" presId="urn:microsoft.com/office/officeart/2005/8/layout/bProcess3"/>
    <dgm:cxn modelId="{E0F6EB1E-83FE-4183-BB97-319D6F4CE4DD}" type="presParOf" srcId="{F682056A-80B6-44F8-A0EA-08276E7C752D}" destId="{B43E3C28-7472-4BC8-9EC6-2152EB5DDE80}" srcOrd="6" destOrd="0" presId="urn:microsoft.com/office/officeart/2005/8/layout/bProcess3"/>
    <dgm:cxn modelId="{FFA1377D-BD02-4094-9E94-94ADFDBAC3B4}" type="presParOf" srcId="{F682056A-80B6-44F8-A0EA-08276E7C752D}" destId="{43D33109-2D00-49EA-8C7B-3BEED1D3D1EA}" srcOrd="7" destOrd="0" presId="urn:microsoft.com/office/officeart/2005/8/layout/bProcess3"/>
    <dgm:cxn modelId="{CF61FA9B-280C-4FD9-AA98-068875148A4D}" type="presParOf" srcId="{43D33109-2D00-49EA-8C7B-3BEED1D3D1EA}" destId="{3A779B58-0F43-4004-9996-6CF81FFB7ED1}" srcOrd="0" destOrd="0" presId="urn:microsoft.com/office/officeart/2005/8/layout/bProcess3"/>
    <dgm:cxn modelId="{49A11933-D984-42F7-BD9B-D8E5C99C3941}" type="presParOf" srcId="{F682056A-80B6-44F8-A0EA-08276E7C752D}" destId="{01FB1C89-3067-43E7-8964-40EC6C6DFCA7}" srcOrd="8" destOrd="0" presId="urn:microsoft.com/office/officeart/2005/8/layout/bProcess3"/>
    <dgm:cxn modelId="{6904B8E0-07C9-47B2-A24E-6E5CFD55CFA9}" type="presParOf" srcId="{F682056A-80B6-44F8-A0EA-08276E7C752D}" destId="{F9A34985-949C-4FCB-9904-5850C46F9353}" srcOrd="9" destOrd="0" presId="urn:microsoft.com/office/officeart/2005/8/layout/bProcess3"/>
    <dgm:cxn modelId="{8773AAF1-0233-460B-9285-85789C5DFF01}" type="presParOf" srcId="{F9A34985-949C-4FCB-9904-5850C46F9353}" destId="{29C7DBB7-8F32-4C4A-8905-D9C90C74EE6A}" srcOrd="0" destOrd="0" presId="urn:microsoft.com/office/officeart/2005/8/layout/bProcess3"/>
    <dgm:cxn modelId="{AD613AD4-8C9C-47A4-8E77-59BB6B30A659}" type="presParOf" srcId="{F682056A-80B6-44F8-A0EA-08276E7C752D}" destId="{E5B422EF-8A10-4F3F-9D2B-3E4091B458C9}" srcOrd="1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C8AC8F9-0E6F-42FE-A25E-97DCFD51589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D121113-C5A4-40F7-856C-77465DB7136B}">
      <dgm:prSet phldrT="[Text]"/>
      <dgm:spPr/>
      <dgm:t>
        <a:bodyPr/>
        <a:lstStyle/>
        <a:p>
          <a:r>
            <a:rPr lang="en-US" dirty="0" smtClean="0"/>
            <a:t>Motivation</a:t>
          </a:r>
          <a:endParaRPr lang="en-US" dirty="0"/>
        </a:p>
      </dgm:t>
    </dgm:pt>
    <dgm:pt modelId="{CD6BB48C-82FC-4990-BC8C-B486E45C52E1}" type="parTrans" cxnId="{49E10716-ABDB-42EB-BEF5-28657D83C4F4}">
      <dgm:prSet/>
      <dgm:spPr/>
      <dgm:t>
        <a:bodyPr/>
        <a:lstStyle/>
        <a:p>
          <a:endParaRPr lang="en-US"/>
        </a:p>
      </dgm:t>
    </dgm:pt>
    <dgm:pt modelId="{D1AB246F-B84D-4AA7-9E0E-92136EBC44AD}" type="sibTrans" cxnId="{49E10716-ABDB-42EB-BEF5-28657D83C4F4}">
      <dgm:prSet/>
      <dgm:spPr/>
      <dgm:t>
        <a:bodyPr/>
        <a:lstStyle/>
        <a:p>
          <a:endParaRPr lang="en-US"/>
        </a:p>
      </dgm:t>
    </dgm:pt>
    <dgm:pt modelId="{E5C24058-372A-45FC-B08F-4781B884E554}">
      <dgm:prSet phldrT="[Text]"/>
      <dgm:spPr/>
      <dgm:t>
        <a:bodyPr/>
        <a:lstStyle/>
        <a:p>
          <a:r>
            <a:rPr lang="en-US" dirty="0" smtClean="0"/>
            <a:t>Research Objectives</a:t>
          </a:r>
          <a:endParaRPr lang="en-US" dirty="0"/>
        </a:p>
      </dgm:t>
    </dgm:pt>
    <dgm:pt modelId="{FA03822A-53C4-4607-88C5-7DD6C2499828}" type="parTrans" cxnId="{C2A345D4-82EC-4875-BE96-51ECB798D443}">
      <dgm:prSet/>
      <dgm:spPr/>
      <dgm:t>
        <a:bodyPr/>
        <a:lstStyle/>
        <a:p>
          <a:endParaRPr lang="en-US"/>
        </a:p>
      </dgm:t>
    </dgm:pt>
    <dgm:pt modelId="{E1290E5E-3BE2-4F93-9283-7DAB67DD7C94}" type="sibTrans" cxnId="{C2A345D4-82EC-4875-BE96-51ECB798D443}">
      <dgm:prSet/>
      <dgm:spPr/>
      <dgm:t>
        <a:bodyPr/>
        <a:lstStyle/>
        <a:p>
          <a:endParaRPr lang="en-US"/>
        </a:p>
      </dgm:t>
    </dgm:pt>
    <dgm:pt modelId="{1FE0F151-0132-4CE8-A3BA-12822E9BD215}">
      <dgm:prSet phldrT="[Text]"/>
      <dgm:spPr>
        <a:solidFill>
          <a:schemeClr val="accent1">
            <a:lumMod val="50000"/>
          </a:schemeClr>
        </a:solidFill>
      </dgm:spPr>
      <dgm:t>
        <a:bodyPr/>
        <a:lstStyle/>
        <a:p>
          <a:r>
            <a:rPr lang="en-US" dirty="0" smtClean="0"/>
            <a:t>Conclusion</a:t>
          </a:r>
          <a:endParaRPr lang="en-US" dirty="0"/>
        </a:p>
      </dgm:t>
    </dgm:pt>
    <dgm:pt modelId="{8106F910-0A4E-4886-875C-89D56A8CFCB4}" type="parTrans" cxnId="{BC81AE36-4CF1-444C-B95F-CB7AD147EB37}">
      <dgm:prSet/>
      <dgm:spPr/>
      <dgm:t>
        <a:bodyPr/>
        <a:lstStyle/>
        <a:p>
          <a:endParaRPr lang="en-US"/>
        </a:p>
      </dgm:t>
    </dgm:pt>
    <dgm:pt modelId="{A7A1A6E1-3C09-4A2B-B7B7-DC96CC6373F9}" type="sibTrans" cxnId="{BC81AE36-4CF1-444C-B95F-CB7AD147EB37}">
      <dgm:prSet/>
      <dgm:spPr/>
      <dgm:t>
        <a:bodyPr/>
        <a:lstStyle/>
        <a:p>
          <a:endParaRPr lang="en-US"/>
        </a:p>
      </dgm:t>
    </dgm:pt>
    <dgm:pt modelId="{363271D4-97D6-4DAA-A258-AAE73152AFA0}">
      <dgm:prSet phldrT="[Text]"/>
      <dgm:spPr/>
      <dgm:t>
        <a:bodyPr/>
        <a:lstStyle/>
        <a:p>
          <a:r>
            <a:rPr lang="en-US" dirty="0" smtClean="0"/>
            <a:t>Current Approaches</a:t>
          </a:r>
          <a:endParaRPr lang="en-US" dirty="0"/>
        </a:p>
      </dgm:t>
    </dgm:pt>
    <dgm:pt modelId="{DF447B1C-AD1F-4063-81A8-52D1A087562F}" type="parTrans" cxnId="{B9A21229-06C0-4668-81ED-C06522CD8BA1}">
      <dgm:prSet/>
      <dgm:spPr/>
      <dgm:t>
        <a:bodyPr/>
        <a:lstStyle/>
        <a:p>
          <a:endParaRPr lang="en-US"/>
        </a:p>
      </dgm:t>
    </dgm:pt>
    <dgm:pt modelId="{952BFD1A-8665-4EBC-A93F-3108BB595686}" type="sibTrans" cxnId="{B9A21229-06C0-4668-81ED-C06522CD8BA1}">
      <dgm:prSet/>
      <dgm:spPr/>
      <dgm:t>
        <a:bodyPr/>
        <a:lstStyle/>
        <a:p>
          <a:endParaRPr lang="en-US"/>
        </a:p>
      </dgm:t>
    </dgm:pt>
    <dgm:pt modelId="{CFC2DC14-AF13-42A4-8B9C-0B6DC5D1EF2F}">
      <dgm:prSet phldrT="[Text]"/>
      <dgm:spPr>
        <a:solidFill>
          <a:schemeClr val="accent1"/>
        </a:solidFill>
      </dgm:spPr>
      <dgm:t>
        <a:bodyPr/>
        <a:lstStyle/>
        <a:p>
          <a:r>
            <a:rPr lang="en-US" dirty="0" smtClean="0"/>
            <a:t>Implementation</a:t>
          </a:r>
          <a:endParaRPr lang="en-US" dirty="0"/>
        </a:p>
      </dgm:t>
    </dgm:pt>
    <dgm:pt modelId="{45BBC271-A0E9-4654-9E25-74C55981766E}" type="parTrans" cxnId="{300A633B-09E6-4424-9A6D-A13F0CE2199F}">
      <dgm:prSet/>
      <dgm:spPr/>
      <dgm:t>
        <a:bodyPr/>
        <a:lstStyle/>
        <a:p>
          <a:endParaRPr lang="en-US"/>
        </a:p>
      </dgm:t>
    </dgm:pt>
    <dgm:pt modelId="{501B5A93-B9A6-410B-B955-F911C5C14CDF}" type="sibTrans" cxnId="{300A633B-09E6-4424-9A6D-A13F0CE2199F}">
      <dgm:prSet/>
      <dgm:spPr/>
      <dgm:t>
        <a:bodyPr/>
        <a:lstStyle/>
        <a:p>
          <a:endParaRPr lang="en-US"/>
        </a:p>
      </dgm:t>
    </dgm:pt>
    <dgm:pt modelId="{F756DA39-C647-4A86-9ECA-7D4F42366506}" type="pres">
      <dgm:prSet presAssocID="{BC8AC8F9-0E6F-42FE-A25E-97DCFD51589C}" presName="linear" presStyleCnt="0">
        <dgm:presLayoutVars>
          <dgm:dir/>
          <dgm:animLvl val="lvl"/>
          <dgm:resizeHandles val="exact"/>
        </dgm:presLayoutVars>
      </dgm:prSet>
      <dgm:spPr/>
      <dgm:t>
        <a:bodyPr/>
        <a:lstStyle/>
        <a:p>
          <a:endParaRPr lang="en-US"/>
        </a:p>
      </dgm:t>
    </dgm:pt>
    <dgm:pt modelId="{36DF62F7-44F0-4E1E-BE47-9FCDAD2CDC90}" type="pres">
      <dgm:prSet presAssocID="{ED121113-C5A4-40F7-856C-77465DB7136B}" presName="parentLin" presStyleCnt="0"/>
      <dgm:spPr/>
    </dgm:pt>
    <dgm:pt modelId="{2FDD7731-EDB2-4456-81C8-7C5FD108579E}" type="pres">
      <dgm:prSet presAssocID="{ED121113-C5A4-40F7-856C-77465DB7136B}" presName="parentLeftMargin" presStyleLbl="node1" presStyleIdx="0" presStyleCnt="5"/>
      <dgm:spPr/>
      <dgm:t>
        <a:bodyPr/>
        <a:lstStyle/>
        <a:p>
          <a:endParaRPr lang="en-US"/>
        </a:p>
      </dgm:t>
    </dgm:pt>
    <dgm:pt modelId="{8086AC4D-5D9F-4FEE-94AC-778D8B792322}" type="pres">
      <dgm:prSet presAssocID="{ED121113-C5A4-40F7-856C-77465DB7136B}" presName="parentText" presStyleLbl="node1" presStyleIdx="0" presStyleCnt="5">
        <dgm:presLayoutVars>
          <dgm:chMax val="0"/>
          <dgm:bulletEnabled val="1"/>
        </dgm:presLayoutVars>
      </dgm:prSet>
      <dgm:spPr/>
      <dgm:t>
        <a:bodyPr/>
        <a:lstStyle/>
        <a:p>
          <a:endParaRPr lang="en-US"/>
        </a:p>
      </dgm:t>
    </dgm:pt>
    <dgm:pt modelId="{BFEB671B-100F-41B2-B0E8-C3CB96EA2EBB}" type="pres">
      <dgm:prSet presAssocID="{ED121113-C5A4-40F7-856C-77465DB7136B}" presName="negativeSpace" presStyleCnt="0"/>
      <dgm:spPr/>
    </dgm:pt>
    <dgm:pt modelId="{67DDCD9D-6B06-4511-A638-64CB68D25E0E}" type="pres">
      <dgm:prSet presAssocID="{ED121113-C5A4-40F7-856C-77465DB7136B}" presName="childText" presStyleLbl="conFgAcc1" presStyleIdx="0" presStyleCnt="5">
        <dgm:presLayoutVars>
          <dgm:bulletEnabled val="1"/>
        </dgm:presLayoutVars>
      </dgm:prSet>
      <dgm:spPr/>
    </dgm:pt>
    <dgm:pt modelId="{7F2F37E1-D45B-4A38-A07C-8BC5FE958F45}" type="pres">
      <dgm:prSet presAssocID="{D1AB246F-B84D-4AA7-9E0E-92136EBC44AD}" presName="spaceBetweenRectangles" presStyleCnt="0"/>
      <dgm:spPr/>
    </dgm:pt>
    <dgm:pt modelId="{E8E0D329-2E23-4FC1-AE91-F050E8A56DC9}" type="pres">
      <dgm:prSet presAssocID="{363271D4-97D6-4DAA-A258-AAE73152AFA0}" presName="parentLin" presStyleCnt="0"/>
      <dgm:spPr/>
    </dgm:pt>
    <dgm:pt modelId="{5DB24A8F-C98C-4FF6-89CB-7741B53E5862}" type="pres">
      <dgm:prSet presAssocID="{363271D4-97D6-4DAA-A258-AAE73152AFA0}" presName="parentLeftMargin" presStyleLbl="node1" presStyleIdx="0" presStyleCnt="5"/>
      <dgm:spPr/>
      <dgm:t>
        <a:bodyPr/>
        <a:lstStyle/>
        <a:p>
          <a:endParaRPr lang="en-US"/>
        </a:p>
      </dgm:t>
    </dgm:pt>
    <dgm:pt modelId="{06693679-64C5-4E05-8F00-AB0D4FA2B935}" type="pres">
      <dgm:prSet presAssocID="{363271D4-97D6-4DAA-A258-AAE73152AFA0}" presName="parentText" presStyleLbl="node1" presStyleIdx="1" presStyleCnt="5">
        <dgm:presLayoutVars>
          <dgm:chMax val="0"/>
          <dgm:bulletEnabled val="1"/>
        </dgm:presLayoutVars>
      </dgm:prSet>
      <dgm:spPr/>
      <dgm:t>
        <a:bodyPr/>
        <a:lstStyle/>
        <a:p>
          <a:endParaRPr lang="en-US"/>
        </a:p>
      </dgm:t>
    </dgm:pt>
    <dgm:pt modelId="{6116DD35-A745-4F5C-B0A3-DBB19580D21D}" type="pres">
      <dgm:prSet presAssocID="{363271D4-97D6-4DAA-A258-AAE73152AFA0}" presName="negativeSpace" presStyleCnt="0"/>
      <dgm:spPr/>
    </dgm:pt>
    <dgm:pt modelId="{26CB5201-CF28-4DE8-AE4E-71466082E479}" type="pres">
      <dgm:prSet presAssocID="{363271D4-97D6-4DAA-A258-AAE73152AFA0}" presName="childText" presStyleLbl="conFgAcc1" presStyleIdx="1" presStyleCnt="5">
        <dgm:presLayoutVars>
          <dgm:bulletEnabled val="1"/>
        </dgm:presLayoutVars>
      </dgm:prSet>
      <dgm:spPr/>
    </dgm:pt>
    <dgm:pt modelId="{FF9D2AE9-7C12-4407-A7BE-D34FA22C72A6}" type="pres">
      <dgm:prSet presAssocID="{952BFD1A-8665-4EBC-A93F-3108BB595686}" presName="spaceBetweenRectangles" presStyleCnt="0"/>
      <dgm:spPr/>
    </dgm:pt>
    <dgm:pt modelId="{873CCD71-DE97-4FBC-B577-59DA80B80F2B}" type="pres">
      <dgm:prSet presAssocID="{E5C24058-372A-45FC-B08F-4781B884E554}" presName="parentLin" presStyleCnt="0"/>
      <dgm:spPr/>
    </dgm:pt>
    <dgm:pt modelId="{E8C8E5E7-4011-429E-8A39-079E6E31016A}" type="pres">
      <dgm:prSet presAssocID="{E5C24058-372A-45FC-B08F-4781B884E554}" presName="parentLeftMargin" presStyleLbl="node1" presStyleIdx="1" presStyleCnt="5"/>
      <dgm:spPr/>
      <dgm:t>
        <a:bodyPr/>
        <a:lstStyle/>
        <a:p>
          <a:endParaRPr lang="en-US"/>
        </a:p>
      </dgm:t>
    </dgm:pt>
    <dgm:pt modelId="{3D77AA7C-45EA-4573-B6EB-744D0BE9FF86}" type="pres">
      <dgm:prSet presAssocID="{E5C24058-372A-45FC-B08F-4781B884E554}" presName="parentText" presStyleLbl="node1" presStyleIdx="2" presStyleCnt="5">
        <dgm:presLayoutVars>
          <dgm:chMax val="0"/>
          <dgm:bulletEnabled val="1"/>
        </dgm:presLayoutVars>
      </dgm:prSet>
      <dgm:spPr/>
      <dgm:t>
        <a:bodyPr/>
        <a:lstStyle/>
        <a:p>
          <a:endParaRPr lang="en-US"/>
        </a:p>
      </dgm:t>
    </dgm:pt>
    <dgm:pt modelId="{B5F8C3D9-AA28-41CB-9C83-99E8D81F53B4}" type="pres">
      <dgm:prSet presAssocID="{E5C24058-372A-45FC-B08F-4781B884E554}" presName="negativeSpace" presStyleCnt="0"/>
      <dgm:spPr/>
    </dgm:pt>
    <dgm:pt modelId="{062F17FF-4073-4F62-8766-19ADA2A6491A}" type="pres">
      <dgm:prSet presAssocID="{E5C24058-372A-45FC-B08F-4781B884E554}" presName="childText" presStyleLbl="conFgAcc1" presStyleIdx="2" presStyleCnt="5">
        <dgm:presLayoutVars>
          <dgm:bulletEnabled val="1"/>
        </dgm:presLayoutVars>
      </dgm:prSet>
      <dgm:spPr/>
    </dgm:pt>
    <dgm:pt modelId="{FAE68674-A8EE-4EA0-9402-55C052CD6CC2}" type="pres">
      <dgm:prSet presAssocID="{E1290E5E-3BE2-4F93-9283-7DAB67DD7C94}" presName="spaceBetweenRectangles" presStyleCnt="0"/>
      <dgm:spPr/>
    </dgm:pt>
    <dgm:pt modelId="{878F1420-0386-411F-A6E8-2BC20997A120}" type="pres">
      <dgm:prSet presAssocID="{CFC2DC14-AF13-42A4-8B9C-0B6DC5D1EF2F}" presName="parentLin" presStyleCnt="0"/>
      <dgm:spPr/>
    </dgm:pt>
    <dgm:pt modelId="{F5ADD7D3-9F8D-4825-B2D3-62CD4893E4AF}" type="pres">
      <dgm:prSet presAssocID="{CFC2DC14-AF13-42A4-8B9C-0B6DC5D1EF2F}" presName="parentLeftMargin" presStyleLbl="node1" presStyleIdx="2" presStyleCnt="5"/>
      <dgm:spPr/>
      <dgm:t>
        <a:bodyPr/>
        <a:lstStyle/>
        <a:p>
          <a:endParaRPr lang="en-US"/>
        </a:p>
      </dgm:t>
    </dgm:pt>
    <dgm:pt modelId="{821BFBE8-B812-4F68-90A9-48D3634330A3}" type="pres">
      <dgm:prSet presAssocID="{CFC2DC14-AF13-42A4-8B9C-0B6DC5D1EF2F}" presName="parentText" presStyleLbl="node1" presStyleIdx="3" presStyleCnt="5">
        <dgm:presLayoutVars>
          <dgm:chMax val="0"/>
          <dgm:bulletEnabled val="1"/>
        </dgm:presLayoutVars>
      </dgm:prSet>
      <dgm:spPr/>
      <dgm:t>
        <a:bodyPr/>
        <a:lstStyle/>
        <a:p>
          <a:endParaRPr lang="en-US"/>
        </a:p>
      </dgm:t>
    </dgm:pt>
    <dgm:pt modelId="{92EC6522-0D93-4D57-977B-3FD2B4041F8A}" type="pres">
      <dgm:prSet presAssocID="{CFC2DC14-AF13-42A4-8B9C-0B6DC5D1EF2F}" presName="negativeSpace" presStyleCnt="0"/>
      <dgm:spPr/>
    </dgm:pt>
    <dgm:pt modelId="{653E1FFD-C8A7-4B04-B58C-49CFF23DD8A4}" type="pres">
      <dgm:prSet presAssocID="{CFC2DC14-AF13-42A4-8B9C-0B6DC5D1EF2F}" presName="childText" presStyleLbl="conFgAcc1" presStyleIdx="3" presStyleCnt="5">
        <dgm:presLayoutVars>
          <dgm:bulletEnabled val="1"/>
        </dgm:presLayoutVars>
      </dgm:prSet>
      <dgm:spPr/>
    </dgm:pt>
    <dgm:pt modelId="{AD9BAFB1-91D6-4329-88CE-6344FEA6B6D5}" type="pres">
      <dgm:prSet presAssocID="{501B5A93-B9A6-410B-B955-F911C5C14CDF}" presName="spaceBetweenRectangles" presStyleCnt="0"/>
      <dgm:spPr/>
    </dgm:pt>
    <dgm:pt modelId="{CCCEF4E2-F597-4260-A478-ECDBF36CD033}" type="pres">
      <dgm:prSet presAssocID="{1FE0F151-0132-4CE8-A3BA-12822E9BD215}" presName="parentLin" presStyleCnt="0"/>
      <dgm:spPr/>
    </dgm:pt>
    <dgm:pt modelId="{46BBC1F7-CCC1-4EE7-9BB6-A1CF5483050E}" type="pres">
      <dgm:prSet presAssocID="{1FE0F151-0132-4CE8-A3BA-12822E9BD215}" presName="parentLeftMargin" presStyleLbl="node1" presStyleIdx="3" presStyleCnt="5"/>
      <dgm:spPr/>
      <dgm:t>
        <a:bodyPr/>
        <a:lstStyle/>
        <a:p>
          <a:endParaRPr lang="en-US"/>
        </a:p>
      </dgm:t>
    </dgm:pt>
    <dgm:pt modelId="{A7E7F2F2-B46C-4964-9695-E6AB5204A002}" type="pres">
      <dgm:prSet presAssocID="{1FE0F151-0132-4CE8-A3BA-12822E9BD215}" presName="parentText" presStyleLbl="node1" presStyleIdx="4" presStyleCnt="5">
        <dgm:presLayoutVars>
          <dgm:chMax val="0"/>
          <dgm:bulletEnabled val="1"/>
        </dgm:presLayoutVars>
      </dgm:prSet>
      <dgm:spPr/>
      <dgm:t>
        <a:bodyPr/>
        <a:lstStyle/>
        <a:p>
          <a:endParaRPr lang="en-US"/>
        </a:p>
      </dgm:t>
    </dgm:pt>
    <dgm:pt modelId="{4BABB7F7-4CF8-4075-A430-AEE2ACAB8C96}" type="pres">
      <dgm:prSet presAssocID="{1FE0F151-0132-4CE8-A3BA-12822E9BD215}" presName="negativeSpace" presStyleCnt="0"/>
      <dgm:spPr/>
    </dgm:pt>
    <dgm:pt modelId="{9892B62E-7675-4421-A852-85F66A98097A}" type="pres">
      <dgm:prSet presAssocID="{1FE0F151-0132-4CE8-A3BA-12822E9BD215}" presName="childText" presStyleLbl="conFgAcc1" presStyleIdx="4" presStyleCnt="5">
        <dgm:presLayoutVars>
          <dgm:bulletEnabled val="1"/>
        </dgm:presLayoutVars>
      </dgm:prSet>
      <dgm:spPr/>
    </dgm:pt>
  </dgm:ptLst>
  <dgm:cxnLst>
    <dgm:cxn modelId="{CABF56C9-1A80-452D-A481-AE8265D4D16A}" type="presOf" srcId="{ED121113-C5A4-40F7-856C-77465DB7136B}" destId="{2FDD7731-EDB2-4456-81C8-7C5FD108579E}" srcOrd="0" destOrd="0" presId="urn:microsoft.com/office/officeart/2005/8/layout/list1"/>
    <dgm:cxn modelId="{E5D4478D-B3ED-42F7-8F97-80FB318D0594}" type="presOf" srcId="{E5C24058-372A-45FC-B08F-4781B884E554}" destId="{3D77AA7C-45EA-4573-B6EB-744D0BE9FF86}" srcOrd="1" destOrd="0" presId="urn:microsoft.com/office/officeart/2005/8/layout/list1"/>
    <dgm:cxn modelId="{C2A345D4-82EC-4875-BE96-51ECB798D443}" srcId="{BC8AC8F9-0E6F-42FE-A25E-97DCFD51589C}" destId="{E5C24058-372A-45FC-B08F-4781B884E554}" srcOrd="2" destOrd="0" parTransId="{FA03822A-53C4-4607-88C5-7DD6C2499828}" sibTransId="{E1290E5E-3BE2-4F93-9283-7DAB67DD7C94}"/>
    <dgm:cxn modelId="{BC81AE36-4CF1-444C-B95F-CB7AD147EB37}" srcId="{BC8AC8F9-0E6F-42FE-A25E-97DCFD51589C}" destId="{1FE0F151-0132-4CE8-A3BA-12822E9BD215}" srcOrd="4" destOrd="0" parTransId="{8106F910-0A4E-4886-875C-89D56A8CFCB4}" sibTransId="{A7A1A6E1-3C09-4A2B-B7B7-DC96CC6373F9}"/>
    <dgm:cxn modelId="{476683FD-ED7C-4387-8614-F8B787B2BFD0}" type="presOf" srcId="{CFC2DC14-AF13-42A4-8B9C-0B6DC5D1EF2F}" destId="{F5ADD7D3-9F8D-4825-B2D3-62CD4893E4AF}" srcOrd="0" destOrd="0" presId="urn:microsoft.com/office/officeart/2005/8/layout/list1"/>
    <dgm:cxn modelId="{3BB42814-3ADF-433C-8D57-349C764D4BCB}" type="presOf" srcId="{CFC2DC14-AF13-42A4-8B9C-0B6DC5D1EF2F}" destId="{821BFBE8-B812-4F68-90A9-48D3634330A3}" srcOrd="1" destOrd="0" presId="urn:microsoft.com/office/officeart/2005/8/layout/list1"/>
    <dgm:cxn modelId="{F3935A08-10E4-4050-AE65-DCCD30A3C1F7}" type="presOf" srcId="{363271D4-97D6-4DAA-A258-AAE73152AFA0}" destId="{06693679-64C5-4E05-8F00-AB0D4FA2B935}" srcOrd="1" destOrd="0" presId="urn:microsoft.com/office/officeart/2005/8/layout/list1"/>
    <dgm:cxn modelId="{EE631785-5BCB-4718-9F20-3D602FFAB2DE}" type="presOf" srcId="{363271D4-97D6-4DAA-A258-AAE73152AFA0}" destId="{5DB24A8F-C98C-4FF6-89CB-7741B53E5862}" srcOrd="0" destOrd="0" presId="urn:microsoft.com/office/officeart/2005/8/layout/list1"/>
    <dgm:cxn modelId="{300A633B-09E6-4424-9A6D-A13F0CE2199F}" srcId="{BC8AC8F9-0E6F-42FE-A25E-97DCFD51589C}" destId="{CFC2DC14-AF13-42A4-8B9C-0B6DC5D1EF2F}" srcOrd="3" destOrd="0" parTransId="{45BBC271-A0E9-4654-9E25-74C55981766E}" sibTransId="{501B5A93-B9A6-410B-B955-F911C5C14CDF}"/>
    <dgm:cxn modelId="{B9A21229-06C0-4668-81ED-C06522CD8BA1}" srcId="{BC8AC8F9-0E6F-42FE-A25E-97DCFD51589C}" destId="{363271D4-97D6-4DAA-A258-AAE73152AFA0}" srcOrd="1" destOrd="0" parTransId="{DF447B1C-AD1F-4063-81A8-52D1A087562F}" sibTransId="{952BFD1A-8665-4EBC-A93F-3108BB595686}"/>
    <dgm:cxn modelId="{A0C7EABB-1662-4D16-9D88-4572A8277FA5}" type="presOf" srcId="{E5C24058-372A-45FC-B08F-4781B884E554}" destId="{E8C8E5E7-4011-429E-8A39-079E6E31016A}" srcOrd="0" destOrd="0" presId="urn:microsoft.com/office/officeart/2005/8/layout/list1"/>
    <dgm:cxn modelId="{979C180D-73A4-4541-993D-2420F29DD36D}" type="presOf" srcId="{BC8AC8F9-0E6F-42FE-A25E-97DCFD51589C}" destId="{F756DA39-C647-4A86-9ECA-7D4F42366506}" srcOrd="0" destOrd="0" presId="urn:microsoft.com/office/officeart/2005/8/layout/list1"/>
    <dgm:cxn modelId="{49E10716-ABDB-42EB-BEF5-28657D83C4F4}" srcId="{BC8AC8F9-0E6F-42FE-A25E-97DCFD51589C}" destId="{ED121113-C5A4-40F7-856C-77465DB7136B}" srcOrd="0" destOrd="0" parTransId="{CD6BB48C-82FC-4990-BC8C-B486E45C52E1}" sibTransId="{D1AB246F-B84D-4AA7-9E0E-92136EBC44AD}"/>
    <dgm:cxn modelId="{97637187-A268-4167-A51A-D0F9C690DC21}" type="presOf" srcId="{ED121113-C5A4-40F7-856C-77465DB7136B}" destId="{8086AC4D-5D9F-4FEE-94AC-778D8B792322}" srcOrd="1" destOrd="0" presId="urn:microsoft.com/office/officeart/2005/8/layout/list1"/>
    <dgm:cxn modelId="{29773A10-489A-4072-9A87-2D8376DF7C07}" type="presOf" srcId="{1FE0F151-0132-4CE8-A3BA-12822E9BD215}" destId="{A7E7F2F2-B46C-4964-9695-E6AB5204A002}" srcOrd="1" destOrd="0" presId="urn:microsoft.com/office/officeart/2005/8/layout/list1"/>
    <dgm:cxn modelId="{C4FC1376-59CA-4AF8-9B4E-333C00584212}" type="presOf" srcId="{1FE0F151-0132-4CE8-A3BA-12822E9BD215}" destId="{46BBC1F7-CCC1-4EE7-9BB6-A1CF5483050E}" srcOrd="0" destOrd="0" presId="urn:microsoft.com/office/officeart/2005/8/layout/list1"/>
    <dgm:cxn modelId="{E60E7D8A-7F21-442A-94D1-07795B03388A}" type="presParOf" srcId="{F756DA39-C647-4A86-9ECA-7D4F42366506}" destId="{36DF62F7-44F0-4E1E-BE47-9FCDAD2CDC90}" srcOrd="0" destOrd="0" presId="urn:microsoft.com/office/officeart/2005/8/layout/list1"/>
    <dgm:cxn modelId="{BC2A7B7B-FD52-4127-9C6E-F4EB7D47A152}" type="presParOf" srcId="{36DF62F7-44F0-4E1E-BE47-9FCDAD2CDC90}" destId="{2FDD7731-EDB2-4456-81C8-7C5FD108579E}" srcOrd="0" destOrd="0" presId="urn:microsoft.com/office/officeart/2005/8/layout/list1"/>
    <dgm:cxn modelId="{CFD72C10-5796-44B1-800D-EE87D732C27F}" type="presParOf" srcId="{36DF62F7-44F0-4E1E-BE47-9FCDAD2CDC90}" destId="{8086AC4D-5D9F-4FEE-94AC-778D8B792322}" srcOrd="1" destOrd="0" presId="urn:microsoft.com/office/officeart/2005/8/layout/list1"/>
    <dgm:cxn modelId="{011AD870-436A-4C05-8010-372194CFF353}" type="presParOf" srcId="{F756DA39-C647-4A86-9ECA-7D4F42366506}" destId="{BFEB671B-100F-41B2-B0E8-C3CB96EA2EBB}" srcOrd="1" destOrd="0" presId="urn:microsoft.com/office/officeart/2005/8/layout/list1"/>
    <dgm:cxn modelId="{ED345C3E-5C24-4E1B-87BA-B9F399A50757}" type="presParOf" srcId="{F756DA39-C647-4A86-9ECA-7D4F42366506}" destId="{67DDCD9D-6B06-4511-A638-64CB68D25E0E}" srcOrd="2" destOrd="0" presId="urn:microsoft.com/office/officeart/2005/8/layout/list1"/>
    <dgm:cxn modelId="{86FCCE7D-E61E-4FF2-A541-232022689C76}" type="presParOf" srcId="{F756DA39-C647-4A86-9ECA-7D4F42366506}" destId="{7F2F37E1-D45B-4A38-A07C-8BC5FE958F45}" srcOrd="3" destOrd="0" presId="urn:microsoft.com/office/officeart/2005/8/layout/list1"/>
    <dgm:cxn modelId="{ABD82269-08D9-4792-AB8B-625E877B6A43}" type="presParOf" srcId="{F756DA39-C647-4A86-9ECA-7D4F42366506}" destId="{E8E0D329-2E23-4FC1-AE91-F050E8A56DC9}" srcOrd="4" destOrd="0" presId="urn:microsoft.com/office/officeart/2005/8/layout/list1"/>
    <dgm:cxn modelId="{30AFA5F5-9A2B-4D3D-8200-C22191E9DB2B}" type="presParOf" srcId="{E8E0D329-2E23-4FC1-AE91-F050E8A56DC9}" destId="{5DB24A8F-C98C-4FF6-89CB-7741B53E5862}" srcOrd="0" destOrd="0" presId="urn:microsoft.com/office/officeart/2005/8/layout/list1"/>
    <dgm:cxn modelId="{CF38C0D4-50AA-49A7-81F4-314115E90913}" type="presParOf" srcId="{E8E0D329-2E23-4FC1-AE91-F050E8A56DC9}" destId="{06693679-64C5-4E05-8F00-AB0D4FA2B935}" srcOrd="1" destOrd="0" presId="urn:microsoft.com/office/officeart/2005/8/layout/list1"/>
    <dgm:cxn modelId="{6A035E99-A20D-4894-ABCB-A3C944B52513}" type="presParOf" srcId="{F756DA39-C647-4A86-9ECA-7D4F42366506}" destId="{6116DD35-A745-4F5C-B0A3-DBB19580D21D}" srcOrd="5" destOrd="0" presId="urn:microsoft.com/office/officeart/2005/8/layout/list1"/>
    <dgm:cxn modelId="{05A45826-DF56-49D7-A461-86BA189E9BA1}" type="presParOf" srcId="{F756DA39-C647-4A86-9ECA-7D4F42366506}" destId="{26CB5201-CF28-4DE8-AE4E-71466082E479}" srcOrd="6" destOrd="0" presId="urn:microsoft.com/office/officeart/2005/8/layout/list1"/>
    <dgm:cxn modelId="{F68A3429-0A2F-4C62-88F2-CA27AC4F3E39}" type="presParOf" srcId="{F756DA39-C647-4A86-9ECA-7D4F42366506}" destId="{FF9D2AE9-7C12-4407-A7BE-D34FA22C72A6}" srcOrd="7" destOrd="0" presId="urn:microsoft.com/office/officeart/2005/8/layout/list1"/>
    <dgm:cxn modelId="{3E4A34C1-C364-4B58-A0B7-BA4431D325A5}" type="presParOf" srcId="{F756DA39-C647-4A86-9ECA-7D4F42366506}" destId="{873CCD71-DE97-4FBC-B577-59DA80B80F2B}" srcOrd="8" destOrd="0" presId="urn:microsoft.com/office/officeart/2005/8/layout/list1"/>
    <dgm:cxn modelId="{3DAC88F3-AEC0-4077-8ACF-AB49C11942DF}" type="presParOf" srcId="{873CCD71-DE97-4FBC-B577-59DA80B80F2B}" destId="{E8C8E5E7-4011-429E-8A39-079E6E31016A}" srcOrd="0" destOrd="0" presId="urn:microsoft.com/office/officeart/2005/8/layout/list1"/>
    <dgm:cxn modelId="{BA64D7D5-D1C4-4C9E-9866-D420605E0E99}" type="presParOf" srcId="{873CCD71-DE97-4FBC-B577-59DA80B80F2B}" destId="{3D77AA7C-45EA-4573-B6EB-744D0BE9FF86}" srcOrd="1" destOrd="0" presId="urn:microsoft.com/office/officeart/2005/8/layout/list1"/>
    <dgm:cxn modelId="{5845780E-AD97-43F6-8AAA-1BFEF64F0CAD}" type="presParOf" srcId="{F756DA39-C647-4A86-9ECA-7D4F42366506}" destId="{B5F8C3D9-AA28-41CB-9C83-99E8D81F53B4}" srcOrd="9" destOrd="0" presId="urn:microsoft.com/office/officeart/2005/8/layout/list1"/>
    <dgm:cxn modelId="{9B4933EE-D33C-4D2E-80E9-9BAE18D7F8D9}" type="presParOf" srcId="{F756DA39-C647-4A86-9ECA-7D4F42366506}" destId="{062F17FF-4073-4F62-8766-19ADA2A6491A}" srcOrd="10" destOrd="0" presId="urn:microsoft.com/office/officeart/2005/8/layout/list1"/>
    <dgm:cxn modelId="{BF45DF45-3ED0-404D-B21E-CFB74BC1A285}" type="presParOf" srcId="{F756DA39-C647-4A86-9ECA-7D4F42366506}" destId="{FAE68674-A8EE-4EA0-9402-55C052CD6CC2}" srcOrd="11" destOrd="0" presId="urn:microsoft.com/office/officeart/2005/8/layout/list1"/>
    <dgm:cxn modelId="{15762632-48A6-4672-A200-7999B437042D}" type="presParOf" srcId="{F756DA39-C647-4A86-9ECA-7D4F42366506}" destId="{878F1420-0386-411F-A6E8-2BC20997A120}" srcOrd="12" destOrd="0" presId="urn:microsoft.com/office/officeart/2005/8/layout/list1"/>
    <dgm:cxn modelId="{123CD96C-0091-4EF7-9211-187669035B24}" type="presParOf" srcId="{878F1420-0386-411F-A6E8-2BC20997A120}" destId="{F5ADD7D3-9F8D-4825-B2D3-62CD4893E4AF}" srcOrd="0" destOrd="0" presId="urn:microsoft.com/office/officeart/2005/8/layout/list1"/>
    <dgm:cxn modelId="{E1C0A6E8-C5FE-494A-9A73-68E0665949BB}" type="presParOf" srcId="{878F1420-0386-411F-A6E8-2BC20997A120}" destId="{821BFBE8-B812-4F68-90A9-48D3634330A3}" srcOrd="1" destOrd="0" presId="urn:microsoft.com/office/officeart/2005/8/layout/list1"/>
    <dgm:cxn modelId="{C056814E-7ADE-48EB-97FD-0560AE2F5CE1}" type="presParOf" srcId="{F756DA39-C647-4A86-9ECA-7D4F42366506}" destId="{92EC6522-0D93-4D57-977B-3FD2B4041F8A}" srcOrd="13" destOrd="0" presId="urn:microsoft.com/office/officeart/2005/8/layout/list1"/>
    <dgm:cxn modelId="{DFDD9C6A-CF49-4765-9C21-861E1C9D17CA}" type="presParOf" srcId="{F756DA39-C647-4A86-9ECA-7D4F42366506}" destId="{653E1FFD-C8A7-4B04-B58C-49CFF23DD8A4}" srcOrd="14" destOrd="0" presId="urn:microsoft.com/office/officeart/2005/8/layout/list1"/>
    <dgm:cxn modelId="{267C470C-3494-4C3A-8FCE-51778A01951B}" type="presParOf" srcId="{F756DA39-C647-4A86-9ECA-7D4F42366506}" destId="{AD9BAFB1-91D6-4329-88CE-6344FEA6B6D5}" srcOrd="15" destOrd="0" presId="urn:microsoft.com/office/officeart/2005/8/layout/list1"/>
    <dgm:cxn modelId="{9244CA9F-2181-4116-9F69-DE2DB92B3ED5}" type="presParOf" srcId="{F756DA39-C647-4A86-9ECA-7D4F42366506}" destId="{CCCEF4E2-F597-4260-A478-ECDBF36CD033}" srcOrd="16" destOrd="0" presId="urn:microsoft.com/office/officeart/2005/8/layout/list1"/>
    <dgm:cxn modelId="{6BA7B903-DFBA-46B4-8D20-E2CBD89D8F1E}" type="presParOf" srcId="{CCCEF4E2-F597-4260-A478-ECDBF36CD033}" destId="{46BBC1F7-CCC1-4EE7-9BB6-A1CF5483050E}" srcOrd="0" destOrd="0" presId="urn:microsoft.com/office/officeart/2005/8/layout/list1"/>
    <dgm:cxn modelId="{A2AB359B-2833-4387-8CF4-B925CD44B4A9}" type="presParOf" srcId="{CCCEF4E2-F597-4260-A478-ECDBF36CD033}" destId="{A7E7F2F2-B46C-4964-9695-E6AB5204A002}" srcOrd="1" destOrd="0" presId="urn:microsoft.com/office/officeart/2005/8/layout/list1"/>
    <dgm:cxn modelId="{5BA2CC52-17E0-4677-B2D6-FBF78F32B2B4}" type="presParOf" srcId="{F756DA39-C647-4A86-9ECA-7D4F42366506}" destId="{4BABB7F7-4CF8-4075-A430-AEE2ACAB8C96}" srcOrd="17" destOrd="0" presId="urn:microsoft.com/office/officeart/2005/8/layout/list1"/>
    <dgm:cxn modelId="{36C1C55A-C491-404F-B30F-75B9E6A498B3}" type="presParOf" srcId="{F756DA39-C647-4A86-9ECA-7D4F42366506}" destId="{9892B62E-7675-4421-A852-85F66A98097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992DF06-EB30-4CB3-8166-48824E2BBB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E45346F-EFA7-4904-852D-52FB56E68B18}">
      <dgm:prSet phldrT="[Text]"/>
      <dgm:spPr/>
      <dgm:t>
        <a:bodyPr/>
        <a:lstStyle/>
        <a:p>
          <a:r>
            <a:rPr lang="en-US" smtClean="0"/>
            <a:t>Infer symbolic path condition:</a:t>
          </a:r>
          <a:endParaRPr lang="en-US"/>
        </a:p>
      </dgm:t>
    </dgm:pt>
    <dgm:pt modelId="{3915B250-877A-4E73-9A8F-1B3FBD21EBC3}" type="parTrans" cxnId="{0DB06ACC-0EB7-4821-8EF5-70CB9858523A}">
      <dgm:prSet/>
      <dgm:spPr/>
      <dgm:t>
        <a:bodyPr/>
        <a:lstStyle/>
        <a:p>
          <a:endParaRPr lang="en-US"/>
        </a:p>
      </dgm:t>
    </dgm:pt>
    <dgm:pt modelId="{F20A3380-5601-48E5-AB59-BC7C7651DC79}" type="sibTrans" cxnId="{0DB06ACC-0EB7-4821-8EF5-70CB9858523A}">
      <dgm:prSet/>
      <dgm:spPr/>
      <dgm:t>
        <a:bodyPr/>
        <a:lstStyle/>
        <a:p>
          <a:endParaRPr lang="en-US"/>
        </a:p>
      </dgm:t>
    </dgm:pt>
    <dgm:pt modelId="{02207530-5E60-4172-A0EE-47F2B1E4FEF3}">
      <dgm:prSet/>
      <dgm:spPr/>
      <dgm:t>
        <a:bodyPr/>
        <a:lstStyle/>
        <a:p>
          <a:r>
            <a:rPr lang="en-US" dirty="0" smtClean="0"/>
            <a:t>Linear condition can be inferred by Linear Invariant using </a:t>
          </a:r>
          <a:r>
            <a:rPr lang="en-US" dirty="0" err="1" smtClean="0"/>
            <a:t>Farkas</a:t>
          </a:r>
          <a:r>
            <a:rPr lang="en-US" dirty="0" smtClean="0"/>
            <a:t>’ lemma or some heuristic methods</a:t>
          </a:r>
          <a:endParaRPr lang="en-US" dirty="0"/>
        </a:p>
      </dgm:t>
    </dgm:pt>
    <dgm:pt modelId="{DFB8EC33-0C83-4141-B4FD-AA234B4913B8}" type="parTrans" cxnId="{6F27B7F8-938B-412B-801C-E0EF21059A71}">
      <dgm:prSet/>
      <dgm:spPr/>
      <dgm:t>
        <a:bodyPr/>
        <a:lstStyle/>
        <a:p>
          <a:endParaRPr lang="en-US"/>
        </a:p>
      </dgm:t>
    </dgm:pt>
    <dgm:pt modelId="{F0A76417-17E6-457F-9BD0-4C568B62E86F}" type="sibTrans" cxnId="{6F27B7F8-938B-412B-801C-E0EF21059A71}">
      <dgm:prSet/>
      <dgm:spPr/>
      <dgm:t>
        <a:bodyPr/>
        <a:lstStyle/>
        <a:p>
          <a:endParaRPr lang="en-US"/>
        </a:p>
      </dgm:t>
    </dgm:pt>
    <dgm:pt modelId="{44CFC501-0775-49AB-B875-5ACCF3B4AC18}">
      <dgm:prSet/>
      <dgm:spPr/>
      <dgm:t>
        <a:bodyPr/>
        <a:lstStyle/>
        <a:p>
          <a:r>
            <a:rPr lang="en-US" dirty="0" smtClean="0"/>
            <a:t>Non-linear condition can be found by Craig Interpolation</a:t>
          </a:r>
          <a:endParaRPr lang="en-US" dirty="0"/>
        </a:p>
      </dgm:t>
    </dgm:pt>
    <dgm:pt modelId="{6638DF70-9383-4A43-BC59-AEEFD54AC617}" type="parTrans" cxnId="{14D69FA7-CCAB-4BA0-901A-AA8F4DCE28D4}">
      <dgm:prSet/>
      <dgm:spPr/>
      <dgm:t>
        <a:bodyPr/>
        <a:lstStyle/>
        <a:p>
          <a:endParaRPr lang="en-US"/>
        </a:p>
      </dgm:t>
    </dgm:pt>
    <dgm:pt modelId="{0EE029C1-4775-4A60-86FB-2E3EA0A991E0}" type="sibTrans" cxnId="{14D69FA7-CCAB-4BA0-901A-AA8F4DCE28D4}">
      <dgm:prSet/>
      <dgm:spPr/>
      <dgm:t>
        <a:bodyPr/>
        <a:lstStyle/>
        <a:p>
          <a:endParaRPr lang="en-US"/>
        </a:p>
      </dgm:t>
    </dgm:pt>
    <dgm:pt modelId="{93D35850-C017-4529-BFB8-01B673EC9C5E}">
      <dgm:prSet/>
      <dgm:spPr/>
      <dgm:t>
        <a:bodyPr/>
        <a:lstStyle/>
        <a:p>
          <a:r>
            <a:rPr lang="en-US" dirty="0" smtClean="0"/>
            <a:t>Process the resulted path condition to generate test case</a:t>
          </a:r>
        </a:p>
      </dgm:t>
    </dgm:pt>
    <dgm:pt modelId="{1A800A84-EC93-4001-8971-7FD0A52A6E86}" type="parTrans" cxnId="{55939067-F774-4908-8636-58298C5F9750}">
      <dgm:prSet/>
      <dgm:spPr/>
      <dgm:t>
        <a:bodyPr/>
        <a:lstStyle/>
        <a:p>
          <a:endParaRPr lang="en-US"/>
        </a:p>
      </dgm:t>
    </dgm:pt>
    <dgm:pt modelId="{710EE8A7-DB8F-4168-88A0-383F384267F1}" type="sibTrans" cxnId="{55939067-F774-4908-8636-58298C5F9750}">
      <dgm:prSet/>
      <dgm:spPr/>
      <dgm:t>
        <a:bodyPr/>
        <a:lstStyle/>
        <a:p>
          <a:endParaRPr lang="en-US"/>
        </a:p>
      </dgm:t>
    </dgm:pt>
    <dgm:pt modelId="{D95949F4-562D-4739-B22C-DB1866D884E2}">
      <dgm:prSet/>
      <dgm:spPr/>
      <dgm:t>
        <a:bodyPr/>
        <a:lstStyle/>
        <a:p>
          <a:r>
            <a:rPr lang="en-US" dirty="0" smtClean="0"/>
            <a:t>SMT solver</a:t>
          </a:r>
          <a:endParaRPr lang="en-US" dirty="0"/>
        </a:p>
      </dgm:t>
    </dgm:pt>
    <dgm:pt modelId="{251F7E40-4591-458D-BE8E-B601B4E91300}" type="parTrans" cxnId="{7C32AE2A-E6AD-42E7-B6A2-F947A5A479EF}">
      <dgm:prSet/>
      <dgm:spPr/>
      <dgm:t>
        <a:bodyPr/>
        <a:lstStyle/>
        <a:p>
          <a:endParaRPr lang="en-US"/>
        </a:p>
      </dgm:t>
    </dgm:pt>
    <dgm:pt modelId="{BFA598C2-282C-428A-9267-37AEC6083BF2}" type="sibTrans" cxnId="{7C32AE2A-E6AD-42E7-B6A2-F947A5A479EF}">
      <dgm:prSet/>
      <dgm:spPr/>
      <dgm:t>
        <a:bodyPr/>
        <a:lstStyle/>
        <a:p>
          <a:endParaRPr lang="en-US"/>
        </a:p>
      </dgm:t>
    </dgm:pt>
    <dgm:pt modelId="{4904F33E-8091-4824-AC85-E4C5E4FDE46B}">
      <dgm:prSet/>
      <dgm:spPr/>
      <dgm:t>
        <a:bodyPr/>
        <a:lstStyle/>
        <a:p>
          <a:r>
            <a:rPr lang="en-US" dirty="0" err="1" smtClean="0"/>
            <a:t>raSAT</a:t>
          </a:r>
          <a:r>
            <a:rPr lang="en-US" dirty="0" smtClean="0"/>
            <a:t> by Prof. </a:t>
          </a:r>
          <a:r>
            <a:rPr lang="en-US" dirty="0" err="1" smtClean="0"/>
            <a:t>Mizuhito</a:t>
          </a:r>
          <a:r>
            <a:rPr lang="en-US" dirty="0" smtClean="0"/>
            <a:t> Ogawa (JAIST) </a:t>
          </a:r>
          <a:r>
            <a:rPr lang="en-US" baseline="30000" dirty="0" smtClean="0"/>
            <a:t>[10]</a:t>
          </a:r>
          <a:endParaRPr lang="en-US" baseline="30000" dirty="0"/>
        </a:p>
      </dgm:t>
    </dgm:pt>
    <dgm:pt modelId="{174201C0-C30C-45A2-9909-D9CCC762DACF}" type="parTrans" cxnId="{DFC5899D-273E-4E3C-8144-6456A290D900}">
      <dgm:prSet/>
      <dgm:spPr/>
      <dgm:t>
        <a:bodyPr/>
        <a:lstStyle/>
        <a:p>
          <a:endParaRPr lang="en-US"/>
        </a:p>
      </dgm:t>
    </dgm:pt>
    <dgm:pt modelId="{ECA77D50-8F05-4970-96DA-166359A0169B}" type="sibTrans" cxnId="{DFC5899D-273E-4E3C-8144-6456A290D900}">
      <dgm:prSet/>
      <dgm:spPr/>
      <dgm:t>
        <a:bodyPr/>
        <a:lstStyle/>
        <a:p>
          <a:endParaRPr lang="en-US"/>
        </a:p>
      </dgm:t>
    </dgm:pt>
    <dgm:pt modelId="{111E8F3B-8262-427A-BF53-A1BBB28716EB}" type="pres">
      <dgm:prSet presAssocID="{F992DF06-EB30-4CB3-8166-48824E2BBBAC}" presName="linear" presStyleCnt="0">
        <dgm:presLayoutVars>
          <dgm:animLvl val="lvl"/>
          <dgm:resizeHandles val="exact"/>
        </dgm:presLayoutVars>
      </dgm:prSet>
      <dgm:spPr/>
      <dgm:t>
        <a:bodyPr/>
        <a:lstStyle/>
        <a:p>
          <a:endParaRPr lang="en-US"/>
        </a:p>
      </dgm:t>
    </dgm:pt>
    <dgm:pt modelId="{87D23A20-9BCD-4561-A8BD-DE67FCF779DA}" type="pres">
      <dgm:prSet presAssocID="{1E45346F-EFA7-4904-852D-52FB56E68B18}" presName="parentText" presStyleLbl="node1" presStyleIdx="0" presStyleCnt="2">
        <dgm:presLayoutVars>
          <dgm:chMax val="0"/>
          <dgm:bulletEnabled val="1"/>
        </dgm:presLayoutVars>
      </dgm:prSet>
      <dgm:spPr/>
      <dgm:t>
        <a:bodyPr/>
        <a:lstStyle/>
        <a:p>
          <a:endParaRPr lang="en-US"/>
        </a:p>
      </dgm:t>
    </dgm:pt>
    <dgm:pt modelId="{63A277B9-621A-4D77-94F9-FC4161B87D37}" type="pres">
      <dgm:prSet presAssocID="{1E45346F-EFA7-4904-852D-52FB56E68B18}" presName="childText" presStyleLbl="revTx" presStyleIdx="0" presStyleCnt="2">
        <dgm:presLayoutVars>
          <dgm:bulletEnabled val="1"/>
        </dgm:presLayoutVars>
      </dgm:prSet>
      <dgm:spPr/>
      <dgm:t>
        <a:bodyPr/>
        <a:lstStyle/>
        <a:p>
          <a:endParaRPr lang="en-US"/>
        </a:p>
      </dgm:t>
    </dgm:pt>
    <dgm:pt modelId="{C4A6590F-8031-47D5-AB7C-7EDB1AC48C5B}" type="pres">
      <dgm:prSet presAssocID="{93D35850-C017-4529-BFB8-01B673EC9C5E}" presName="parentText" presStyleLbl="node1" presStyleIdx="1" presStyleCnt="2">
        <dgm:presLayoutVars>
          <dgm:chMax val="0"/>
          <dgm:bulletEnabled val="1"/>
        </dgm:presLayoutVars>
      </dgm:prSet>
      <dgm:spPr/>
      <dgm:t>
        <a:bodyPr/>
        <a:lstStyle/>
        <a:p>
          <a:endParaRPr lang="en-US"/>
        </a:p>
      </dgm:t>
    </dgm:pt>
    <dgm:pt modelId="{9A8EDC74-064B-43AF-9CC3-275B2AC9BAB5}" type="pres">
      <dgm:prSet presAssocID="{93D35850-C017-4529-BFB8-01B673EC9C5E}" presName="childText" presStyleLbl="revTx" presStyleIdx="1" presStyleCnt="2">
        <dgm:presLayoutVars>
          <dgm:bulletEnabled val="1"/>
        </dgm:presLayoutVars>
      </dgm:prSet>
      <dgm:spPr/>
      <dgm:t>
        <a:bodyPr/>
        <a:lstStyle/>
        <a:p>
          <a:endParaRPr lang="en-US"/>
        </a:p>
      </dgm:t>
    </dgm:pt>
  </dgm:ptLst>
  <dgm:cxnLst>
    <dgm:cxn modelId="{85CA6E3E-6942-4F55-979A-8BCF86D9D963}" type="presOf" srcId="{02207530-5E60-4172-A0EE-47F2B1E4FEF3}" destId="{63A277B9-621A-4D77-94F9-FC4161B87D37}" srcOrd="0" destOrd="0" presId="urn:microsoft.com/office/officeart/2005/8/layout/vList2"/>
    <dgm:cxn modelId="{55939067-F774-4908-8636-58298C5F9750}" srcId="{F992DF06-EB30-4CB3-8166-48824E2BBBAC}" destId="{93D35850-C017-4529-BFB8-01B673EC9C5E}" srcOrd="1" destOrd="0" parTransId="{1A800A84-EC93-4001-8971-7FD0A52A6E86}" sibTransId="{710EE8A7-DB8F-4168-88A0-383F384267F1}"/>
    <dgm:cxn modelId="{7C32AE2A-E6AD-42E7-B6A2-F947A5A479EF}" srcId="{93D35850-C017-4529-BFB8-01B673EC9C5E}" destId="{D95949F4-562D-4739-B22C-DB1866D884E2}" srcOrd="0" destOrd="0" parTransId="{251F7E40-4591-458D-BE8E-B601B4E91300}" sibTransId="{BFA598C2-282C-428A-9267-37AEC6083BF2}"/>
    <dgm:cxn modelId="{E607C50C-A15A-4D08-98DA-7DCEA7B50266}" type="presOf" srcId="{44CFC501-0775-49AB-B875-5ACCF3B4AC18}" destId="{63A277B9-621A-4D77-94F9-FC4161B87D37}" srcOrd="0" destOrd="1" presId="urn:microsoft.com/office/officeart/2005/8/layout/vList2"/>
    <dgm:cxn modelId="{6F27B7F8-938B-412B-801C-E0EF21059A71}" srcId="{1E45346F-EFA7-4904-852D-52FB56E68B18}" destId="{02207530-5E60-4172-A0EE-47F2B1E4FEF3}" srcOrd="0" destOrd="0" parTransId="{DFB8EC33-0C83-4141-B4FD-AA234B4913B8}" sibTransId="{F0A76417-17E6-457F-9BD0-4C568B62E86F}"/>
    <dgm:cxn modelId="{4DB19507-414F-40C3-8DC2-ED67B9E130AC}" type="presOf" srcId="{D95949F4-562D-4739-B22C-DB1866D884E2}" destId="{9A8EDC74-064B-43AF-9CC3-275B2AC9BAB5}" srcOrd="0" destOrd="0" presId="urn:microsoft.com/office/officeart/2005/8/layout/vList2"/>
    <dgm:cxn modelId="{DFC5899D-273E-4E3C-8144-6456A290D900}" srcId="{93D35850-C017-4529-BFB8-01B673EC9C5E}" destId="{4904F33E-8091-4824-AC85-E4C5E4FDE46B}" srcOrd="1" destOrd="0" parTransId="{174201C0-C30C-45A2-9909-D9CCC762DACF}" sibTransId="{ECA77D50-8F05-4970-96DA-166359A0169B}"/>
    <dgm:cxn modelId="{0DB06ACC-0EB7-4821-8EF5-70CB9858523A}" srcId="{F992DF06-EB30-4CB3-8166-48824E2BBBAC}" destId="{1E45346F-EFA7-4904-852D-52FB56E68B18}" srcOrd="0" destOrd="0" parTransId="{3915B250-877A-4E73-9A8F-1B3FBD21EBC3}" sibTransId="{F20A3380-5601-48E5-AB59-BC7C7651DC79}"/>
    <dgm:cxn modelId="{CF4FD52A-929B-44DE-AD88-1954EE99064B}" type="presOf" srcId="{93D35850-C017-4529-BFB8-01B673EC9C5E}" destId="{C4A6590F-8031-47D5-AB7C-7EDB1AC48C5B}" srcOrd="0" destOrd="0" presId="urn:microsoft.com/office/officeart/2005/8/layout/vList2"/>
    <dgm:cxn modelId="{14D69FA7-CCAB-4BA0-901A-AA8F4DCE28D4}" srcId="{1E45346F-EFA7-4904-852D-52FB56E68B18}" destId="{44CFC501-0775-49AB-B875-5ACCF3B4AC18}" srcOrd="1" destOrd="0" parTransId="{6638DF70-9383-4A43-BC59-AEEFD54AC617}" sibTransId="{0EE029C1-4775-4A60-86FB-2E3EA0A991E0}"/>
    <dgm:cxn modelId="{4377EB82-3E05-485A-8D25-6E6AE9B870F4}" type="presOf" srcId="{4904F33E-8091-4824-AC85-E4C5E4FDE46B}" destId="{9A8EDC74-064B-43AF-9CC3-275B2AC9BAB5}" srcOrd="0" destOrd="1" presId="urn:microsoft.com/office/officeart/2005/8/layout/vList2"/>
    <dgm:cxn modelId="{207C7C7C-8C0D-4FF6-800A-AA6A584D7A61}" type="presOf" srcId="{1E45346F-EFA7-4904-852D-52FB56E68B18}" destId="{87D23A20-9BCD-4561-A8BD-DE67FCF779DA}" srcOrd="0" destOrd="0" presId="urn:microsoft.com/office/officeart/2005/8/layout/vList2"/>
    <dgm:cxn modelId="{39126F98-DA2C-408F-A5FF-B503B5508DEC}" type="presOf" srcId="{F992DF06-EB30-4CB3-8166-48824E2BBBAC}" destId="{111E8F3B-8262-427A-BF53-A1BBB28716EB}" srcOrd="0" destOrd="0" presId="urn:microsoft.com/office/officeart/2005/8/layout/vList2"/>
    <dgm:cxn modelId="{68CFAA93-D4D1-410E-AC20-C9C510CD1454}" type="presParOf" srcId="{111E8F3B-8262-427A-BF53-A1BBB28716EB}" destId="{87D23A20-9BCD-4561-A8BD-DE67FCF779DA}" srcOrd="0" destOrd="0" presId="urn:microsoft.com/office/officeart/2005/8/layout/vList2"/>
    <dgm:cxn modelId="{5739197F-1169-4945-9516-05B94C86C4EF}" type="presParOf" srcId="{111E8F3B-8262-427A-BF53-A1BBB28716EB}" destId="{63A277B9-621A-4D77-94F9-FC4161B87D37}" srcOrd="1" destOrd="0" presId="urn:microsoft.com/office/officeart/2005/8/layout/vList2"/>
    <dgm:cxn modelId="{97F17229-5509-46D1-9C2C-90690A57EA76}" type="presParOf" srcId="{111E8F3B-8262-427A-BF53-A1BBB28716EB}" destId="{C4A6590F-8031-47D5-AB7C-7EDB1AC48C5B}" srcOrd="2" destOrd="0" presId="urn:microsoft.com/office/officeart/2005/8/layout/vList2"/>
    <dgm:cxn modelId="{6D9556BD-C9B8-4CDA-B7B6-1791C0ED201B}" type="presParOf" srcId="{111E8F3B-8262-427A-BF53-A1BBB28716EB}" destId="{9A8EDC74-064B-43AF-9CC3-275B2AC9BAB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8AC8F9-0E6F-42FE-A25E-97DCFD51589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D121113-C5A4-40F7-856C-77465DB7136B}">
      <dgm:prSet phldrT="[Text]"/>
      <dgm:spPr>
        <a:solidFill>
          <a:schemeClr val="accent1">
            <a:lumMod val="50000"/>
          </a:schemeClr>
        </a:solidFill>
      </dgm:spPr>
      <dgm:t>
        <a:bodyPr/>
        <a:lstStyle/>
        <a:p>
          <a:r>
            <a:rPr lang="en-US" dirty="0" smtClean="0"/>
            <a:t>Motivation</a:t>
          </a:r>
          <a:endParaRPr lang="en-US" dirty="0"/>
        </a:p>
      </dgm:t>
    </dgm:pt>
    <dgm:pt modelId="{CD6BB48C-82FC-4990-BC8C-B486E45C52E1}" type="parTrans" cxnId="{49E10716-ABDB-42EB-BEF5-28657D83C4F4}">
      <dgm:prSet/>
      <dgm:spPr/>
      <dgm:t>
        <a:bodyPr/>
        <a:lstStyle/>
        <a:p>
          <a:endParaRPr lang="en-US"/>
        </a:p>
      </dgm:t>
    </dgm:pt>
    <dgm:pt modelId="{D1AB246F-B84D-4AA7-9E0E-92136EBC44AD}" type="sibTrans" cxnId="{49E10716-ABDB-42EB-BEF5-28657D83C4F4}">
      <dgm:prSet/>
      <dgm:spPr/>
      <dgm:t>
        <a:bodyPr/>
        <a:lstStyle/>
        <a:p>
          <a:endParaRPr lang="en-US"/>
        </a:p>
      </dgm:t>
    </dgm:pt>
    <dgm:pt modelId="{E5C24058-372A-45FC-B08F-4781B884E554}">
      <dgm:prSet phldrT="[Text]"/>
      <dgm:spPr/>
      <dgm:t>
        <a:bodyPr/>
        <a:lstStyle/>
        <a:p>
          <a:r>
            <a:rPr lang="en-US" dirty="0" smtClean="0"/>
            <a:t>Research Objectives</a:t>
          </a:r>
          <a:endParaRPr lang="en-US" dirty="0"/>
        </a:p>
      </dgm:t>
    </dgm:pt>
    <dgm:pt modelId="{FA03822A-53C4-4607-88C5-7DD6C2499828}" type="parTrans" cxnId="{C2A345D4-82EC-4875-BE96-51ECB798D443}">
      <dgm:prSet/>
      <dgm:spPr/>
      <dgm:t>
        <a:bodyPr/>
        <a:lstStyle/>
        <a:p>
          <a:endParaRPr lang="en-US"/>
        </a:p>
      </dgm:t>
    </dgm:pt>
    <dgm:pt modelId="{E1290E5E-3BE2-4F93-9283-7DAB67DD7C94}" type="sibTrans" cxnId="{C2A345D4-82EC-4875-BE96-51ECB798D443}">
      <dgm:prSet/>
      <dgm:spPr/>
      <dgm:t>
        <a:bodyPr/>
        <a:lstStyle/>
        <a:p>
          <a:endParaRPr lang="en-US"/>
        </a:p>
      </dgm:t>
    </dgm:pt>
    <dgm:pt modelId="{1FE0F151-0132-4CE8-A3BA-12822E9BD215}">
      <dgm:prSet phldrT="[Text]"/>
      <dgm:spPr/>
      <dgm:t>
        <a:bodyPr/>
        <a:lstStyle/>
        <a:p>
          <a:r>
            <a:rPr lang="en-US" dirty="0" smtClean="0"/>
            <a:t>Conclusion</a:t>
          </a:r>
          <a:endParaRPr lang="en-US" dirty="0"/>
        </a:p>
      </dgm:t>
    </dgm:pt>
    <dgm:pt modelId="{8106F910-0A4E-4886-875C-89D56A8CFCB4}" type="parTrans" cxnId="{BC81AE36-4CF1-444C-B95F-CB7AD147EB37}">
      <dgm:prSet/>
      <dgm:spPr/>
      <dgm:t>
        <a:bodyPr/>
        <a:lstStyle/>
        <a:p>
          <a:endParaRPr lang="en-US"/>
        </a:p>
      </dgm:t>
    </dgm:pt>
    <dgm:pt modelId="{A7A1A6E1-3C09-4A2B-B7B7-DC96CC6373F9}" type="sibTrans" cxnId="{BC81AE36-4CF1-444C-B95F-CB7AD147EB37}">
      <dgm:prSet/>
      <dgm:spPr/>
      <dgm:t>
        <a:bodyPr/>
        <a:lstStyle/>
        <a:p>
          <a:endParaRPr lang="en-US"/>
        </a:p>
      </dgm:t>
    </dgm:pt>
    <dgm:pt modelId="{363271D4-97D6-4DAA-A258-AAE73152AFA0}">
      <dgm:prSet phldrT="[Text]"/>
      <dgm:spPr/>
      <dgm:t>
        <a:bodyPr/>
        <a:lstStyle/>
        <a:p>
          <a:r>
            <a:rPr lang="en-US" dirty="0" smtClean="0"/>
            <a:t>Current Approaches</a:t>
          </a:r>
          <a:endParaRPr lang="en-US" dirty="0"/>
        </a:p>
      </dgm:t>
    </dgm:pt>
    <dgm:pt modelId="{DF447B1C-AD1F-4063-81A8-52D1A087562F}" type="parTrans" cxnId="{B9A21229-06C0-4668-81ED-C06522CD8BA1}">
      <dgm:prSet/>
      <dgm:spPr/>
      <dgm:t>
        <a:bodyPr/>
        <a:lstStyle/>
        <a:p>
          <a:endParaRPr lang="en-US"/>
        </a:p>
      </dgm:t>
    </dgm:pt>
    <dgm:pt modelId="{952BFD1A-8665-4EBC-A93F-3108BB595686}" type="sibTrans" cxnId="{B9A21229-06C0-4668-81ED-C06522CD8BA1}">
      <dgm:prSet/>
      <dgm:spPr/>
      <dgm:t>
        <a:bodyPr/>
        <a:lstStyle/>
        <a:p>
          <a:endParaRPr lang="en-US"/>
        </a:p>
      </dgm:t>
    </dgm:pt>
    <dgm:pt modelId="{CFC2DC14-AF13-42A4-8B9C-0B6DC5D1EF2F}">
      <dgm:prSet phldrT="[Text]"/>
      <dgm:spPr/>
      <dgm:t>
        <a:bodyPr/>
        <a:lstStyle/>
        <a:p>
          <a:r>
            <a:rPr lang="en-US" dirty="0" smtClean="0"/>
            <a:t>Implementation</a:t>
          </a:r>
          <a:endParaRPr lang="en-US" dirty="0"/>
        </a:p>
      </dgm:t>
    </dgm:pt>
    <dgm:pt modelId="{45BBC271-A0E9-4654-9E25-74C55981766E}" type="parTrans" cxnId="{300A633B-09E6-4424-9A6D-A13F0CE2199F}">
      <dgm:prSet/>
      <dgm:spPr/>
      <dgm:t>
        <a:bodyPr/>
        <a:lstStyle/>
        <a:p>
          <a:endParaRPr lang="en-US"/>
        </a:p>
      </dgm:t>
    </dgm:pt>
    <dgm:pt modelId="{501B5A93-B9A6-410B-B955-F911C5C14CDF}" type="sibTrans" cxnId="{300A633B-09E6-4424-9A6D-A13F0CE2199F}">
      <dgm:prSet/>
      <dgm:spPr/>
      <dgm:t>
        <a:bodyPr/>
        <a:lstStyle/>
        <a:p>
          <a:endParaRPr lang="en-US"/>
        </a:p>
      </dgm:t>
    </dgm:pt>
    <dgm:pt modelId="{F756DA39-C647-4A86-9ECA-7D4F42366506}" type="pres">
      <dgm:prSet presAssocID="{BC8AC8F9-0E6F-42FE-A25E-97DCFD51589C}" presName="linear" presStyleCnt="0">
        <dgm:presLayoutVars>
          <dgm:dir/>
          <dgm:animLvl val="lvl"/>
          <dgm:resizeHandles val="exact"/>
        </dgm:presLayoutVars>
      </dgm:prSet>
      <dgm:spPr/>
      <dgm:t>
        <a:bodyPr/>
        <a:lstStyle/>
        <a:p>
          <a:endParaRPr lang="en-US"/>
        </a:p>
      </dgm:t>
    </dgm:pt>
    <dgm:pt modelId="{36DF62F7-44F0-4E1E-BE47-9FCDAD2CDC90}" type="pres">
      <dgm:prSet presAssocID="{ED121113-C5A4-40F7-856C-77465DB7136B}" presName="parentLin" presStyleCnt="0"/>
      <dgm:spPr/>
    </dgm:pt>
    <dgm:pt modelId="{2FDD7731-EDB2-4456-81C8-7C5FD108579E}" type="pres">
      <dgm:prSet presAssocID="{ED121113-C5A4-40F7-856C-77465DB7136B}" presName="parentLeftMargin" presStyleLbl="node1" presStyleIdx="0" presStyleCnt="5"/>
      <dgm:spPr/>
      <dgm:t>
        <a:bodyPr/>
        <a:lstStyle/>
        <a:p>
          <a:endParaRPr lang="en-US"/>
        </a:p>
      </dgm:t>
    </dgm:pt>
    <dgm:pt modelId="{8086AC4D-5D9F-4FEE-94AC-778D8B792322}" type="pres">
      <dgm:prSet presAssocID="{ED121113-C5A4-40F7-856C-77465DB7136B}" presName="parentText" presStyleLbl="node1" presStyleIdx="0" presStyleCnt="5">
        <dgm:presLayoutVars>
          <dgm:chMax val="0"/>
          <dgm:bulletEnabled val="1"/>
        </dgm:presLayoutVars>
      </dgm:prSet>
      <dgm:spPr/>
      <dgm:t>
        <a:bodyPr/>
        <a:lstStyle/>
        <a:p>
          <a:endParaRPr lang="en-US"/>
        </a:p>
      </dgm:t>
    </dgm:pt>
    <dgm:pt modelId="{BFEB671B-100F-41B2-B0E8-C3CB96EA2EBB}" type="pres">
      <dgm:prSet presAssocID="{ED121113-C5A4-40F7-856C-77465DB7136B}" presName="negativeSpace" presStyleCnt="0"/>
      <dgm:spPr/>
    </dgm:pt>
    <dgm:pt modelId="{67DDCD9D-6B06-4511-A638-64CB68D25E0E}" type="pres">
      <dgm:prSet presAssocID="{ED121113-C5A4-40F7-856C-77465DB7136B}" presName="childText" presStyleLbl="conFgAcc1" presStyleIdx="0" presStyleCnt="5">
        <dgm:presLayoutVars>
          <dgm:bulletEnabled val="1"/>
        </dgm:presLayoutVars>
      </dgm:prSet>
      <dgm:spPr/>
    </dgm:pt>
    <dgm:pt modelId="{7F2F37E1-D45B-4A38-A07C-8BC5FE958F45}" type="pres">
      <dgm:prSet presAssocID="{D1AB246F-B84D-4AA7-9E0E-92136EBC44AD}" presName="spaceBetweenRectangles" presStyleCnt="0"/>
      <dgm:spPr/>
    </dgm:pt>
    <dgm:pt modelId="{E8E0D329-2E23-4FC1-AE91-F050E8A56DC9}" type="pres">
      <dgm:prSet presAssocID="{363271D4-97D6-4DAA-A258-AAE73152AFA0}" presName="parentLin" presStyleCnt="0"/>
      <dgm:spPr/>
    </dgm:pt>
    <dgm:pt modelId="{5DB24A8F-C98C-4FF6-89CB-7741B53E5862}" type="pres">
      <dgm:prSet presAssocID="{363271D4-97D6-4DAA-A258-AAE73152AFA0}" presName="parentLeftMargin" presStyleLbl="node1" presStyleIdx="0" presStyleCnt="5"/>
      <dgm:spPr/>
      <dgm:t>
        <a:bodyPr/>
        <a:lstStyle/>
        <a:p>
          <a:endParaRPr lang="en-US"/>
        </a:p>
      </dgm:t>
    </dgm:pt>
    <dgm:pt modelId="{06693679-64C5-4E05-8F00-AB0D4FA2B935}" type="pres">
      <dgm:prSet presAssocID="{363271D4-97D6-4DAA-A258-AAE73152AFA0}" presName="parentText" presStyleLbl="node1" presStyleIdx="1" presStyleCnt="5">
        <dgm:presLayoutVars>
          <dgm:chMax val="0"/>
          <dgm:bulletEnabled val="1"/>
        </dgm:presLayoutVars>
      </dgm:prSet>
      <dgm:spPr/>
      <dgm:t>
        <a:bodyPr/>
        <a:lstStyle/>
        <a:p>
          <a:endParaRPr lang="en-US"/>
        </a:p>
      </dgm:t>
    </dgm:pt>
    <dgm:pt modelId="{6116DD35-A745-4F5C-B0A3-DBB19580D21D}" type="pres">
      <dgm:prSet presAssocID="{363271D4-97D6-4DAA-A258-AAE73152AFA0}" presName="negativeSpace" presStyleCnt="0"/>
      <dgm:spPr/>
    </dgm:pt>
    <dgm:pt modelId="{26CB5201-CF28-4DE8-AE4E-71466082E479}" type="pres">
      <dgm:prSet presAssocID="{363271D4-97D6-4DAA-A258-AAE73152AFA0}" presName="childText" presStyleLbl="conFgAcc1" presStyleIdx="1" presStyleCnt="5">
        <dgm:presLayoutVars>
          <dgm:bulletEnabled val="1"/>
        </dgm:presLayoutVars>
      </dgm:prSet>
      <dgm:spPr/>
    </dgm:pt>
    <dgm:pt modelId="{FF9D2AE9-7C12-4407-A7BE-D34FA22C72A6}" type="pres">
      <dgm:prSet presAssocID="{952BFD1A-8665-4EBC-A93F-3108BB595686}" presName="spaceBetweenRectangles" presStyleCnt="0"/>
      <dgm:spPr/>
    </dgm:pt>
    <dgm:pt modelId="{873CCD71-DE97-4FBC-B577-59DA80B80F2B}" type="pres">
      <dgm:prSet presAssocID="{E5C24058-372A-45FC-B08F-4781B884E554}" presName="parentLin" presStyleCnt="0"/>
      <dgm:spPr/>
    </dgm:pt>
    <dgm:pt modelId="{E8C8E5E7-4011-429E-8A39-079E6E31016A}" type="pres">
      <dgm:prSet presAssocID="{E5C24058-372A-45FC-B08F-4781B884E554}" presName="parentLeftMargin" presStyleLbl="node1" presStyleIdx="1" presStyleCnt="5"/>
      <dgm:spPr/>
      <dgm:t>
        <a:bodyPr/>
        <a:lstStyle/>
        <a:p>
          <a:endParaRPr lang="en-US"/>
        </a:p>
      </dgm:t>
    </dgm:pt>
    <dgm:pt modelId="{3D77AA7C-45EA-4573-B6EB-744D0BE9FF86}" type="pres">
      <dgm:prSet presAssocID="{E5C24058-372A-45FC-B08F-4781B884E554}" presName="parentText" presStyleLbl="node1" presStyleIdx="2" presStyleCnt="5">
        <dgm:presLayoutVars>
          <dgm:chMax val="0"/>
          <dgm:bulletEnabled val="1"/>
        </dgm:presLayoutVars>
      </dgm:prSet>
      <dgm:spPr/>
      <dgm:t>
        <a:bodyPr/>
        <a:lstStyle/>
        <a:p>
          <a:endParaRPr lang="en-US"/>
        </a:p>
      </dgm:t>
    </dgm:pt>
    <dgm:pt modelId="{B5F8C3D9-AA28-41CB-9C83-99E8D81F53B4}" type="pres">
      <dgm:prSet presAssocID="{E5C24058-372A-45FC-B08F-4781B884E554}" presName="negativeSpace" presStyleCnt="0"/>
      <dgm:spPr/>
    </dgm:pt>
    <dgm:pt modelId="{062F17FF-4073-4F62-8766-19ADA2A6491A}" type="pres">
      <dgm:prSet presAssocID="{E5C24058-372A-45FC-B08F-4781B884E554}" presName="childText" presStyleLbl="conFgAcc1" presStyleIdx="2" presStyleCnt="5">
        <dgm:presLayoutVars>
          <dgm:bulletEnabled val="1"/>
        </dgm:presLayoutVars>
      </dgm:prSet>
      <dgm:spPr/>
    </dgm:pt>
    <dgm:pt modelId="{FAE68674-A8EE-4EA0-9402-55C052CD6CC2}" type="pres">
      <dgm:prSet presAssocID="{E1290E5E-3BE2-4F93-9283-7DAB67DD7C94}" presName="spaceBetweenRectangles" presStyleCnt="0"/>
      <dgm:spPr/>
    </dgm:pt>
    <dgm:pt modelId="{878F1420-0386-411F-A6E8-2BC20997A120}" type="pres">
      <dgm:prSet presAssocID="{CFC2DC14-AF13-42A4-8B9C-0B6DC5D1EF2F}" presName="parentLin" presStyleCnt="0"/>
      <dgm:spPr/>
    </dgm:pt>
    <dgm:pt modelId="{F5ADD7D3-9F8D-4825-B2D3-62CD4893E4AF}" type="pres">
      <dgm:prSet presAssocID="{CFC2DC14-AF13-42A4-8B9C-0B6DC5D1EF2F}" presName="parentLeftMargin" presStyleLbl="node1" presStyleIdx="2" presStyleCnt="5"/>
      <dgm:spPr/>
      <dgm:t>
        <a:bodyPr/>
        <a:lstStyle/>
        <a:p>
          <a:endParaRPr lang="en-US"/>
        </a:p>
      </dgm:t>
    </dgm:pt>
    <dgm:pt modelId="{821BFBE8-B812-4F68-90A9-48D3634330A3}" type="pres">
      <dgm:prSet presAssocID="{CFC2DC14-AF13-42A4-8B9C-0B6DC5D1EF2F}" presName="parentText" presStyleLbl="node1" presStyleIdx="3" presStyleCnt="5">
        <dgm:presLayoutVars>
          <dgm:chMax val="0"/>
          <dgm:bulletEnabled val="1"/>
        </dgm:presLayoutVars>
      </dgm:prSet>
      <dgm:spPr/>
      <dgm:t>
        <a:bodyPr/>
        <a:lstStyle/>
        <a:p>
          <a:endParaRPr lang="en-US"/>
        </a:p>
      </dgm:t>
    </dgm:pt>
    <dgm:pt modelId="{92EC6522-0D93-4D57-977B-3FD2B4041F8A}" type="pres">
      <dgm:prSet presAssocID="{CFC2DC14-AF13-42A4-8B9C-0B6DC5D1EF2F}" presName="negativeSpace" presStyleCnt="0"/>
      <dgm:spPr/>
    </dgm:pt>
    <dgm:pt modelId="{653E1FFD-C8A7-4B04-B58C-49CFF23DD8A4}" type="pres">
      <dgm:prSet presAssocID="{CFC2DC14-AF13-42A4-8B9C-0B6DC5D1EF2F}" presName="childText" presStyleLbl="conFgAcc1" presStyleIdx="3" presStyleCnt="5">
        <dgm:presLayoutVars>
          <dgm:bulletEnabled val="1"/>
        </dgm:presLayoutVars>
      </dgm:prSet>
      <dgm:spPr/>
    </dgm:pt>
    <dgm:pt modelId="{AD9BAFB1-91D6-4329-88CE-6344FEA6B6D5}" type="pres">
      <dgm:prSet presAssocID="{501B5A93-B9A6-410B-B955-F911C5C14CDF}" presName="spaceBetweenRectangles" presStyleCnt="0"/>
      <dgm:spPr/>
    </dgm:pt>
    <dgm:pt modelId="{CCCEF4E2-F597-4260-A478-ECDBF36CD033}" type="pres">
      <dgm:prSet presAssocID="{1FE0F151-0132-4CE8-A3BA-12822E9BD215}" presName="parentLin" presStyleCnt="0"/>
      <dgm:spPr/>
    </dgm:pt>
    <dgm:pt modelId="{46BBC1F7-CCC1-4EE7-9BB6-A1CF5483050E}" type="pres">
      <dgm:prSet presAssocID="{1FE0F151-0132-4CE8-A3BA-12822E9BD215}" presName="parentLeftMargin" presStyleLbl="node1" presStyleIdx="3" presStyleCnt="5"/>
      <dgm:spPr/>
      <dgm:t>
        <a:bodyPr/>
        <a:lstStyle/>
        <a:p>
          <a:endParaRPr lang="en-US"/>
        </a:p>
      </dgm:t>
    </dgm:pt>
    <dgm:pt modelId="{A7E7F2F2-B46C-4964-9695-E6AB5204A002}" type="pres">
      <dgm:prSet presAssocID="{1FE0F151-0132-4CE8-A3BA-12822E9BD215}" presName="parentText" presStyleLbl="node1" presStyleIdx="4" presStyleCnt="5">
        <dgm:presLayoutVars>
          <dgm:chMax val="0"/>
          <dgm:bulletEnabled val="1"/>
        </dgm:presLayoutVars>
      </dgm:prSet>
      <dgm:spPr/>
      <dgm:t>
        <a:bodyPr/>
        <a:lstStyle/>
        <a:p>
          <a:endParaRPr lang="en-US"/>
        </a:p>
      </dgm:t>
    </dgm:pt>
    <dgm:pt modelId="{4BABB7F7-4CF8-4075-A430-AEE2ACAB8C96}" type="pres">
      <dgm:prSet presAssocID="{1FE0F151-0132-4CE8-A3BA-12822E9BD215}" presName="negativeSpace" presStyleCnt="0"/>
      <dgm:spPr/>
    </dgm:pt>
    <dgm:pt modelId="{9892B62E-7675-4421-A852-85F66A98097A}" type="pres">
      <dgm:prSet presAssocID="{1FE0F151-0132-4CE8-A3BA-12822E9BD215}" presName="childText" presStyleLbl="conFgAcc1" presStyleIdx="4" presStyleCnt="5">
        <dgm:presLayoutVars>
          <dgm:bulletEnabled val="1"/>
        </dgm:presLayoutVars>
      </dgm:prSet>
      <dgm:spPr/>
    </dgm:pt>
  </dgm:ptLst>
  <dgm:cxnLst>
    <dgm:cxn modelId="{79E15937-B896-4A5A-865A-33DC9ECA38E1}" type="presOf" srcId="{CFC2DC14-AF13-42A4-8B9C-0B6DC5D1EF2F}" destId="{F5ADD7D3-9F8D-4825-B2D3-62CD4893E4AF}" srcOrd="0" destOrd="0" presId="urn:microsoft.com/office/officeart/2005/8/layout/list1"/>
    <dgm:cxn modelId="{C2A345D4-82EC-4875-BE96-51ECB798D443}" srcId="{BC8AC8F9-0E6F-42FE-A25E-97DCFD51589C}" destId="{E5C24058-372A-45FC-B08F-4781B884E554}" srcOrd="2" destOrd="0" parTransId="{FA03822A-53C4-4607-88C5-7DD6C2499828}" sibTransId="{E1290E5E-3BE2-4F93-9283-7DAB67DD7C94}"/>
    <dgm:cxn modelId="{BC81AE36-4CF1-444C-B95F-CB7AD147EB37}" srcId="{BC8AC8F9-0E6F-42FE-A25E-97DCFD51589C}" destId="{1FE0F151-0132-4CE8-A3BA-12822E9BD215}" srcOrd="4" destOrd="0" parTransId="{8106F910-0A4E-4886-875C-89D56A8CFCB4}" sibTransId="{A7A1A6E1-3C09-4A2B-B7B7-DC96CC6373F9}"/>
    <dgm:cxn modelId="{D9584215-838B-4128-8336-8C074F66577F}" type="presOf" srcId="{CFC2DC14-AF13-42A4-8B9C-0B6DC5D1EF2F}" destId="{821BFBE8-B812-4F68-90A9-48D3634330A3}" srcOrd="1" destOrd="0" presId="urn:microsoft.com/office/officeart/2005/8/layout/list1"/>
    <dgm:cxn modelId="{2E0507E8-D326-44C1-830F-7118BAC04B12}" type="presOf" srcId="{363271D4-97D6-4DAA-A258-AAE73152AFA0}" destId="{06693679-64C5-4E05-8F00-AB0D4FA2B935}" srcOrd="1" destOrd="0" presId="urn:microsoft.com/office/officeart/2005/8/layout/list1"/>
    <dgm:cxn modelId="{94B2B17D-A01F-448A-9DE6-F1CF3D2BDF07}" type="presOf" srcId="{E5C24058-372A-45FC-B08F-4781B884E554}" destId="{3D77AA7C-45EA-4573-B6EB-744D0BE9FF86}" srcOrd="1" destOrd="0" presId="urn:microsoft.com/office/officeart/2005/8/layout/list1"/>
    <dgm:cxn modelId="{300A633B-09E6-4424-9A6D-A13F0CE2199F}" srcId="{BC8AC8F9-0E6F-42FE-A25E-97DCFD51589C}" destId="{CFC2DC14-AF13-42A4-8B9C-0B6DC5D1EF2F}" srcOrd="3" destOrd="0" parTransId="{45BBC271-A0E9-4654-9E25-74C55981766E}" sibTransId="{501B5A93-B9A6-410B-B955-F911C5C14CDF}"/>
    <dgm:cxn modelId="{38A4843B-339E-4A53-BE4B-5B2B707D1403}" type="presOf" srcId="{1FE0F151-0132-4CE8-A3BA-12822E9BD215}" destId="{46BBC1F7-CCC1-4EE7-9BB6-A1CF5483050E}" srcOrd="0" destOrd="0" presId="urn:microsoft.com/office/officeart/2005/8/layout/list1"/>
    <dgm:cxn modelId="{B9A21229-06C0-4668-81ED-C06522CD8BA1}" srcId="{BC8AC8F9-0E6F-42FE-A25E-97DCFD51589C}" destId="{363271D4-97D6-4DAA-A258-AAE73152AFA0}" srcOrd="1" destOrd="0" parTransId="{DF447B1C-AD1F-4063-81A8-52D1A087562F}" sibTransId="{952BFD1A-8665-4EBC-A93F-3108BB595686}"/>
    <dgm:cxn modelId="{016470B7-6A1C-4CA2-B39C-F60CF14BCE89}" type="presOf" srcId="{E5C24058-372A-45FC-B08F-4781B884E554}" destId="{E8C8E5E7-4011-429E-8A39-079E6E31016A}" srcOrd="0" destOrd="0" presId="urn:microsoft.com/office/officeart/2005/8/layout/list1"/>
    <dgm:cxn modelId="{F1A90A64-351F-4C9D-8F6C-1ED511735A05}" type="presOf" srcId="{ED121113-C5A4-40F7-856C-77465DB7136B}" destId="{8086AC4D-5D9F-4FEE-94AC-778D8B792322}" srcOrd="1" destOrd="0" presId="urn:microsoft.com/office/officeart/2005/8/layout/list1"/>
    <dgm:cxn modelId="{A05365DE-7797-43A0-9D89-95E43D2CA7ED}" type="presOf" srcId="{BC8AC8F9-0E6F-42FE-A25E-97DCFD51589C}" destId="{F756DA39-C647-4A86-9ECA-7D4F42366506}" srcOrd="0" destOrd="0" presId="urn:microsoft.com/office/officeart/2005/8/layout/list1"/>
    <dgm:cxn modelId="{63E203E9-6DC9-41AB-9F64-976B27D49681}" type="presOf" srcId="{1FE0F151-0132-4CE8-A3BA-12822E9BD215}" destId="{A7E7F2F2-B46C-4964-9695-E6AB5204A002}" srcOrd="1" destOrd="0" presId="urn:microsoft.com/office/officeart/2005/8/layout/list1"/>
    <dgm:cxn modelId="{38D5C339-D134-4FB2-BE69-F67AFAE6B4AE}" type="presOf" srcId="{363271D4-97D6-4DAA-A258-AAE73152AFA0}" destId="{5DB24A8F-C98C-4FF6-89CB-7741B53E5862}" srcOrd="0" destOrd="0" presId="urn:microsoft.com/office/officeart/2005/8/layout/list1"/>
    <dgm:cxn modelId="{B246B913-B799-4CFB-94A4-EC064EA8FE31}" type="presOf" srcId="{ED121113-C5A4-40F7-856C-77465DB7136B}" destId="{2FDD7731-EDB2-4456-81C8-7C5FD108579E}" srcOrd="0" destOrd="0" presId="urn:microsoft.com/office/officeart/2005/8/layout/list1"/>
    <dgm:cxn modelId="{49E10716-ABDB-42EB-BEF5-28657D83C4F4}" srcId="{BC8AC8F9-0E6F-42FE-A25E-97DCFD51589C}" destId="{ED121113-C5A4-40F7-856C-77465DB7136B}" srcOrd="0" destOrd="0" parTransId="{CD6BB48C-82FC-4990-BC8C-B486E45C52E1}" sibTransId="{D1AB246F-B84D-4AA7-9E0E-92136EBC44AD}"/>
    <dgm:cxn modelId="{947CA064-E310-42A5-BB11-A87AD0C3CE11}" type="presParOf" srcId="{F756DA39-C647-4A86-9ECA-7D4F42366506}" destId="{36DF62F7-44F0-4E1E-BE47-9FCDAD2CDC90}" srcOrd="0" destOrd="0" presId="urn:microsoft.com/office/officeart/2005/8/layout/list1"/>
    <dgm:cxn modelId="{48A70D2F-1966-4679-A29B-01B503C4F36F}" type="presParOf" srcId="{36DF62F7-44F0-4E1E-BE47-9FCDAD2CDC90}" destId="{2FDD7731-EDB2-4456-81C8-7C5FD108579E}" srcOrd="0" destOrd="0" presId="urn:microsoft.com/office/officeart/2005/8/layout/list1"/>
    <dgm:cxn modelId="{02B00E23-1E8B-401B-8B66-531953936FEC}" type="presParOf" srcId="{36DF62F7-44F0-4E1E-BE47-9FCDAD2CDC90}" destId="{8086AC4D-5D9F-4FEE-94AC-778D8B792322}" srcOrd="1" destOrd="0" presId="urn:microsoft.com/office/officeart/2005/8/layout/list1"/>
    <dgm:cxn modelId="{122ECED0-5832-4E34-B844-517681937A3A}" type="presParOf" srcId="{F756DA39-C647-4A86-9ECA-7D4F42366506}" destId="{BFEB671B-100F-41B2-B0E8-C3CB96EA2EBB}" srcOrd="1" destOrd="0" presId="urn:microsoft.com/office/officeart/2005/8/layout/list1"/>
    <dgm:cxn modelId="{1BC838B4-A992-4662-819F-EE5BF246CA98}" type="presParOf" srcId="{F756DA39-C647-4A86-9ECA-7D4F42366506}" destId="{67DDCD9D-6B06-4511-A638-64CB68D25E0E}" srcOrd="2" destOrd="0" presId="urn:microsoft.com/office/officeart/2005/8/layout/list1"/>
    <dgm:cxn modelId="{E447F6CB-5B82-4209-AA1D-7EC1AB51A745}" type="presParOf" srcId="{F756DA39-C647-4A86-9ECA-7D4F42366506}" destId="{7F2F37E1-D45B-4A38-A07C-8BC5FE958F45}" srcOrd="3" destOrd="0" presId="urn:microsoft.com/office/officeart/2005/8/layout/list1"/>
    <dgm:cxn modelId="{E1ECF97B-F457-477E-ACEA-0DEEB37D29C6}" type="presParOf" srcId="{F756DA39-C647-4A86-9ECA-7D4F42366506}" destId="{E8E0D329-2E23-4FC1-AE91-F050E8A56DC9}" srcOrd="4" destOrd="0" presId="urn:microsoft.com/office/officeart/2005/8/layout/list1"/>
    <dgm:cxn modelId="{877D2429-320A-439D-9CA5-F37859877E4A}" type="presParOf" srcId="{E8E0D329-2E23-4FC1-AE91-F050E8A56DC9}" destId="{5DB24A8F-C98C-4FF6-89CB-7741B53E5862}" srcOrd="0" destOrd="0" presId="urn:microsoft.com/office/officeart/2005/8/layout/list1"/>
    <dgm:cxn modelId="{A654E313-1B55-451E-9EC6-F00B5307EE36}" type="presParOf" srcId="{E8E0D329-2E23-4FC1-AE91-F050E8A56DC9}" destId="{06693679-64C5-4E05-8F00-AB0D4FA2B935}" srcOrd="1" destOrd="0" presId="urn:microsoft.com/office/officeart/2005/8/layout/list1"/>
    <dgm:cxn modelId="{94579EAB-F787-47C1-9566-E8C65731E49D}" type="presParOf" srcId="{F756DA39-C647-4A86-9ECA-7D4F42366506}" destId="{6116DD35-A745-4F5C-B0A3-DBB19580D21D}" srcOrd="5" destOrd="0" presId="urn:microsoft.com/office/officeart/2005/8/layout/list1"/>
    <dgm:cxn modelId="{287B9084-976D-435B-9A5E-968F30D63903}" type="presParOf" srcId="{F756DA39-C647-4A86-9ECA-7D4F42366506}" destId="{26CB5201-CF28-4DE8-AE4E-71466082E479}" srcOrd="6" destOrd="0" presId="urn:microsoft.com/office/officeart/2005/8/layout/list1"/>
    <dgm:cxn modelId="{69163BDE-697F-4FC2-9B1B-42DC55214900}" type="presParOf" srcId="{F756DA39-C647-4A86-9ECA-7D4F42366506}" destId="{FF9D2AE9-7C12-4407-A7BE-D34FA22C72A6}" srcOrd="7" destOrd="0" presId="urn:microsoft.com/office/officeart/2005/8/layout/list1"/>
    <dgm:cxn modelId="{53EA1EB7-6C81-4D87-9239-5553D40F6936}" type="presParOf" srcId="{F756DA39-C647-4A86-9ECA-7D4F42366506}" destId="{873CCD71-DE97-4FBC-B577-59DA80B80F2B}" srcOrd="8" destOrd="0" presId="urn:microsoft.com/office/officeart/2005/8/layout/list1"/>
    <dgm:cxn modelId="{DA3A2B54-A25D-4D0C-AA62-33752F3EC5B7}" type="presParOf" srcId="{873CCD71-DE97-4FBC-B577-59DA80B80F2B}" destId="{E8C8E5E7-4011-429E-8A39-079E6E31016A}" srcOrd="0" destOrd="0" presId="urn:microsoft.com/office/officeart/2005/8/layout/list1"/>
    <dgm:cxn modelId="{9269DE9E-917F-43EB-A584-E953160FD093}" type="presParOf" srcId="{873CCD71-DE97-4FBC-B577-59DA80B80F2B}" destId="{3D77AA7C-45EA-4573-B6EB-744D0BE9FF86}" srcOrd="1" destOrd="0" presId="urn:microsoft.com/office/officeart/2005/8/layout/list1"/>
    <dgm:cxn modelId="{CF3B77AC-1285-46E5-BBF3-90ABDC734622}" type="presParOf" srcId="{F756DA39-C647-4A86-9ECA-7D4F42366506}" destId="{B5F8C3D9-AA28-41CB-9C83-99E8D81F53B4}" srcOrd="9" destOrd="0" presId="urn:microsoft.com/office/officeart/2005/8/layout/list1"/>
    <dgm:cxn modelId="{FB0E65D9-0728-4F56-A5A5-F7AB01644A8E}" type="presParOf" srcId="{F756DA39-C647-4A86-9ECA-7D4F42366506}" destId="{062F17FF-4073-4F62-8766-19ADA2A6491A}" srcOrd="10" destOrd="0" presId="urn:microsoft.com/office/officeart/2005/8/layout/list1"/>
    <dgm:cxn modelId="{5AAC41B8-5FF7-4DB7-A923-A1004270D294}" type="presParOf" srcId="{F756DA39-C647-4A86-9ECA-7D4F42366506}" destId="{FAE68674-A8EE-4EA0-9402-55C052CD6CC2}" srcOrd="11" destOrd="0" presId="urn:microsoft.com/office/officeart/2005/8/layout/list1"/>
    <dgm:cxn modelId="{A19482BB-7046-4C28-B4D5-24BD758BD356}" type="presParOf" srcId="{F756DA39-C647-4A86-9ECA-7D4F42366506}" destId="{878F1420-0386-411F-A6E8-2BC20997A120}" srcOrd="12" destOrd="0" presId="urn:microsoft.com/office/officeart/2005/8/layout/list1"/>
    <dgm:cxn modelId="{7E11EC8F-CBBB-4AAB-AE5A-6F7934630471}" type="presParOf" srcId="{878F1420-0386-411F-A6E8-2BC20997A120}" destId="{F5ADD7D3-9F8D-4825-B2D3-62CD4893E4AF}" srcOrd="0" destOrd="0" presId="urn:microsoft.com/office/officeart/2005/8/layout/list1"/>
    <dgm:cxn modelId="{CFD4DAEB-AFB5-4EF9-9E97-07596ABBF79E}" type="presParOf" srcId="{878F1420-0386-411F-A6E8-2BC20997A120}" destId="{821BFBE8-B812-4F68-90A9-48D3634330A3}" srcOrd="1" destOrd="0" presId="urn:microsoft.com/office/officeart/2005/8/layout/list1"/>
    <dgm:cxn modelId="{D0C335A4-9887-4139-A7EB-8C53D5035702}" type="presParOf" srcId="{F756DA39-C647-4A86-9ECA-7D4F42366506}" destId="{92EC6522-0D93-4D57-977B-3FD2B4041F8A}" srcOrd="13" destOrd="0" presId="urn:microsoft.com/office/officeart/2005/8/layout/list1"/>
    <dgm:cxn modelId="{4C87E772-420B-46AA-90D5-2AF572945FF7}" type="presParOf" srcId="{F756DA39-C647-4A86-9ECA-7D4F42366506}" destId="{653E1FFD-C8A7-4B04-B58C-49CFF23DD8A4}" srcOrd="14" destOrd="0" presId="urn:microsoft.com/office/officeart/2005/8/layout/list1"/>
    <dgm:cxn modelId="{1E4EDD64-EDC3-41AD-98DF-0ADF471A57FE}" type="presParOf" srcId="{F756DA39-C647-4A86-9ECA-7D4F42366506}" destId="{AD9BAFB1-91D6-4329-88CE-6344FEA6B6D5}" srcOrd="15" destOrd="0" presId="urn:microsoft.com/office/officeart/2005/8/layout/list1"/>
    <dgm:cxn modelId="{123FD683-838D-45AC-BB3A-9BB9A3D72EA1}" type="presParOf" srcId="{F756DA39-C647-4A86-9ECA-7D4F42366506}" destId="{CCCEF4E2-F597-4260-A478-ECDBF36CD033}" srcOrd="16" destOrd="0" presId="urn:microsoft.com/office/officeart/2005/8/layout/list1"/>
    <dgm:cxn modelId="{A1C7B9E4-9193-4514-A49B-256FC476B2C8}" type="presParOf" srcId="{CCCEF4E2-F597-4260-A478-ECDBF36CD033}" destId="{46BBC1F7-CCC1-4EE7-9BB6-A1CF5483050E}" srcOrd="0" destOrd="0" presId="urn:microsoft.com/office/officeart/2005/8/layout/list1"/>
    <dgm:cxn modelId="{2AD1EDAA-0424-42C2-9258-BF9BF969F005}" type="presParOf" srcId="{CCCEF4E2-F597-4260-A478-ECDBF36CD033}" destId="{A7E7F2F2-B46C-4964-9695-E6AB5204A002}" srcOrd="1" destOrd="0" presId="urn:microsoft.com/office/officeart/2005/8/layout/list1"/>
    <dgm:cxn modelId="{06322E4E-02FA-4C6D-8B37-5DEB79FA5CC2}" type="presParOf" srcId="{F756DA39-C647-4A86-9ECA-7D4F42366506}" destId="{4BABB7F7-4CF8-4075-A430-AEE2ACAB8C96}" srcOrd="17" destOrd="0" presId="urn:microsoft.com/office/officeart/2005/8/layout/list1"/>
    <dgm:cxn modelId="{53D2EB0F-B34F-4B6F-A74E-331B6ECC79C4}" type="presParOf" srcId="{F756DA39-C647-4A86-9ECA-7D4F42366506}" destId="{9892B62E-7675-4421-A852-85F66A98097A}"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D17F59-C827-48D7-AD06-752E1266EA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CF7CE4D-A589-422D-A467-F8CDE173318B}">
      <dgm:prSet phldrT="[Text]" custT="1"/>
      <dgm:spPr/>
      <dgm:t>
        <a:bodyPr/>
        <a:lstStyle/>
        <a:p>
          <a:r>
            <a:rPr lang="en-US" sz="2400" dirty="0" smtClean="0"/>
            <a:t>Malicious code is a very dangerous threat on the Internet</a:t>
          </a:r>
          <a:endParaRPr lang="en-US" sz="2400" dirty="0"/>
        </a:p>
      </dgm:t>
    </dgm:pt>
    <dgm:pt modelId="{BC499EFA-7136-4BEA-B089-520AA8048C64}" type="parTrans" cxnId="{28CBAC77-3463-439E-B44F-BA02A49FB08D}">
      <dgm:prSet/>
      <dgm:spPr/>
      <dgm:t>
        <a:bodyPr/>
        <a:lstStyle/>
        <a:p>
          <a:endParaRPr lang="en-US" sz="1600"/>
        </a:p>
      </dgm:t>
    </dgm:pt>
    <dgm:pt modelId="{2EF0BA26-0274-4254-9A24-89FFE934919A}" type="sibTrans" cxnId="{28CBAC77-3463-439E-B44F-BA02A49FB08D}">
      <dgm:prSet/>
      <dgm:spPr/>
      <dgm:t>
        <a:bodyPr/>
        <a:lstStyle/>
        <a:p>
          <a:endParaRPr lang="en-US" sz="1600"/>
        </a:p>
      </dgm:t>
    </dgm:pt>
    <dgm:pt modelId="{3168A4F0-ADAB-48B4-86BC-EB6645CB5AE6}">
      <dgm:prSet phldrT="[Text]" custT="1"/>
      <dgm:spPr/>
      <dgm:t>
        <a:bodyPr/>
        <a:lstStyle/>
        <a:p>
          <a:r>
            <a:rPr lang="en-US" sz="2000" dirty="0" smtClean="0"/>
            <a:t>Diversity: worms, spyware, Trojan horses, viruses, botnets,…</a:t>
          </a:r>
          <a:endParaRPr lang="en-US" sz="2000" dirty="0"/>
        </a:p>
      </dgm:t>
    </dgm:pt>
    <dgm:pt modelId="{A4068243-B0ED-4988-B3DF-846FD6E7B683}" type="parTrans" cxnId="{9424F7ED-EA93-4C9A-A2A6-E0A6574308A5}">
      <dgm:prSet/>
      <dgm:spPr/>
      <dgm:t>
        <a:bodyPr/>
        <a:lstStyle/>
        <a:p>
          <a:endParaRPr lang="en-US" sz="1600"/>
        </a:p>
      </dgm:t>
    </dgm:pt>
    <dgm:pt modelId="{C056F6BC-3843-4DCA-907A-EFBB25C058DA}" type="sibTrans" cxnId="{9424F7ED-EA93-4C9A-A2A6-E0A6574308A5}">
      <dgm:prSet/>
      <dgm:spPr/>
      <dgm:t>
        <a:bodyPr/>
        <a:lstStyle/>
        <a:p>
          <a:endParaRPr lang="en-US" sz="1600"/>
        </a:p>
      </dgm:t>
    </dgm:pt>
    <dgm:pt modelId="{037DA61D-E573-46CE-95AD-E7D159220831}">
      <dgm:prSet phldrT="[Text]" custT="1"/>
      <dgm:spPr/>
      <dgm:t>
        <a:bodyPr/>
        <a:lstStyle/>
        <a:p>
          <a:r>
            <a:rPr lang="en-US" sz="2400" dirty="0" smtClean="0"/>
            <a:t>Solution</a:t>
          </a:r>
          <a:endParaRPr lang="en-US" sz="2400" dirty="0"/>
        </a:p>
      </dgm:t>
    </dgm:pt>
    <dgm:pt modelId="{1E6FEE84-C5FB-4B00-A970-B9C204D3766E}" type="parTrans" cxnId="{5BFDA6A0-9EA1-493F-84EE-E7A57A7E6C60}">
      <dgm:prSet/>
      <dgm:spPr/>
      <dgm:t>
        <a:bodyPr/>
        <a:lstStyle/>
        <a:p>
          <a:endParaRPr lang="en-US" sz="1600"/>
        </a:p>
      </dgm:t>
    </dgm:pt>
    <dgm:pt modelId="{4D91CC00-E691-49B3-9729-CDB30A166E17}" type="sibTrans" cxnId="{5BFDA6A0-9EA1-493F-84EE-E7A57A7E6C60}">
      <dgm:prSet/>
      <dgm:spPr/>
      <dgm:t>
        <a:bodyPr/>
        <a:lstStyle/>
        <a:p>
          <a:endParaRPr lang="en-US" sz="1600"/>
        </a:p>
      </dgm:t>
    </dgm:pt>
    <dgm:pt modelId="{BDF9C2B2-32D4-4B37-989F-CDBDD2FDF85D}">
      <dgm:prSet phldrT="[Text]" custT="1"/>
      <dgm:spPr/>
      <dgm:t>
        <a:bodyPr/>
        <a:lstStyle/>
        <a:p>
          <a:r>
            <a:rPr lang="en-US" sz="2000" dirty="0" smtClean="0"/>
            <a:t>Static signature matching, dynamic analysis</a:t>
          </a:r>
          <a:endParaRPr lang="en-US" sz="2000" dirty="0"/>
        </a:p>
      </dgm:t>
    </dgm:pt>
    <dgm:pt modelId="{322B5BD6-A60D-48B9-9E46-721EDBE1C428}" type="parTrans" cxnId="{EFFD2FAD-015A-49C1-B5DE-55DF61FAD80B}">
      <dgm:prSet/>
      <dgm:spPr/>
      <dgm:t>
        <a:bodyPr/>
        <a:lstStyle/>
        <a:p>
          <a:endParaRPr lang="en-US" sz="1600"/>
        </a:p>
      </dgm:t>
    </dgm:pt>
    <dgm:pt modelId="{F3730A8D-A52E-40E3-9821-37A62464CDF6}" type="sibTrans" cxnId="{EFFD2FAD-015A-49C1-B5DE-55DF61FAD80B}">
      <dgm:prSet/>
      <dgm:spPr/>
      <dgm:t>
        <a:bodyPr/>
        <a:lstStyle/>
        <a:p>
          <a:endParaRPr lang="en-US" sz="1600"/>
        </a:p>
      </dgm:t>
    </dgm:pt>
    <dgm:pt modelId="{4FEAE9F8-20F7-4862-818A-B36F1F0509BD}">
      <dgm:prSet custT="1"/>
      <dgm:spPr/>
      <dgm:t>
        <a:bodyPr/>
        <a:lstStyle/>
        <a:p>
          <a:r>
            <a:rPr lang="en-US" sz="2000" dirty="0" smtClean="0"/>
            <a:t>High predominance: Virus Code Red has infected more than 500,000 servers</a:t>
          </a:r>
        </a:p>
      </dgm:t>
    </dgm:pt>
    <dgm:pt modelId="{CB13A7E2-FFD5-4967-BF54-B5B6631AD2B3}" type="parTrans" cxnId="{1F2966E5-C935-47C2-B4AE-BC638F14EAD2}">
      <dgm:prSet/>
      <dgm:spPr/>
      <dgm:t>
        <a:bodyPr/>
        <a:lstStyle/>
        <a:p>
          <a:endParaRPr lang="en-US" sz="1600"/>
        </a:p>
      </dgm:t>
    </dgm:pt>
    <dgm:pt modelId="{A72277CC-3772-46A9-AEF8-9A91F3CC117B}" type="sibTrans" cxnId="{1F2966E5-C935-47C2-B4AE-BC638F14EAD2}">
      <dgm:prSet/>
      <dgm:spPr/>
      <dgm:t>
        <a:bodyPr/>
        <a:lstStyle/>
        <a:p>
          <a:endParaRPr lang="en-US" sz="1600"/>
        </a:p>
      </dgm:t>
    </dgm:pt>
    <dgm:pt modelId="{FC878231-F640-4870-916B-0D1C2D4C4200}">
      <dgm:prSet custT="1"/>
      <dgm:spPr/>
      <dgm:t>
        <a:bodyPr/>
        <a:lstStyle/>
        <a:p>
          <a:r>
            <a:rPr lang="en-US" sz="2000" dirty="0" smtClean="0"/>
            <a:t>Huge loss of money: approximately 2 billion dollars by Code Red</a:t>
          </a:r>
        </a:p>
      </dgm:t>
    </dgm:pt>
    <dgm:pt modelId="{1F4B28F0-4D63-4D8C-99F7-9603E5EB4778}" type="parTrans" cxnId="{A0C849D5-DE56-40B8-9A9B-C5D0BD2F7DFC}">
      <dgm:prSet/>
      <dgm:spPr/>
      <dgm:t>
        <a:bodyPr/>
        <a:lstStyle/>
        <a:p>
          <a:endParaRPr lang="en-US" sz="1600"/>
        </a:p>
      </dgm:t>
    </dgm:pt>
    <dgm:pt modelId="{8649C083-1288-4369-9BC3-4B3C7D5944C3}" type="sibTrans" cxnId="{A0C849D5-DE56-40B8-9A9B-C5D0BD2F7DFC}">
      <dgm:prSet/>
      <dgm:spPr/>
      <dgm:t>
        <a:bodyPr/>
        <a:lstStyle/>
        <a:p>
          <a:endParaRPr lang="en-US" sz="1600"/>
        </a:p>
      </dgm:t>
    </dgm:pt>
    <dgm:pt modelId="{44490F1E-08DA-4E30-AC28-DCA32C22D163}">
      <dgm:prSet custT="1"/>
      <dgm:spPr/>
      <dgm:t>
        <a:bodyPr/>
        <a:lstStyle/>
        <a:p>
          <a:r>
            <a:rPr lang="en-US" sz="2000" dirty="0" smtClean="0"/>
            <a:t>Use Formal Method to analyze Binary Code or Source Code</a:t>
          </a:r>
        </a:p>
      </dgm:t>
    </dgm:pt>
    <dgm:pt modelId="{B0557C96-8ABC-4F41-B25C-0C050DDCBE0D}" type="parTrans" cxnId="{5F422E59-6573-41E2-AE42-ADAC6A146F68}">
      <dgm:prSet/>
      <dgm:spPr/>
      <dgm:t>
        <a:bodyPr/>
        <a:lstStyle/>
        <a:p>
          <a:endParaRPr lang="en-US" sz="1600"/>
        </a:p>
      </dgm:t>
    </dgm:pt>
    <dgm:pt modelId="{E68CE103-116A-4341-9985-A684CECD27D6}" type="sibTrans" cxnId="{5F422E59-6573-41E2-AE42-ADAC6A146F68}">
      <dgm:prSet/>
      <dgm:spPr/>
      <dgm:t>
        <a:bodyPr/>
        <a:lstStyle/>
        <a:p>
          <a:endParaRPr lang="en-US" sz="1600"/>
        </a:p>
      </dgm:t>
    </dgm:pt>
    <dgm:pt modelId="{42335B91-A69B-46BD-9964-472F03A8E9D3}" type="pres">
      <dgm:prSet presAssocID="{6AD17F59-C827-48D7-AD06-752E1266EA5C}" presName="linear" presStyleCnt="0">
        <dgm:presLayoutVars>
          <dgm:animLvl val="lvl"/>
          <dgm:resizeHandles val="exact"/>
        </dgm:presLayoutVars>
      </dgm:prSet>
      <dgm:spPr/>
      <dgm:t>
        <a:bodyPr/>
        <a:lstStyle/>
        <a:p>
          <a:endParaRPr lang="en-US"/>
        </a:p>
      </dgm:t>
    </dgm:pt>
    <dgm:pt modelId="{93A371C3-41C9-4E07-B926-11D0A8D4F547}" type="pres">
      <dgm:prSet presAssocID="{ECF7CE4D-A589-422D-A467-F8CDE173318B}" presName="parentText" presStyleLbl="node1" presStyleIdx="0" presStyleCnt="2">
        <dgm:presLayoutVars>
          <dgm:chMax val="0"/>
          <dgm:bulletEnabled val="1"/>
        </dgm:presLayoutVars>
      </dgm:prSet>
      <dgm:spPr/>
      <dgm:t>
        <a:bodyPr/>
        <a:lstStyle/>
        <a:p>
          <a:endParaRPr lang="en-US"/>
        </a:p>
      </dgm:t>
    </dgm:pt>
    <dgm:pt modelId="{48AC4F96-C47D-444E-AA84-F56C22419E90}" type="pres">
      <dgm:prSet presAssocID="{ECF7CE4D-A589-422D-A467-F8CDE173318B}" presName="childText" presStyleLbl="revTx" presStyleIdx="0" presStyleCnt="2">
        <dgm:presLayoutVars>
          <dgm:bulletEnabled val="1"/>
        </dgm:presLayoutVars>
      </dgm:prSet>
      <dgm:spPr/>
      <dgm:t>
        <a:bodyPr/>
        <a:lstStyle/>
        <a:p>
          <a:endParaRPr lang="en-US"/>
        </a:p>
      </dgm:t>
    </dgm:pt>
    <dgm:pt modelId="{0C43C998-FF46-48D5-B274-8887EB86319A}" type="pres">
      <dgm:prSet presAssocID="{037DA61D-E573-46CE-95AD-E7D159220831}" presName="parentText" presStyleLbl="node1" presStyleIdx="1" presStyleCnt="2">
        <dgm:presLayoutVars>
          <dgm:chMax val="0"/>
          <dgm:bulletEnabled val="1"/>
        </dgm:presLayoutVars>
      </dgm:prSet>
      <dgm:spPr/>
      <dgm:t>
        <a:bodyPr/>
        <a:lstStyle/>
        <a:p>
          <a:endParaRPr lang="en-US"/>
        </a:p>
      </dgm:t>
    </dgm:pt>
    <dgm:pt modelId="{E1C529C2-4F27-47ED-A846-8D68AE98ECA0}" type="pres">
      <dgm:prSet presAssocID="{037DA61D-E573-46CE-95AD-E7D159220831}" presName="childText" presStyleLbl="revTx" presStyleIdx="1" presStyleCnt="2">
        <dgm:presLayoutVars>
          <dgm:bulletEnabled val="1"/>
        </dgm:presLayoutVars>
      </dgm:prSet>
      <dgm:spPr/>
      <dgm:t>
        <a:bodyPr/>
        <a:lstStyle/>
        <a:p>
          <a:endParaRPr lang="en-US"/>
        </a:p>
      </dgm:t>
    </dgm:pt>
  </dgm:ptLst>
  <dgm:cxnLst>
    <dgm:cxn modelId="{396A6EA6-0821-493D-A711-E9CB7A093C61}" type="presOf" srcId="{BDF9C2B2-32D4-4B37-989F-CDBDD2FDF85D}" destId="{E1C529C2-4F27-47ED-A846-8D68AE98ECA0}" srcOrd="0" destOrd="0" presId="urn:microsoft.com/office/officeart/2005/8/layout/vList2"/>
    <dgm:cxn modelId="{ED00B6C5-ACFB-4C8B-8AD5-2A18A3575D5B}" type="presOf" srcId="{4FEAE9F8-20F7-4862-818A-B36F1F0509BD}" destId="{48AC4F96-C47D-444E-AA84-F56C22419E90}" srcOrd="0" destOrd="1" presId="urn:microsoft.com/office/officeart/2005/8/layout/vList2"/>
    <dgm:cxn modelId="{02BC1F3C-432A-48B9-886C-66EF0DE91148}" type="presOf" srcId="{44490F1E-08DA-4E30-AC28-DCA32C22D163}" destId="{E1C529C2-4F27-47ED-A846-8D68AE98ECA0}" srcOrd="0" destOrd="1" presId="urn:microsoft.com/office/officeart/2005/8/layout/vList2"/>
    <dgm:cxn modelId="{28CBAC77-3463-439E-B44F-BA02A49FB08D}" srcId="{6AD17F59-C827-48D7-AD06-752E1266EA5C}" destId="{ECF7CE4D-A589-422D-A467-F8CDE173318B}" srcOrd="0" destOrd="0" parTransId="{BC499EFA-7136-4BEA-B089-520AA8048C64}" sibTransId="{2EF0BA26-0274-4254-9A24-89FFE934919A}"/>
    <dgm:cxn modelId="{6DBF4705-0147-4815-B1A0-B01BBABCF717}" type="presOf" srcId="{3168A4F0-ADAB-48B4-86BC-EB6645CB5AE6}" destId="{48AC4F96-C47D-444E-AA84-F56C22419E90}" srcOrd="0" destOrd="0" presId="urn:microsoft.com/office/officeart/2005/8/layout/vList2"/>
    <dgm:cxn modelId="{A84CAD18-7A01-4384-8D98-56740CAC741B}" type="presOf" srcId="{ECF7CE4D-A589-422D-A467-F8CDE173318B}" destId="{93A371C3-41C9-4E07-B926-11D0A8D4F547}" srcOrd="0" destOrd="0" presId="urn:microsoft.com/office/officeart/2005/8/layout/vList2"/>
    <dgm:cxn modelId="{A0C849D5-DE56-40B8-9A9B-C5D0BD2F7DFC}" srcId="{ECF7CE4D-A589-422D-A467-F8CDE173318B}" destId="{FC878231-F640-4870-916B-0D1C2D4C4200}" srcOrd="2" destOrd="0" parTransId="{1F4B28F0-4D63-4D8C-99F7-9603E5EB4778}" sibTransId="{8649C083-1288-4369-9BC3-4B3C7D5944C3}"/>
    <dgm:cxn modelId="{5F422E59-6573-41E2-AE42-ADAC6A146F68}" srcId="{037DA61D-E573-46CE-95AD-E7D159220831}" destId="{44490F1E-08DA-4E30-AC28-DCA32C22D163}" srcOrd="1" destOrd="0" parTransId="{B0557C96-8ABC-4F41-B25C-0C050DDCBE0D}" sibTransId="{E68CE103-116A-4341-9985-A684CECD27D6}"/>
    <dgm:cxn modelId="{8F295183-0AED-49C1-A251-8511DFE2C9AD}" type="presOf" srcId="{037DA61D-E573-46CE-95AD-E7D159220831}" destId="{0C43C998-FF46-48D5-B274-8887EB86319A}" srcOrd="0" destOrd="0" presId="urn:microsoft.com/office/officeart/2005/8/layout/vList2"/>
    <dgm:cxn modelId="{5BFDA6A0-9EA1-493F-84EE-E7A57A7E6C60}" srcId="{6AD17F59-C827-48D7-AD06-752E1266EA5C}" destId="{037DA61D-E573-46CE-95AD-E7D159220831}" srcOrd="1" destOrd="0" parTransId="{1E6FEE84-C5FB-4B00-A970-B9C204D3766E}" sibTransId="{4D91CC00-E691-49B3-9729-CDB30A166E17}"/>
    <dgm:cxn modelId="{1F2966E5-C935-47C2-B4AE-BC638F14EAD2}" srcId="{ECF7CE4D-A589-422D-A467-F8CDE173318B}" destId="{4FEAE9F8-20F7-4862-818A-B36F1F0509BD}" srcOrd="1" destOrd="0" parTransId="{CB13A7E2-FFD5-4967-BF54-B5B6631AD2B3}" sibTransId="{A72277CC-3772-46A9-AEF8-9A91F3CC117B}"/>
    <dgm:cxn modelId="{29DFE994-E45C-40B6-B008-452DBC3D7085}" type="presOf" srcId="{FC878231-F640-4870-916B-0D1C2D4C4200}" destId="{48AC4F96-C47D-444E-AA84-F56C22419E90}" srcOrd="0" destOrd="2" presId="urn:microsoft.com/office/officeart/2005/8/layout/vList2"/>
    <dgm:cxn modelId="{F0559410-D2FB-4D7B-85FB-FDC5551821D2}" type="presOf" srcId="{6AD17F59-C827-48D7-AD06-752E1266EA5C}" destId="{42335B91-A69B-46BD-9964-472F03A8E9D3}" srcOrd="0" destOrd="0" presId="urn:microsoft.com/office/officeart/2005/8/layout/vList2"/>
    <dgm:cxn modelId="{9424F7ED-EA93-4C9A-A2A6-E0A6574308A5}" srcId="{ECF7CE4D-A589-422D-A467-F8CDE173318B}" destId="{3168A4F0-ADAB-48B4-86BC-EB6645CB5AE6}" srcOrd="0" destOrd="0" parTransId="{A4068243-B0ED-4988-B3DF-846FD6E7B683}" sibTransId="{C056F6BC-3843-4DCA-907A-EFBB25C058DA}"/>
    <dgm:cxn modelId="{EFFD2FAD-015A-49C1-B5DE-55DF61FAD80B}" srcId="{037DA61D-E573-46CE-95AD-E7D159220831}" destId="{BDF9C2B2-32D4-4B37-989F-CDBDD2FDF85D}" srcOrd="0" destOrd="0" parTransId="{322B5BD6-A60D-48B9-9E46-721EDBE1C428}" sibTransId="{F3730A8D-A52E-40E3-9821-37A62464CDF6}"/>
    <dgm:cxn modelId="{CE98347C-CA27-495E-B2A8-6183B7DDF2E3}" type="presParOf" srcId="{42335B91-A69B-46BD-9964-472F03A8E9D3}" destId="{93A371C3-41C9-4E07-B926-11D0A8D4F547}" srcOrd="0" destOrd="0" presId="urn:microsoft.com/office/officeart/2005/8/layout/vList2"/>
    <dgm:cxn modelId="{00E79930-756A-4390-B048-762078275958}" type="presParOf" srcId="{42335B91-A69B-46BD-9964-472F03A8E9D3}" destId="{48AC4F96-C47D-444E-AA84-F56C22419E90}" srcOrd="1" destOrd="0" presId="urn:microsoft.com/office/officeart/2005/8/layout/vList2"/>
    <dgm:cxn modelId="{F7A45ACF-21C8-46C8-AA3D-F43FADE100FE}" type="presParOf" srcId="{42335B91-A69B-46BD-9964-472F03A8E9D3}" destId="{0C43C998-FF46-48D5-B274-8887EB86319A}" srcOrd="2" destOrd="0" presId="urn:microsoft.com/office/officeart/2005/8/layout/vList2"/>
    <dgm:cxn modelId="{6CC753D2-22BB-4E04-875E-02E55BEC2015}" type="presParOf" srcId="{42335B91-A69B-46BD-9964-472F03A8E9D3}" destId="{E1C529C2-4F27-47ED-A846-8D68AE98ECA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D17F59-C827-48D7-AD06-752E1266EA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CF7CE4D-A589-422D-A467-F8CDE173318B}">
      <dgm:prSet phldrT="[Text]" custT="1"/>
      <dgm:spPr/>
      <dgm:t>
        <a:bodyPr/>
        <a:lstStyle/>
        <a:p>
          <a:r>
            <a:rPr lang="en-US" sz="2400" dirty="0" smtClean="0"/>
            <a:t>Lack of source code</a:t>
          </a:r>
          <a:endParaRPr lang="en-US" sz="2400" dirty="0"/>
        </a:p>
      </dgm:t>
    </dgm:pt>
    <dgm:pt modelId="{BC499EFA-7136-4BEA-B089-520AA8048C64}" type="parTrans" cxnId="{28CBAC77-3463-439E-B44F-BA02A49FB08D}">
      <dgm:prSet/>
      <dgm:spPr/>
      <dgm:t>
        <a:bodyPr/>
        <a:lstStyle/>
        <a:p>
          <a:endParaRPr lang="en-US" sz="1600"/>
        </a:p>
      </dgm:t>
    </dgm:pt>
    <dgm:pt modelId="{2EF0BA26-0274-4254-9A24-89FFE934919A}" type="sibTrans" cxnId="{28CBAC77-3463-439E-B44F-BA02A49FB08D}">
      <dgm:prSet/>
      <dgm:spPr/>
      <dgm:t>
        <a:bodyPr/>
        <a:lstStyle/>
        <a:p>
          <a:endParaRPr lang="en-US" sz="1600"/>
        </a:p>
      </dgm:t>
    </dgm:pt>
    <dgm:pt modelId="{3168A4F0-ADAB-48B4-86BC-EB6645CB5AE6}">
      <dgm:prSet phldrT="[Text]" custT="1"/>
      <dgm:spPr/>
      <dgm:t>
        <a:bodyPr/>
        <a:lstStyle/>
        <a:p>
          <a:r>
            <a:rPr lang="en-US" sz="2000" dirty="0" smtClean="0"/>
            <a:t>COTS (commercial off-the-shelf) software</a:t>
          </a:r>
          <a:endParaRPr lang="en-US" sz="2000" dirty="0"/>
        </a:p>
      </dgm:t>
    </dgm:pt>
    <dgm:pt modelId="{A4068243-B0ED-4988-B3DF-846FD6E7B683}" type="parTrans" cxnId="{9424F7ED-EA93-4C9A-A2A6-E0A6574308A5}">
      <dgm:prSet/>
      <dgm:spPr/>
      <dgm:t>
        <a:bodyPr/>
        <a:lstStyle/>
        <a:p>
          <a:endParaRPr lang="en-US" sz="1600"/>
        </a:p>
      </dgm:t>
    </dgm:pt>
    <dgm:pt modelId="{C056F6BC-3843-4DCA-907A-EFBB25C058DA}" type="sibTrans" cxnId="{9424F7ED-EA93-4C9A-A2A6-E0A6574308A5}">
      <dgm:prSet/>
      <dgm:spPr/>
      <dgm:t>
        <a:bodyPr/>
        <a:lstStyle/>
        <a:p>
          <a:endParaRPr lang="en-US" sz="1600"/>
        </a:p>
      </dgm:t>
    </dgm:pt>
    <dgm:pt modelId="{037DA61D-E573-46CE-95AD-E7D159220831}">
      <dgm:prSet phldrT="[Text]" custT="1"/>
      <dgm:spPr/>
      <dgm:t>
        <a:bodyPr/>
        <a:lstStyle/>
        <a:p>
          <a:r>
            <a:rPr lang="en-US" sz="2400" dirty="0" smtClean="0"/>
            <a:t>Binary code is reliable</a:t>
          </a:r>
          <a:endParaRPr lang="en-US" sz="2400" dirty="0"/>
        </a:p>
      </dgm:t>
    </dgm:pt>
    <dgm:pt modelId="{1E6FEE84-C5FB-4B00-A970-B9C204D3766E}" type="parTrans" cxnId="{5BFDA6A0-9EA1-493F-84EE-E7A57A7E6C60}">
      <dgm:prSet/>
      <dgm:spPr/>
      <dgm:t>
        <a:bodyPr/>
        <a:lstStyle/>
        <a:p>
          <a:endParaRPr lang="en-US" sz="1600"/>
        </a:p>
      </dgm:t>
    </dgm:pt>
    <dgm:pt modelId="{4D91CC00-E691-49B3-9729-CDB30A166E17}" type="sibTrans" cxnId="{5BFDA6A0-9EA1-493F-84EE-E7A57A7E6C60}">
      <dgm:prSet/>
      <dgm:spPr/>
      <dgm:t>
        <a:bodyPr/>
        <a:lstStyle/>
        <a:p>
          <a:endParaRPr lang="en-US" sz="1600"/>
        </a:p>
      </dgm:t>
    </dgm:pt>
    <dgm:pt modelId="{BDF9C2B2-32D4-4B37-989F-CDBDD2FDF85D}">
      <dgm:prSet phldrT="[Text]" custT="1"/>
      <dgm:spPr/>
      <dgm:t>
        <a:bodyPr/>
        <a:lstStyle/>
        <a:p>
          <a:r>
            <a:rPr lang="en-US" sz="2000" dirty="0" smtClean="0"/>
            <a:t>Compiler Independence: What You See Is Not What You execute</a:t>
          </a:r>
          <a:r>
            <a:rPr lang="en-US" sz="2000" baseline="30000" dirty="0" smtClean="0"/>
            <a:t>[1]</a:t>
          </a:r>
          <a:endParaRPr lang="en-US" sz="2000" dirty="0"/>
        </a:p>
      </dgm:t>
    </dgm:pt>
    <dgm:pt modelId="{322B5BD6-A60D-48B9-9E46-721EDBE1C428}" type="parTrans" cxnId="{EFFD2FAD-015A-49C1-B5DE-55DF61FAD80B}">
      <dgm:prSet/>
      <dgm:spPr/>
      <dgm:t>
        <a:bodyPr/>
        <a:lstStyle/>
        <a:p>
          <a:endParaRPr lang="en-US" sz="1600"/>
        </a:p>
      </dgm:t>
    </dgm:pt>
    <dgm:pt modelId="{F3730A8D-A52E-40E3-9821-37A62464CDF6}" type="sibTrans" cxnId="{EFFD2FAD-015A-49C1-B5DE-55DF61FAD80B}">
      <dgm:prSet/>
      <dgm:spPr/>
      <dgm:t>
        <a:bodyPr/>
        <a:lstStyle/>
        <a:p>
          <a:endParaRPr lang="en-US" sz="1600"/>
        </a:p>
      </dgm:t>
    </dgm:pt>
    <dgm:pt modelId="{4FEAE9F8-20F7-4862-818A-B36F1F0509BD}">
      <dgm:prSet custT="1"/>
      <dgm:spPr/>
      <dgm:t>
        <a:bodyPr/>
        <a:lstStyle/>
        <a:p>
          <a:r>
            <a:rPr lang="en-US" sz="2000" dirty="0" smtClean="0"/>
            <a:t>Malicious code</a:t>
          </a:r>
        </a:p>
      </dgm:t>
    </dgm:pt>
    <dgm:pt modelId="{CB13A7E2-FFD5-4967-BF54-B5B6631AD2B3}" type="parTrans" cxnId="{1F2966E5-C935-47C2-B4AE-BC638F14EAD2}">
      <dgm:prSet/>
      <dgm:spPr/>
      <dgm:t>
        <a:bodyPr/>
        <a:lstStyle/>
        <a:p>
          <a:endParaRPr lang="en-US" sz="1600"/>
        </a:p>
      </dgm:t>
    </dgm:pt>
    <dgm:pt modelId="{A72277CC-3772-46A9-AEF8-9A91F3CC117B}" type="sibTrans" cxnId="{1F2966E5-C935-47C2-B4AE-BC638F14EAD2}">
      <dgm:prSet/>
      <dgm:spPr/>
      <dgm:t>
        <a:bodyPr/>
        <a:lstStyle/>
        <a:p>
          <a:endParaRPr lang="en-US" sz="1600"/>
        </a:p>
      </dgm:t>
    </dgm:pt>
    <dgm:pt modelId="{FC878231-F640-4870-916B-0D1C2D4C4200}">
      <dgm:prSet custT="1"/>
      <dgm:spPr/>
      <dgm:t>
        <a:bodyPr/>
        <a:lstStyle/>
        <a:p>
          <a:r>
            <a:rPr lang="en-US" sz="2000" dirty="0" smtClean="0"/>
            <a:t>Third-party software</a:t>
          </a:r>
        </a:p>
      </dgm:t>
    </dgm:pt>
    <dgm:pt modelId="{1F4B28F0-4D63-4D8C-99F7-9603E5EB4778}" type="parTrans" cxnId="{A0C849D5-DE56-40B8-9A9B-C5D0BD2F7DFC}">
      <dgm:prSet/>
      <dgm:spPr/>
      <dgm:t>
        <a:bodyPr/>
        <a:lstStyle/>
        <a:p>
          <a:endParaRPr lang="en-US" sz="1600"/>
        </a:p>
      </dgm:t>
    </dgm:pt>
    <dgm:pt modelId="{8649C083-1288-4369-9BC3-4B3C7D5944C3}" type="sibTrans" cxnId="{A0C849D5-DE56-40B8-9A9B-C5D0BD2F7DFC}">
      <dgm:prSet/>
      <dgm:spPr/>
      <dgm:t>
        <a:bodyPr/>
        <a:lstStyle/>
        <a:p>
          <a:endParaRPr lang="en-US" sz="1600"/>
        </a:p>
      </dgm:t>
    </dgm:pt>
    <dgm:pt modelId="{44490F1E-08DA-4E30-AC28-DCA32C22D163}">
      <dgm:prSet custT="1"/>
      <dgm:spPr/>
      <dgm:t>
        <a:bodyPr/>
        <a:lstStyle/>
        <a:p>
          <a:r>
            <a:rPr lang="en-US" sz="2000" dirty="0" smtClean="0"/>
            <a:t>Language Agnosticism</a:t>
          </a:r>
        </a:p>
      </dgm:t>
    </dgm:pt>
    <dgm:pt modelId="{B0557C96-8ABC-4F41-B25C-0C050DDCBE0D}" type="parTrans" cxnId="{5F422E59-6573-41E2-AE42-ADAC6A146F68}">
      <dgm:prSet/>
      <dgm:spPr/>
      <dgm:t>
        <a:bodyPr/>
        <a:lstStyle/>
        <a:p>
          <a:endParaRPr lang="en-US" sz="1600"/>
        </a:p>
      </dgm:t>
    </dgm:pt>
    <dgm:pt modelId="{E68CE103-116A-4341-9985-A684CECD27D6}" type="sibTrans" cxnId="{5F422E59-6573-41E2-AE42-ADAC6A146F68}">
      <dgm:prSet/>
      <dgm:spPr/>
      <dgm:t>
        <a:bodyPr/>
        <a:lstStyle/>
        <a:p>
          <a:endParaRPr lang="en-US" sz="1600"/>
        </a:p>
      </dgm:t>
    </dgm:pt>
    <dgm:pt modelId="{42335B91-A69B-46BD-9964-472F03A8E9D3}" type="pres">
      <dgm:prSet presAssocID="{6AD17F59-C827-48D7-AD06-752E1266EA5C}" presName="linear" presStyleCnt="0">
        <dgm:presLayoutVars>
          <dgm:animLvl val="lvl"/>
          <dgm:resizeHandles val="exact"/>
        </dgm:presLayoutVars>
      </dgm:prSet>
      <dgm:spPr/>
      <dgm:t>
        <a:bodyPr/>
        <a:lstStyle/>
        <a:p>
          <a:endParaRPr lang="en-US"/>
        </a:p>
      </dgm:t>
    </dgm:pt>
    <dgm:pt modelId="{93A371C3-41C9-4E07-B926-11D0A8D4F547}" type="pres">
      <dgm:prSet presAssocID="{ECF7CE4D-A589-422D-A467-F8CDE173318B}" presName="parentText" presStyleLbl="node1" presStyleIdx="0" presStyleCnt="2">
        <dgm:presLayoutVars>
          <dgm:chMax val="0"/>
          <dgm:bulletEnabled val="1"/>
        </dgm:presLayoutVars>
      </dgm:prSet>
      <dgm:spPr/>
      <dgm:t>
        <a:bodyPr/>
        <a:lstStyle/>
        <a:p>
          <a:endParaRPr lang="en-US"/>
        </a:p>
      </dgm:t>
    </dgm:pt>
    <dgm:pt modelId="{48AC4F96-C47D-444E-AA84-F56C22419E90}" type="pres">
      <dgm:prSet presAssocID="{ECF7CE4D-A589-422D-A467-F8CDE173318B}" presName="childText" presStyleLbl="revTx" presStyleIdx="0" presStyleCnt="2">
        <dgm:presLayoutVars>
          <dgm:bulletEnabled val="1"/>
        </dgm:presLayoutVars>
      </dgm:prSet>
      <dgm:spPr/>
      <dgm:t>
        <a:bodyPr/>
        <a:lstStyle/>
        <a:p>
          <a:endParaRPr lang="en-US"/>
        </a:p>
      </dgm:t>
    </dgm:pt>
    <dgm:pt modelId="{0C43C998-FF46-48D5-B274-8887EB86319A}" type="pres">
      <dgm:prSet presAssocID="{037DA61D-E573-46CE-95AD-E7D159220831}" presName="parentText" presStyleLbl="node1" presStyleIdx="1" presStyleCnt="2">
        <dgm:presLayoutVars>
          <dgm:chMax val="0"/>
          <dgm:bulletEnabled val="1"/>
        </dgm:presLayoutVars>
      </dgm:prSet>
      <dgm:spPr/>
      <dgm:t>
        <a:bodyPr/>
        <a:lstStyle/>
        <a:p>
          <a:endParaRPr lang="en-US"/>
        </a:p>
      </dgm:t>
    </dgm:pt>
    <dgm:pt modelId="{E1C529C2-4F27-47ED-A846-8D68AE98ECA0}" type="pres">
      <dgm:prSet presAssocID="{037DA61D-E573-46CE-95AD-E7D159220831}" presName="childText" presStyleLbl="revTx" presStyleIdx="1" presStyleCnt="2">
        <dgm:presLayoutVars>
          <dgm:bulletEnabled val="1"/>
        </dgm:presLayoutVars>
      </dgm:prSet>
      <dgm:spPr/>
      <dgm:t>
        <a:bodyPr/>
        <a:lstStyle/>
        <a:p>
          <a:endParaRPr lang="en-US"/>
        </a:p>
      </dgm:t>
    </dgm:pt>
  </dgm:ptLst>
  <dgm:cxnLst>
    <dgm:cxn modelId="{5C8BF192-2C73-4C11-A480-3DFE5DADAE4D}" type="presOf" srcId="{FC878231-F640-4870-916B-0D1C2D4C4200}" destId="{48AC4F96-C47D-444E-AA84-F56C22419E90}" srcOrd="0" destOrd="2" presId="urn:microsoft.com/office/officeart/2005/8/layout/vList2"/>
    <dgm:cxn modelId="{002C7E28-F694-4E79-A4F8-11AD478E98FA}" type="presOf" srcId="{44490F1E-08DA-4E30-AC28-DCA32C22D163}" destId="{E1C529C2-4F27-47ED-A846-8D68AE98ECA0}" srcOrd="0" destOrd="1" presId="urn:microsoft.com/office/officeart/2005/8/layout/vList2"/>
    <dgm:cxn modelId="{E3779B98-E1A8-4AFE-821E-A2B5972162BA}" type="presOf" srcId="{4FEAE9F8-20F7-4862-818A-B36F1F0509BD}" destId="{48AC4F96-C47D-444E-AA84-F56C22419E90}" srcOrd="0" destOrd="1" presId="urn:microsoft.com/office/officeart/2005/8/layout/vList2"/>
    <dgm:cxn modelId="{28CBAC77-3463-439E-B44F-BA02A49FB08D}" srcId="{6AD17F59-C827-48D7-AD06-752E1266EA5C}" destId="{ECF7CE4D-A589-422D-A467-F8CDE173318B}" srcOrd="0" destOrd="0" parTransId="{BC499EFA-7136-4BEA-B089-520AA8048C64}" sibTransId="{2EF0BA26-0274-4254-9A24-89FFE934919A}"/>
    <dgm:cxn modelId="{30AC43E4-C621-4379-B922-D241D8F15242}" type="presOf" srcId="{3168A4F0-ADAB-48B4-86BC-EB6645CB5AE6}" destId="{48AC4F96-C47D-444E-AA84-F56C22419E90}" srcOrd="0" destOrd="0" presId="urn:microsoft.com/office/officeart/2005/8/layout/vList2"/>
    <dgm:cxn modelId="{A0C849D5-DE56-40B8-9A9B-C5D0BD2F7DFC}" srcId="{ECF7CE4D-A589-422D-A467-F8CDE173318B}" destId="{FC878231-F640-4870-916B-0D1C2D4C4200}" srcOrd="2" destOrd="0" parTransId="{1F4B28F0-4D63-4D8C-99F7-9603E5EB4778}" sibTransId="{8649C083-1288-4369-9BC3-4B3C7D5944C3}"/>
    <dgm:cxn modelId="{5F422E59-6573-41E2-AE42-ADAC6A146F68}" srcId="{037DA61D-E573-46CE-95AD-E7D159220831}" destId="{44490F1E-08DA-4E30-AC28-DCA32C22D163}" srcOrd="1" destOrd="0" parTransId="{B0557C96-8ABC-4F41-B25C-0C050DDCBE0D}" sibTransId="{E68CE103-116A-4341-9985-A684CECD27D6}"/>
    <dgm:cxn modelId="{D8F6F32E-3A74-4A53-955E-228B3A5058BF}" type="presOf" srcId="{037DA61D-E573-46CE-95AD-E7D159220831}" destId="{0C43C998-FF46-48D5-B274-8887EB86319A}" srcOrd="0" destOrd="0" presId="urn:microsoft.com/office/officeart/2005/8/layout/vList2"/>
    <dgm:cxn modelId="{4E2FBB92-EB0D-4E47-A81B-04E05D01E484}" type="presOf" srcId="{BDF9C2B2-32D4-4B37-989F-CDBDD2FDF85D}" destId="{E1C529C2-4F27-47ED-A846-8D68AE98ECA0}" srcOrd="0" destOrd="0" presId="urn:microsoft.com/office/officeart/2005/8/layout/vList2"/>
    <dgm:cxn modelId="{5BFDA6A0-9EA1-493F-84EE-E7A57A7E6C60}" srcId="{6AD17F59-C827-48D7-AD06-752E1266EA5C}" destId="{037DA61D-E573-46CE-95AD-E7D159220831}" srcOrd="1" destOrd="0" parTransId="{1E6FEE84-C5FB-4B00-A970-B9C204D3766E}" sibTransId="{4D91CC00-E691-49B3-9729-CDB30A166E17}"/>
    <dgm:cxn modelId="{1F2966E5-C935-47C2-B4AE-BC638F14EAD2}" srcId="{ECF7CE4D-A589-422D-A467-F8CDE173318B}" destId="{4FEAE9F8-20F7-4862-818A-B36F1F0509BD}" srcOrd="1" destOrd="0" parTransId="{CB13A7E2-FFD5-4967-BF54-B5B6631AD2B3}" sibTransId="{A72277CC-3772-46A9-AEF8-9A91F3CC117B}"/>
    <dgm:cxn modelId="{8A66144D-E059-41B1-AE4D-87F697143C38}" type="presOf" srcId="{6AD17F59-C827-48D7-AD06-752E1266EA5C}" destId="{42335B91-A69B-46BD-9964-472F03A8E9D3}" srcOrd="0" destOrd="0" presId="urn:microsoft.com/office/officeart/2005/8/layout/vList2"/>
    <dgm:cxn modelId="{CF3A55CF-FD4E-4503-BC38-2F0387A83DFB}" type="presOf" srcId="{ECF7CE4D-A589-422D-A467-F8CDE173318B}" destId="{93A371C3-41C9-4E07-B926-11D0A8D4F547}" srcOrd="0" destOrd="0" presId="urn:microsoft.com/office/officeart/2005/8/layout/vList2"/>
    <dgm:cxn modelId="{9424F7ED-EA93-4C9A-A2A6-E0A6574308A5}" srcId="{ECF7CE4D-A589-422D-A467-F8CDE173318B}" destId="{3168A4F0-ADAB-48B4-86BC-EB6645CB5AE6}" srcOrd="0" destOrd="0" parTransId="{A4068243-B0ED-4988-B3DF-846FD6E7B683}" sibTransId="{C056F6BC-3843-4DCA-907A-EFBB25C058DA}"/>
    <dgm:cxn modelId="{EFFD2FAD-015A-49C1-B5DE-55DF61FAD80B}" srcId="{037DA61D-E573-46CE-95AD-E7D159220831}" destId="{BDF9C2B2-32D4-4B37-989F-CDBDD2FDF85D}" srcOrd="0" destOrd="0" parTransId="{322B5BD6-A60D-48B9-9E46-721EDBE1C428}" sibTransId="{F3730A8D-A52E-40E3-9821-37A62464CDF6}"/>
    <dgm:cxn modelId="{8D4879CB-6723-46EB-8720-7E616614FD90}" type="presParOf" srcId="{42335B91-A69B-46BD-9964-472F03A8E9D3}" destId="{93A371C3-41C9-4E07-B926-11D0A8D4F547}" srcOrd="0" destOrd="0" presId="urn:microsoft.com/office/officeart/2005/8/layout/vList2"/>
    <dgm:cxn modelId="{5B9B2716-088D-4745-BD49-BBA135991FA7}" type="presParOf" srcId="{42335B91-A69B-46BD-9964-472F03A8E9D3}" destId="{48AC4F96-C47D-444E-AA84-F56C22419E90}" srcOrd="1" destOrd="0" presId="urn:microsoft.com/office/officeart/2005/8/layout/vList2"/>
    <dgm:cxn modelId="{DAE38D60-6873-4D76-BF9F-DEFB86F66DB9}" type="presParOf" srcId="{42335B91-A69B-46BD-9964-472F03A8E9D3}" destId="{0C43C998-FF46-48D5-B274-8887EB86319A}" srcOrd="2" destOrd="0" presId="urn:microsoft.com/office/officeart/2005/8/layout/vList2"/>
    <dgm:cxn modelId="{61894AEB-988F-48C6-8923-46E43493F18C}" type="presParOf" srcId="{42335B91-A69B-46BD-9964-472F03A8E9D3}" destId="{E1C529C2-4F27-47ED-A846-8D68AE98ECA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D17F59-C827-48D7-AD06-752E1266EA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CF7CE4D-A589-422D-A467-F8CDE173318B}">
      <dgm:prSet phldrT="[Text]" custT="1"/>
      <dgm:spPr/>
      <dgm:t>
        <a:bodyPr/>
        <a:lstStyle/>
        <a:p>
          <a:r>
            <a:rPr lang="en-US" sz="2400" dirty="0" smtClean="0"/>
            <a:t>Complexity</a:t>
          </a:r>
          <a:endParaRPr lang="en-US" sz="2400" dirty="0"/>
        </a:p>
      </dgm:t>
    </dgm:pt>
    <dgm:pt modelId="{BC499EFA-7136-4BEA-B089-520AA8048C64}" type="parTrans" cxnId="{28CBAC77-3463-439E-B44F-BA02A49FB08D}">
      <dgm:prSet/>
      <dgm:spPr/>
      <dgm:t>
        <a:bodyPr/>
        <a:lstStyle/>
        <a:p>
          <a:endParaRPr lang="en-US" sz="1800"/>
        </a:p>
      </dgm:t>
    </dgm:pt>
    <dgm:pt modelId="{2EF0BA26-0274-4254-9A24-89FFE934919A}" type="sibTrans" cxnId="{28CBAC77-3463-439E-B44F-BA02A49FB08D}">
      <dgm:prSet/>
      <dgm:spPr/>
      <dgm:t>
        <a:bodyPr/>
        <a:lstStyle/>
        <a:p>
          <a:endParaRPr lang="en-US" sz="1800"/>
        </a:p>
      </dgm:t>
    </dgm:pt>
    <dgm:pt modelId="{3168A4F0-ADAB-48B4-86BC-EB6645CB5AE6}">
      <dgm:prSet phldrT="[Text]" custT="1"/>
      <dgm:spPr/>
      <dgm:t>
        <a:bodyPr/>
        <a:lstStyle/>
        <a:p>
          <a:r>
            <a:rPr lang="en-US" sz="2000" dirty="0" smtClean="0"/>
            <a:t>There are a lot of architectures and instruction sets</a:t>
          </a:r>
          <a:endParaRPr lang="en-US" sz="2000" dirty="0"/>
        </a:p>
      </dgm:t>
    </dgm:pt>
    <dgm:pt modelId="{A4068243-B0ED-4988-B3DF-846FD6E7B683}" type="parTrans" cxnId="{9424F7ED-EA93-4C9A-A2A6-E0A6574308A5}">
      <dgm:prSet/>
      <dgm:spPr/>
      <dgm:t>
        <a:bodyPr/>
        <a:lstStyle/>
        <a:p>
          <a:endParaRPr lang="en-US" sz="1800"/>
        </a:p>
      </dgm:t>
    </dgm:pt>
    <dgm:pt modelId="{C056F6BC-3843-4DCA-907A-EFBB25C058DA}" type="sibTrans" cxnId="{9424F7ED-EA93-4C9A-A2A6-E0A6574308A5}">
      <dgm:prSet/>
      <dgm:spPr/>
      <dgm:t>
        <a:bodyPr/>
        <a:lstStyle/>
        <a:p>
          <a:endParaRPr lang="en-US" sz="1800"/>
        </a:p>
      </dgm:t>
    </dgm:pt>
    <dgm:pt modelId="{037DA61D-E573-46CE-95AD-E7D159220831}">
      <dgm:prSet phldrT="[Text]" custT="1"/>
      <dgm:spPr/>
      <dgm:t>
        <a:bodyPr/>
        <a:lstStyle/>
        <a:p>
          <a:r>
            <a:rPr lang="en-US" sz="2400" dirty="0" smtClean="0"/>
            <a:t>Low-level semantic of control</a:t>
          </a:r>
          <a:endParaRPr lang="en-US" sz="2400" dirty="0"/>
        </a:p>
      </dgm:t>
    </dgm:pt>
    <dgm:pt modelId="{1E6FEE84-C5FB-4B00-A970-B9C204D3766E}" type="parTrans" cxnId="{5BFDA6A0-9EA1-493F-84EE-E7A57A7E6C60}">
      <dgm:prSet/>
      <dgm:spPr/>
      <dgm:t>
        <a:bodyPr/>
        <a:lstStyle/>
        <a:p>
          <a:endParaRPr lang="en-US" sz="1800"/>
        </a:p>
      </dgm:t>
    </dgm:pt>
    <dgm:pt modelId="{4D91CC00-E691-49B3-9729-CDB30A166E17}" type="sibTrans" cxnId="{5BFDA6A0-9EA1-493F-84EE-E7A57A7E6C60}">
      <dgm:prSet/>
      <dgm:spPr/>
      <dgm:t>
        <a:bodyPr/>
        <a:lstStyle/>
        <a:p>
          <a:endParaRPr lang="en-US" sz="1800"/>
        </a:p>
      </dgm:t>
    </dgm:pt>
    <dgm:pt modelId="{BDF9C2B2-32D4-4B37-989F-CDBDD2FDF85D}">
      <dgm:prSet phldrT="[Text]" custT="1"/>
      <dgm:spPr/>
      <dgm:t>
        <a:bodyPr/>
        <a:lstStyle/>
        <a:p>
          <a:r>
            <a:rPr lang="en-US" sz="2000" dirty="0" smtClean="0"/>
            <a:t>Overlapping of instructions</a:t>
          </a:r>
          <a:endParaRPr lang="en-US" sz="2000" dirty="0"/>
        </a:p>
      </dgm:t>
    </dgm:pt>
    <dgm:pt modelId="{322B5BD6-A60D-48B9-9E46-721EDBE1C428}" type="parTrans" cxnId="{EFFD2FAD-015A-49C1-B5DE-55DF61FAD80B}">
      <dgm:prSet/>
      <dgm:spPr/>
      <dgm:t>
        <a:bodyPr/>
        <a:lstStyle/>
        <a:p>
          <a:endParaRPr lang="en-US" sz="1800"/>
        </a:p>
      </dgm:t>
    </dgm:pt>
    <dgm:pt modelId="{F3730A8D-A52E-40E3-9821-37A62464CDF6}" type="sibTrans" cxnId="{EFFD2FAD-015A-49C1-B5DE-55DF61FAD80B}">
      <dgm:prSet/>
      <dgm:spPr/>
      <dgm:t>
        <a:bodyPr/>
        <a:lstStyle/>
        <a:p>
          <a:endParaRPr lang="en-US" sz="1800"/>
        </a:p>
      </dgm:t>
    </dgm:pt>
    <dgm:pt modelId="{4FEAE9F8-20F7-4862-818A-B36F1F0509BD}">
      <dgm:prSet custT="1"/>
      <dgm:spPr/>
      <dgm:t>
        <a:bodyPr/>
        <a:lstStyle/>
        <a:p>
          <a:r>
            <a:rPr lang="en-US" sz="2000" dirty="0" smtClean="0"/>
            <a:t>Each ISA (Instruction Set Architecture) includes many instructions</a:t>
          </a:r>
        </a:p>
      </dgm:t>
    </dgm:pt>
    <dgm:pt modelId="{CB13A7E2-FFD5-4967-BF54-B5B6631AD2B3}" type="parTrans" cxnId="{1F2966E5-C935-47C2-B4AE-BC638F14EAD2}">
      <dgm:prSet/>
      <dgm:spPr/>
      <dgm:t>
        <a:bodyPr/>
        <a:lstStyle/>
        <a:p>
          <a:endParaRPr lang="en-US" sz="1800"/>
        </a:p>
      </dgm:t>
    </dgm:pt>
    <dgm:pt modelId="{A72277CC-3772-46A9-AEF8-9A91F3CC117B}" type="sibTrans" cxnId="{1F2966E5-C935-47C2-B4AE-BC638F14EAD2}">
      <dgm:prSet/>
      <dgm:spPr/>
      <dgm:t>
        <a:bodyPr/>
        <a:lstStyle/>
        <a:p>
          <a:endParaRPr lang="en-US" sz="1800"/>
        </a:p>
      </dgm:t>
    </dgm:pt>
    <dgm:pt modelId="{44490F1E-08DA-4E30-AC28-DCA32C22D163}">
      <dgm:prSet custT="1"/>
      <dgm:spPr/>
      <dgm:t>
        <a:bodyPr/>
        <a:lstStyle/>
        <a:p>
          <a:r>
            <a:rPr lang="en-US" sz="2000" dirty="0" smtClean="0"/>
            <a:t>Indirect jumps (JMP EAX)</a:t>
          </a:r>
        </a:p>
      </dgm:t>
    </dgm:pt>
    <dgm:pt modelId="{B0557C96-8ABC-4F41-B25C-0C050DDCBE0D}" type="parTrans" cxnId="{5F422E59-6573-41E2-AE42-ADAC6A146F68}">
      <dgm:prSet/>
      <dgm:spPr/>
      <dgm:t>
        <a:bodyPr/>
        <a:lstStyle/>
        <a:p>
          <a:endParaRPr lang="en-US" sz="1800"/>
        </a:p>
      </dgm:t>
    </dgm:pt>
    <dgm:pt modelId="{E68CE103-116A-4341-9985-A684CECD27D6}" type="sibTrans" cxnId="{5F422E59-6573-41E2-AE42-ADAC6A146F68}">
      <dgm:prSet/>
      <dgm:spPr/>
      <dgm:t>
        <a:bodyPr/>
        <a:lstStyle/>
        <a:p>
          <a:endParaRPr lang="en-US" sz="1800"/>
        </a:p>
      </dgm:t>
    </dgm:pt>
    <dgm:pt modelId="{C3018987-5F6C-4DBB-9D06-6D02E0D4BF6E}">
      <dgm:prSet custT="1"/>
      <dgm:spPr/>
      <dgm:t>
        <a:bodyPr/>
        <a:lstStyle/>
        <a:p>
          <a:r>
            <a:rPr lang="en-US" sz="2400" dirty="0" smtClean="0"/>
            <a:t>Lack of high level semantics</a:t>
          </a:r>
        </a:p>
      </dgm:t>
    </dgm:pt>
    <dgm:pt modelId="{2D426B0F-0C09-4F99-9A77-4C8E7E4F7685}" type="parTrans" cxnId="{F327CF01-AB5B-4945-B71D-482C1A018F81}">
      <dgm:prSet/>
      <dgm:spPr/>
      <dgm:t>
        <a:bodyPr/>
        <a:lstStyle/>
        <a:p>
          <a:endParaRPr lang="en-US" sz="1800"/>
        </a:p>
      </dgm:t>
    </dgm:pt>
    <dgm:pt modelId="{98F4D4E5-66BA-439E-838A-D74113508288}" type="sibTrans" cxnId="{F327CF01-AB5B-4945-B71D-482C1A018F81}">
      <dgm:prSet/>
      <dgm:spPr/>
      <dgm:t>
        <a:bodyPr/>
        <a:lstStyle/>
        <a:p>
          <a:endParaRPr lang="en-US" sz="1800"/>
        </a:p>
      </dgm:t>
    </dgm:pt>
    <dgm:pt modelId="{4E2F3B1B-52C9-43A3-B401-17EE7282268F}">
      <dgm:prSet custT="1"/>
      <dgm:spPr/>
      <dgm:t>
        <a:bodyPr/>
        <a:lstStyle/>
        <a:p>
          <a:r>
            <a:rPr lang="en-US" sz="2000" dirty="0" smtClean="0"/>
            <a:t>No function</a:t>
          </a:r>
        </a:p>
      </dgm:t>
    </dgm:pt>
    <dgm:pt modelId="{CDBA7875-3FBB-4938-89B8-7E5B61D4ACF5}" type="parTrans" cxnId="{22F44895-CDED-4DB6-9565-02A8B923BC05}">
      <dgm:prSet/>
      <dgm:spPr/>
      <dgm:t>
        <a:bodyPr/>
        <a:lstStyle/>
        <a:p>
          <a:endParaRPr lang="en-US" sz="1800"/>
        </a:p>
      </dgm:t>
    </dgm:pt>
    <dgm:pt modelId="{13430B4A-DAEF-4797-A6D4-3F8D35809BF9}" type="sibTrans" cxnId="{22F44895-CDED-4DB6-9565-02A8B923BC05}">
      <dgm:prSet/>
      <dgm:spPr/>
      <dgm:t>
        <a:bodyPr/>
        <a:lstStyle/>
        <a:p>
          <a:endParaRPr lang="en-US" sz="1800"/>
        </a:p>
      </dgm:t>
    </dgm:pt>
    <dgm:pt modelId="{D053B9F6-7436-40C4-94BD-C94B3048D6CB}">
      <dgm:prSet custT="1"/>
      <dgm:spPr/>
      <dgm:t>
        <a:bodyPr/>
        <a:lstStyle/>
        <a:p>
          <a:r>
            <a:rPr lang="en-US" sz="2000" dirty="0" smtClean="0"/>
            <a:t>No type</a:t>
          </a:r>
        </a:p>
      </dgm:t>
    </dgm:pt>
    <dgm:pt modelId="{493032B4-43A4-40B5-96BC-886DBDC360FD}" type="parTrans" cxnId="{4F35E172-76ED-4395-A230-E2A2E1784A52}">
      <dgm:prSet/>
      <dgm:spPr/>
      <dgm:t>
        <a:bodyPr/>
        <a:lstStyle/>
        <a:p>
          <a:endParaRPr lang="en-US" sz="1800"/>
        </a:p>
      </dgm:t>
    </dgm:pt>
    <dgm:pt modelId="{2BB87BD1-49B9-44AA-95E8-D1C0A7A5E5A8}" type="sibTrans" cxnId="{4F35E172-76ED-4395-A230-E2A2E1784A52}">
      <dgm:prSet/>
      <dgm:spPr/>
      <dgm:t>
        <a:bodyPr/>
        <a:lstStyle/>
        <a:p>
          <a:endParaRPr lang="en-US" sz="1800"/>
        </a:p>
      </dgm:t>
    </dgm:pt>
    <dgm:pt modelId="{42335B91-A69B-46BD-9964-472F03A8E9D3}" type="pres">
      <dgm:prSet presAssocID="{6AD17F59-C827-48D7-AD06-752E1266EA5C}" presName="linear" presStyleCnt="0">
        <dgm:presLayoutVars>
          <dgm:animLvl val="lvl"/>
          <dgm:resizeHandles val="exact"/>
        </dgm:presLayoutVars>
      </dgm:prSet>
      <dgm:spPr/>
      <dgm:t>
        <a:bodyPr/>
        <a:lstStyle/>
        <a:p>
          <a:endParaRPr lang="en-US"/>
        </a:p>
      </dgm:t>
    </dgm:pt>
    <dgm:pt modelId="{93A371C3-41C9-4E07-B926-11D0A8D4F547}" type="pres">
      <dgm:prSet presAssocID="{ECF7CE4D-A589-422D-A467-F8CDE173318B}" presName="parentText" presStyleLbl="node1" presStyleIdx="0" presStyleCnt="3">
        <dgm:presLayoutVars>
          <dgm:chMax val="0"/>
          <dgm:bulletEnabled val="1"/>
        </dgm:presLayoutVars>
      </dgm:prSet>
      <dgm:spPr/>
      <dgm:t>
        <a:bodyPr/>
        <a:lstStyle/>
        <a:p>
          <a:endParaRPr lang="en-US"/>
        </a:p>
      </dgm:t>
    </dgm:pt>
    <dgm:pt modelId="{48AC4F96-C47D-444E-AA84-F56C22419E90}" type="pres">
      <dgm:prSet presAssocID="{ECF7CE4D-A589-422D-A467-F8CDE173318B}" presName="childText" presStyleLbl="revTx" presStyleIdx="0" presStyleCnt="3">
        <dgm:presLayoutVars>
          <dgm:bulletEnabled val="1"/>
        </dgm:presLayoutVars>
      </dgm:prSet>
      <dgm:spPr/>
      <dgm:t>
        <a:bodyPr/>
        <a:lstStyle/>
        <a:p>
          <a:endParaRPr lang="en-US"/>
        </a:p>
      </dgm:t>
    </dgm:pt>
    <dgm:pt modelId="{286FFA7C-2315-480A-A48A-454AFC16A8CE}" type="pres">
      <dgm:prSet presAssocID="{C3018987-5F6C-4DBB-9D06-6D02E0D4BF6E}" presName="parentText" presStyleLbl="node1" presStyleIdx="1" presStyleCnt="3">
        <dgm:presLayoutVars>
          <dgm:chMax val="0"/>
          <dgm:bulletEnabled val="1"/>
        </dgm:presLayoutVars>
      </dgm:prSet>
      <dgm:spPr/>
      <dgm:t>
        <a:bodyPr/>
        <a:lstStyle/>
        <a:p>
          <a:endParaRPr lang="en-US"/>
        </a:p>
      </dgm:t>
    </dgm:pt>
    <dgm:pt modelId="{DAFBACAA-2146-413E-95FA-D5D99B70EEFC}" type="pres">
      <dgm:prSet presAssocID="{C3018987-5F6C-4DBB-9D06-6D02E0D4BF6E}" presName="childText" presStyleLbl="revTx" presStyleIdx="1" presStyleCnt="3">
        <dgm:presLayoutVars>
          <dgm:bulletEnabled val="1"/>
        </dgm:presLayoutVars>
      </dgm:prSet>
      <dgm:spPr/>
      <dgm:t>
        <a:bodyPr/>
        <a:lstStyle/>
        <a:p>
          <a:endParaRPr lang="en-US"/>
        </a:p>
      </dgm:t>
    </dgm:pt>
    <dgm:pt modelId="{0C43C998-FF46-48D5-B274-8887EB86319A}" type="pres">
      <dgm:prSet presAssocID="{037DA61D-E573-46CE-95AD-E7D159220831}" presName="parentText" presStyleLbl="node1" presStyleIdx="2" presStyleCnt="3">
        <dgm:presLayoutVars>
          <dgm:chMax val="0"/>
          <dgm:bulletEnabled val="1"/>
        </dgm:presLayoutVars>
      </dgm:prSet>
      <dgm:spPr/>
      <dgm:t>
        <a:bodyPr/>
        <a:lstStyle/>
        <a:p>
          <a:endParaRPr lang="en-US"/>
        </a:p>
      </dgm:t>
    </dgm:pt>
    <dgm:pt modelId="{E1C529C2-4F27-47ED-A846-8D68AE98ECA0}" type="pres">
      <dgm:prSet presAssocID="{037DA61D-E573-46CE-95AD-E7D159220831}" presName="childText" presStyleLbl="revTx" presStyleIdx="2" presStyleCnt="3">
        <dgm:presLayoutVars>
          <dgm:bulletEnabled val="1"/>
        </dgm:presLayoutVars>
      </dgm:prSet>
      <dgm:spPr/>
      <dgm:t>
        <a:bodyPr/>
        <a:lstStyle/>
        <a:p>
          <a:endParaRPr lang="en-US"/>
        </a:p>
      </dgm:t>
    </dgm:pt>
  </dgm:ptLst>
  <dgm:cxnLst>
    <dgm:cxn modelId="{1BAA81BD-1D37-47E9-BF6F-F00583C014FD}" type="presOf" srcId="{44490F1E-08DA-4E30-AC28-DCA32C22D163}" destId="{E1C529C2-4F27-47ED-A846-8D68AE98ECA0}" srcOrd="0" destOrd="1" presId="urn:microsoft.com/office/officeart/2005/8/layout/vList2"/>
    <dgm:cxn modelId="{28CBAC77-3463-439E-B44F-BA02A49FB08D}" srcId="{6AD17F59-C827-48D7-AD06-752E1266EA5C}" destId="{ECF7CE4D-A589-422D-A467-F8CDE173318B}" srcOrd="0" destOrd="0" parTransId="{BC499EFA-7136-4BEA-B089-520AA8048C64}" sibTransId="{2EF0BA26-0274-4254-9A24-89FFE934919A}"/>
    <dgm:cxn modelId="{771D1E84-3416-437A-BA89-8F92627A3BC1}" type="presOf" srcId="{037DA61D-E573-46CE-95AD-E7D159220831}" destId="{0C43C998-FF46-48D5-B274-8887EB86319A}" srcOrd="0" destOrd="0" presId="urn:microsoft.com/office/officeart/2005/8/layout/vList2"/>
    <dgm:cxn modelId="{C92A9675-3A1B-49FE-ACED-47E200E44ED5}" type="presOf" srcId="{C3018987-5F6C-4DBB-9D06-6D02E0D4BF6E}" destId="{286FFA7C-2315-480A-A48A-454AFC16A8CE}" srcOrd="0" destOrd="0" presId="urn:microsoft.com/office/officeart/2005/8/layout/vList2"/>
    <dgm:cxn modelId="{E199C9E2-7FB1-49F2-8C71-BDF0C9D4011E}" type="presOf" srcId="{ECF7CE4D-A589-422D-A467-F8CDE173318B}" destId="{93A371C3-41C9-4E07-B926-11D0A8D4F547}" srcOrd="0" destOrd="0" presId="urn:microsoft.com/office/officeart/2005/8/layout/vList2"/>
    <dgm:cxn modelId="{AE1FCE93-F574-4181-9A2A-F85E0E5C3A4C}" type="presOf" srcId="{4FEAE9F8-20F7-4862-818A-B36F1F0509BD}" destId="{48AC4F96-C47D-444E-AA84-F56C22419E90}" srcOrd="0" destOrd="1" presId="urn:microsoft.com/office/officeart/2005/8/layout/vList2"/>
    <dgm:cxn modelId="{5F422E59-6573-41E2-AE42-ADAC6A146F68}" srcId="{037DA61D-E573-46CE-95AD-E7D159220831}" destId="{44490F1E-08DA-4E30-AC28-DCA32C22D163}" srcOrd="1" destOrd="0" parTransId="{B0557C96-8ABC-4F41-B25C-0C050DDCBE0D}" sibTransId="{E68CE103-116A-4341-9985-A684CECD27D6}"/>
    <dgm:cxn modelId="{4F35E172-76ED-4395-A230-E2A2E1784A52}" srcId="{C3018987-5F6C-4DBB-9D06-6D02E0D4BF6E}" destId="{D053B9F6-7436-40C4-94BD-C94B3048D6CB}" srcOrd="1" destOrd="0" parTransId="{493032B4-43A4-40B5-96BC-886DBDC360FD}" sibTransId="{2BB87BD1-49B9-44AA-95E8-D1C0A7A5E5A8}"/>
    <dgm:cxn modelId="{CCBD090A-E282-4671-A5DC-F32DE5151614}" type="presOf" srcId="{BDF9C2B2-32D4-4B37-989F-CDBDD2FDF85D}" destId="{E1C529C2-4F27-47ED-A846-8D68AE98ECA0}" srcOrd="0" destOrd="0" presId="urn:microsoft.com/office/officeart/2005/8/layout/vList2"/>
    <dgm:cxn modelId="{26F87DE3-870D-4B33-8D3C-9100E5FC94EE}" type="presOf" srcId="{4E2F3B1B-52C9-43A3-B401-17EE7282268F}" destId="{DAFBACAA-2146-413E-95FA-D5D99B70EEFC}" srcOrd="0" destOrd="0" presId="urn:microsoft.com/office/officeart/2005/8/layout/vList2"/>
    <dgm:cxn modelId="{22F44895-CDED-4DB6-9565-02A8B923BC05}" srcId="{C3018987-5F6C-4DBB-9D06-6D02E0D4BF6E}" destId="{4E2F3B1B-52C9-43A3-B401-17EE7282268F}" srcOrd="0" destOrd="0" parTransId="{CDBA7875-3FBB-4938-89B8-7E5B61D4ACF5}" sibTransId="{13430B4A-DAEF-4797-A6D4-3F8D35809BF9}"/>
    <dgm:cxn modelId="{5BFDA6A0-9EA1-493F-84EE-E7A57A7E6C60}" srcId="{6AD17F59-C827-48D7-AD06-752E1266EA5C}" destId="{037DA61D-E573-46CE-95AD-E7D159220831}" srcOrd="2" destOrd="0" parTransId="{1E6FEE84-C5FB-4B00-A970-B9C204D3766E}" sibTransId="{4D91CC00-E691-49B3-9729-CDB30A166E17}"/>
    <dgm:cxn modelId="{1F2966E5-C935-47C2-B4AE-BC638F14EAD2}" srcId="{ECF7CE4D-A589-422D-A467-F8CDE173318B}" destId="{4FEAE9F8-20F7-4862-818A-B36F1F0509BD}" srcOrd="1" destOrd="0" parTransId="{CB13A7E2-FFD5-4967-BF54-B5B6631AD2B3}" sibTransId="{A72277CC-3772-46A9-AEF8-9A91F3CC117B}"/>
    <dgm:cxn modelId="{BDC1977B-6491-44D3-8498-992F1F16A793}" type="presOf" srcId="{3168A4F0-ADAB-48B4-86BC-EB6645CB5AE6}" destId="{48AC4F96-C47D-444E-AA84-F56C22419E90}" srcOrd="0" destOrd="0" presId="urn:microsoft.com/office/officeart/2005/8/layout/vList2"/>
    <dgm:cxn modelId="{6EE5D9AC-6084-4EAF-925B-735CDC2FA3E0}" type="presOf" srcId="{D053B9F6-7436-40C4-94BD-C94B3048D6CB}" destId="{DAFBACAA-2146-413E-95FA-D5D99B70EEFC}" srcOrd="0" destOrd="1" presId="urn:microsoft.com/office/officeart/2005/8/layout/vList2"/>
    <dgm:cxn modelId="{F327CF01-AB5B-4945-B71D-482C1A018F81}" srcId="{6AD17F59-C827-48D7-AD06-752E1266EA5C}" destId="{C3018987-5F6C-4DBB-9D06-6D02E0D4BF6E}" srcOrd="1" destOrd="0" parTransId="{2D426B0F-0C09-4F99-9A77-4C8E7E4F7685}" sibTransId="{98F4D4E5-66BA-439E-838A-D74113508288}"/>
    <dgm:cxn modelId="{9424F7ED-EA93-4C9A-A2A6-E0A6574308A5}" srcId="{ECF7CE4D-A589-422D-A467-F8CDE173318B}" destId="{3168A4F0-ADAB-48B4-86BC-EB6645CB5AE6}" srcOrd="0" destOrd="0" parTransId="{A4068243-B0ED-4988-B3DF-846FD6E7B683}" sibTransId="{C056F6BC-3843-4DCA-907A-EFBB25C058DA}"/>
    <dgm:cxn modelId="{EFFD2FAD-015A-49C1-B5DE-55DF61FAD80B}" srcId="{037DA61D-E573-46CE-95AD-E7D159220831}" destId="{BDF9C2B2-32D4-4B37-989F-CDBDD2FDF85D}" srcOrd="0" destOrd="0" parTransId="{322B5BD6-A60D-48B9-9E46-721EDBE1C428}" sibTransId="{F3730A8D-A52E-40E3-9821-37A62464CDF6}"/>
    <dgm:cxn modelId="{5C4789A6-11C6-4BD2-9537-F1FED81CA25A}" type="presOf" srcId="{6AD17F59-C827-48D7-AD06-752E1266EA5C}" destId="{42335B91-A69B-46BD-9964-472F03A8E9D3}" srcOrd="0" destOrd="0" presId="urn:microsoft.com/office/officeart/2005/8/layout/vList2"/>
    <dgm:cxn modelId="{A8245020-B816-48FD-983B-59BE4EF0E006}" type="presParOf" srcId="{42335B91-A69B-46BD-9964-472F03A8E9D3}" destId="{93A371C3-41C9-4E07-B926-11D0A8D4F547}" srcOrd="0" destOrd="0" presId="urn:microsoft.com/office/officeart/2005/8/layout/vList2"/>
    <dgm:cxn modelId="{52BBFAFE-0969-4A6E-BAAC-A326A2ECC68F}" type="presParOf" srcId="{42335B91-A69B-46BD-9964-472F03A8E9D3}" destId="{48AC4F96-C47D-444E-AA84-F56C22419E90}" srcOrd="1" destOrd="0" presId="urn:microsoft.com/office/officeart/2005/8/layout/vList2"/>
    <dgm:cxn modelId="{0DB5C51A-E7F8-4F1C-B0DD-F73620C0CEC2}" type="presParOf" srcId="{42335B91-A69B-46BD-9964-472F03A8E9D3}" destId="{286FFA7C-2315-480A-A48A-454AFC16A8CE}" srcOrd="2" destOrd="0" presId="urn:microsoft.com/office/officeart/2005/8/layout/vList2"/>
    <dgm:cxn modelId="{0D2B5F99-AF5D-457A-A057-8EA15ABA3A5C}" type="presParOf" srcId="{42335B91-A69B-46BD-9964-472F03A8E9D3}" destId="{DAFBACAA-2146-413E-95FA-D5D99B70EEFC}" srcOrd="3" destOrd="0" presId="urn:microsoft.com/office/officeart/2005/8/layout/vList2"/>
    <dgm:cxn modelId="{A04955AB-5CCA-4634-82F0-6139E27943D2}" type="presParOf" srcId="{42335B91-A69B-46BD-9964-472F03A8E9D3}" destId="{0C43C998-FF46-48D5-B274-8887EB86319A}" srcOrd="4" destOrd="0" presId="urn:microsoft.com/office/officeart/2005/8/layout/vList2"/>
    <dgm:cxn modelId="{DEA8EB8C-9304-4C2B-B6C4-CEC6AC99329C}" type="presParOf" srcId="{42335B91-A69B-46BD-9964-472F03A8E9D3}" destId="{E1C529C2-4F27-47ED-A846-8D68AE98ECA0}"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C8AC8F9-0E6F-42FE-A25E-97DCFD51589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D121113-C5A4-40F7-856C-77465DB7136B}">
      <dgm:prSet phldrT="[Text]"/>
      <dgm:spPr/>
      <dgm:t>
        <a:bodyPr/>
        <a:lstStyle/>
        <a:p>
          <a:r>
            <a:rPr lang="en-US" dirty="0" smtClean="0"/>
            <a:t>Motivation</a:t>
          </a:r>
          <a:endParaRPr lang="en-US" dirty="0"/>
        </a:p>
      </dgm:t>
    </dgm:pt>
    <dgm:pt modelId="{CD6BB48C-82FC-4990-BC8C-B486E45C52E1}" type="parTrans" cxnId="{49E10716-ABDB-42EB-BEF5-28657D83C4F4}">
      <dgm:prSet/>
      <dgm:spPr/>
      <dgm:t>
        <a:bodyPr/>
        <a:lstStyle/>
        <a:p>
          <a:endParaRPr lang="en-US"/>
        </a:p>
      </dgm:t>
    </dgm:pt>
    <dgm:pt modelId="{D1AB246F-B84D-4AA7-9E0E-92136EBC44AD}" type="sibTrans" cxnId="{49E10716-ABDB-42EB-BEF5-28657D83C4F4}">
      <dgm:prSet/>
      <dgm:spPr/>
      <dgm:t>
        <a:bodyPr/>
        <a:lstStyle/>
        <a:p>
          <a:endParaRPr lang="en-US"/>
        </a:p>
      </dgm:t>
    </dgm:pt>
    <dgm:pt modelId="{E5C24058-372A-45FC-B08F-4781B884E554}">
      <dgm:prSet phldrT="[Text]"/>
      <dgm:spPr/>
      <dgm:t>
        <a:bodyPr/>
        <a:lstStyle/>
        <a:p>
          <a:r>
            <a:rPr lang="en-US" dirty="0" smtClean="0"/>
            <a:t>Research Objectives</a:t>
          </a:r>
          <a:endParaRPr lang="en-US" dirty="0"/>
        </a:p>
      </dgm:t>
    </dgm:pt>
    <dgm:pt modelId="{FA03822A-53C4-4607-88C5-7DD6C2499828}" type="parTrans" cxnId="{C2A345D4-82EC-4875-BE96-51ECB798D443}">
      <dgm:prSet/>
      <dgm:spPr/>
      <dgm:t>
        <a:bodyPr/>
        <a:lstStyle/>
        <a:p>
          <a:endParaRPr lang="en-US"/>
        </a:p>
      </dgm:t>
    </dgm:pt>
    <dgm:pt modelId="{E1290E5E-3BE2-4F93-9283-7DAB67DD7C94}" type="sibTrans" cxnId="{C2A345D4-82EC-4875-BE96-51ECB798D443}">
      <dgm:prSet/>
      <dgm:spPr/>
      <dgm:t>
        <a:bodyPr/>
        <a:lstStyle/>
        <a:p>
          <a:endParaRPr lang="en-US"/>
        </a:p>
      </dgm:t>
    </dgm:pt>
    <dgm:pt modelId="{1FE0F151-0132-4CE8-A3BA-12822E9BD215}">
      <dgm:prSet phldrT="[Text]"/>
      <dgm:spPr/>
      <dgm:t>
        <a:bodyPr/>
        <a:lstStyle/>
        <a:p>
          <a:r>
            <a:rPr lang="en-US" dirty="0" smtClean="0"/>
            <a:t>Conclusion</a:t>
          </a:r>
          <a:endParaRPr lang="en-US" dirty="0"/>
        </a:p>
      </dgm:t>
    </dgm:pt>
    <dgm:pt modelId="{8106F910-0A4E-4886-875C-89D56A8CFCB4}" type="parTrans" cxnId="{BC81AE36-4CF1-444C-B95F-CB7AD147EB37}">
      <dgm:prSet/>
      <dgm:spPr/>
      <dgm:t>
        <a:bodyPr/>
        <a:lstStyle/>
        <a:p>
          <a:endParaRPr lang="en-US"/>
        </a:p>
      </dgm:t>
    </dgm:pt>
    <dgm:pt modelId="{A7A1A6E1-3C09-4A2B-B7B7-DC96CC6373F9}" type="sibTrans" cxnId="{BC81AE36-4CF1-444C-B95F-CB7AD147EB37}">
      <dgm:prSet/>
      <dgm:spPr/>
      <dgm:t>
        <a:bodyPr/>
        <a:lstStyle/>
        <a:p>
          <a:endParaRPr lang="en-US"/>
        </a:p>
      </dgm:t>
    </dgm:pt>
    <dgm:pt modelId="{363271D4-97D6-4DAA-A258-AAE73152AFA0}">
      <dgm:prSet phldrT="[Text]"/>
      <dgm:spPr>
        <a:solidFill>
          <a:schemeClr val="accent1">
            <a:lumMod val="50000"/>
          </a:schemeClr>
        </a:solidFill>
      </dgm:spPr>
      <dgm:t>
        <a:bodyPr/>
        <a:lstStyle/>
        <a:p>
          <a:r>
            <a:rPr lang="en-US" dirty="0" smtClean="0"/>
            <a:t>Current Approaches</a:t>
          </a:r>
          <a:endParaRPr lang="en-US" dirty="0"/>
        </a:p>
      </dgm:t>
    </dgm:pt>
    <dgm:pt modelId="{DF447B1C-AD1F-4063-81A8-52D1A087562F}" type="parTrans" cxnId="{B9A21229-06C0-4668-81ED-C06522CD8BA1}">
      <dgm:prSet/>
      <dgm:spPr/>
      <dgm:t>
        <a:bodyPr/>
        <a:lstStyle/>
        <a:p>
          <a:endParaRPr lang="en-US"/>
        </a:p>
      </dgm:t>
    </dgm:pt>
    <dgm:pt modelId="{952BFD1A-8665-4EBC-A93F-3108BB595686}" type="sibTrans" cxnId="{B9A21229-06C0-4668-81ED-C06522CD8BA1}">
      <dgm:prSet/>
      <dgm:spPr/>
      <dgm:t>
        <a:bodyPr/>
        <a:lstStyle/>
        <a:p>
          <a:endParaRPr lang="en-US"/>
        </a:p>
      </dgm:t>
    </dgm:pt>
    <dgm:pt modelId="{CFC2DC14-AF13-42A4-8B9C-0B6DC5D1EF2F}">
      <dgm:prSet phldrT="[Text]"/>
      <dgm:spPr/>
      <dgm:t>
        <a:bodyPr/>
        <a:lstStyle/>
        <a:p>
          <a:r>
            <a:rPr lang="en-US" dirty="0" smtClean="0"/>
            <a:t>Implementation</a:t>
          </a:r>
          <a:endParaRPr lang="en-US" dirty="0"/>
        </a:p>
      </dgm:t>
    </dgm:pt>
    <dgm:pt modelId="{45BBC271-A0E9-4654-9E25-74C55981766E}" type="parTrans" cxnId="{300A633B-09E6-4424-9A6D-A13F0CE2199F}">
      <dgm:prSet/>
      <dgm:spPr/>
      <dgm:t>
        <a:bodyPr/>
        <a:lstStyle/>
        <a:p>
          <a:endParaRPr lang="en-US"/>
        </a:p>
      </dgm:t>
    </dgm:pt>
    <dgm:pt modelId="{501B5A93-B9A6-410B-B955-F911C5C14CDF}" type="sibTrans" cxnId="{300A633B-09E6-4424-9A6D-A13F0CE2199F}">
      <dgm:prSet/>
      <dgm:spPr/>
      <dgm:t>
        <a:bodyPr/>
        <a:lstStyle/>
        <a:p>
          <a:endParaRPr lang="en-US"/>
        </a:p>
      </dgm:t>
    </dgm:pt>
    <dgm:pt modelId="{F756DA39-C647-4A86-9ECA-7D4F42366506}" type="pres">
      <dgm:prSet presAssocID="{BC8AC8F9-0E6F-42FE-A25E-97DCFD51589C}" presName="linear" presStyleCnt="0">
        <dgm:presLayoutVars>
          <dgm:dir/>
          <dgm:animLvl val="lvl"/>
          <dgm:resizeHandles val="exact"/>
        </dgm:presLayoutVars>
      </dgm:prSet>
      <dgm:spPr/>
      <dgm:t>
        <a:bodyPr/>
        <a:lstStyle/>
        <a:p>
          <a:endParaRPr lang="en-US"/>
        </a:p>
      </dgm:t>
    </dgm:pt>
    <dgm:pt modelId="{36DF62F7-44F0-4E1E-BE47-9FCDAD2CDC90}" type="pres">
      <dgm:prSet presAssocID="{ED121113-C5A4-40F7-856C-77465DB7136B}" presName="parentLin" presStyleCnt="0"/>
      <dgm:spPr/>
    </dgm:pt>
    <dgm:pt modelId="{2FDD7731-EDB2-4456-81C8-7C5FD108579E}" type="pres">
      <dgm:prSet presAssocID="{ED121113-C5A4-40F7-856C-77465DB7136B}" presName="parentLeftMargin" presStyleLbl="node1" presStyleIdx="0" presStyleCnt="5"/>
      <dgm:spPr/>
      <dgm:t>
        <a:bodyPr/>
        <a:lstStyle/>
        <a:p>
          <a:endParaRPr lang="en-US"/>
        </a:p>
      </dgm:t>
    </dgm:pt>
    <dgm:pt modelId="{8086AC4D-5D9F-4FEE-94AC-778D8B792322}" type="pres">
      <dgm:prSet presAssocID="{ED121113-C5A4-40F7-856C-77465DB7136B}" presName="parentText" presStyleLbl="node1" presStyleIdx="0" presStyleCnt="5">
        <dgm:presLayoutVars>
          <dgm:chMax val="0"/>
          <dgm:bulletEnabled val="1"/>
        </dgm:presLayoutVars>
      </dgm:prSet>
      <dgm:spPr/>
      <dgm:t>
        <a:bodyPr/>
        <a:lstStyle/>
        <a:p>
          <a:endParaRPr lang="en-US"/>
        </a:p>
      </dgm:t>
    </dgm:pt>
    <dgm:pt modelId="{BFEB671B-100F-41B2-B0E8-C3CB96EA2EBB}" type="pres">
      <dgm:prSet presAssocID="{ED121113-C5A4-40F7-856C-77465DB7136B}" presName="negativeSpace" presStyleCnt="0"/>
      <dgm:spPr/>
    </dgm:pt>
    <dgm:pt modelId="{67DDCD9D-6B06-4511-A638-64CB68D25E0E}" type="pres">
      <dgm:prSet presAssocID="{ED121113-C5A4-40F7-856C-77465DB7136B}" presName="childText" presStyleLbl="conFgAcc1" presStyleIdx="0" presStyleCnt="5">
        <dgm:presLayoutVars>
          <dgm:bulletEnabled val="1"/>
        </dgm:presLayoutVars>
      </dgm:prSet>
      <dgm:spPr/>
    </dgm:pt>
    <dgm:pt modelId="{7F2F37E1-D45B-4A38-A07C-8BC5FE958F45}" type="pres">
      <dgm:prSet presAssocID="{D1AB246F-B84D-4AA7-9E0E-92136EBC44AD}" presName="spaceBetweenRectangles" presStyleCnt="0"/>
      <dgm:spPr/>
    </dgm:pt>
    <dgm:pt modelId="{E8E0D329-2E23-4FC1-AE91-F050E8A56DC9}" type="pres">
      <dgm:prSet presAssocID="{363271D4-97D6-4DAA-A258-AAE73152AFA0}" presName="parentLin" presStyleCnt="0"/>
      <dgm:spPr/>
    </dgm:pt>
    <dgm:pt modelId="{5DB24A8F-C98C-4FF6-89CB-7741B53E5862}" type="pres">
      <dgm:prSet presAssocID="{363271D4-97D6-4DAA-A258-AAE73152AFA0}" presName="parentLeftMargin" presStyleLbl="node1" presStyleIdx="0" presStyleCnt="5"/>
      <dgm:spPr/>
      <dgm:t>
        <a:bodyPr/>
        <a:lstStyle/>
        <a:p>
          <a:endParaRPr lang="en-US"/>
        </a:p>
      </dgm:t>
    </dgm:pt>
    <dgm:pt modelId="{06693679-64C5-4E05-8F00-AB0D4FA2B935}" type="pres">
      <dgm:prSet presAssocID="{363271D4-97D6-4DAA-A258-AAE73152AFA0}" presName="parentText" presStyleLbl="node1" presStyleIdx="1" presStyleCnt="5">
        <dgm:presLayoutVars>
          <dgm:chMax val="0"/>
          <dgm:bulletEnabled val="1"/>
        </dgm:presLayoutVars>
      </dgm:prSet>
      <dgm:spPr/>
      <dgm:t>
        <a:bodyPr/>
        <a:lstStyle/>
        <a:p>
          <a:endParaRPr lang="en-US"/>
        </a:p>
      </dgm:t>
    </dgm:pt>
    <dgm:pt modelId="{6116DD35-A745-4F5C-B0A3-DBB19580D21D}" type="pres">
      <dgm:prSet presAssocID="{363271D4-97D6-4DAA-A258-AAE73152AFA0}" presName="negativeSpace" presStyleCnt="0"/>
      <dgm:spPr/>
    </dgm:pt>
    <dgm:pt modelId="{26CB5201-CF28-4DE8-AE4E-71466082E479}" type="pres">
      <dgm:prSet presAssocID="{363271D4-97D6-4DAA-A258-AAE73152AFA0}" presName="childText" presStyleLbl="conFgAcc1" presStyleIdx="1" presStyleCnt="5">
        <dgm:presLayoutVars>
          <dgm:bulletEnabled val="1"/>
        </dgm:presLayoutVars>
      </dgm:prSet>
      <dgm:spPr/>
    </dgm:pt>
    <dgm:pt modelId="{FF9D2AE9-7C12-4407-A7BE-D34FA22C72A6}" type="pres">
      <dgm:prSet presAssocID="{952BFD1A-8665-4EBC-A93F-3108BB595686}" presName="spaceBetweenRectangles" presStyleCnt="0"/>
      <dgm:spPr/>
    </dgm:pt>
    <dgm:pt modelId="{873CCD71-DE97-4FBC-B577-59DA80B80F2B}" type="pres">
      <dgm:prSet presAssocID="{E5C24058-372A-45FC-B08F-4781B884E554}" presName="parentLin" presStyleCnt="0"/>
      <dgm:spPr/>
    </dgm:pt>
    <dgm:pt modelId="{E8C8E5E7-4011-429E-8A39-079E6E31016A}" type="pres">
      <dgm:prSet presAssocID="{E5C24058-372A-45FC-B08F-4781B884E554}" presName="parentLeftMargin" presStyleLbl="node1" presStyleIdx="1" presStyleCnt="5"/>
      <dgm:spPr/>
      <dgm:t>
        <a:bodyPr/>
        <a:lstStyle/>
        <a:p>
          <a:endParaRPr lang="en-US"/>
        </a:p>
      </dgm:t>
    </dgm:pt>
    <dgm:pt modelId="{3D77AA7C-45EA-4573-B6EB-744D0BE9FF86}" type="pres">
      <dgm:prSet presAssocID="{E5C24058-372A-45FC-B08F-4781B884E554}" presName="parentText" presStyleLbl="node1" presStyleIdx="2" presStyleCnt="5">
        <dgm:presLayoutVars>
          <dgm:chMax val="0"/>
          <dgm:bulletEnabled val="1"/>
        </dgm:presLayoutVars>
      </dgm:prSet>
      <dgm:spPr/>
      <dgm:t>
        <a:bodyPr/>
        <a:lstStyle/>
        <a:p>
          <a:endParaRPr lang="en-US"/>
        </a:p>
      </dgm:t>
    </dgm:pt>
    <dgm:pt modelId="{B5F8C3D9-AA28-41CB-9C83-99E8D81F53B4}" type="pres">
      <dgm:prSet presAssocID="{E5C24058-372A-45FC-B08F-4781B884E554}" presName="negativeSpace" presStyleCnt="0"/>
      <dgm:spPr/>
    </dgm:pt>
    <dgm:pt modelId="{062F17FF-4073-4F62-8766-19ADA2A6491A}" type="pres">
      <dgm:prSet presAssocID="{E5C24058-372A-45FC-B08F-4781B884E554}" presName="childText" presStyleLbl="conFgAcc1" presStyleIdx="2" presStyleCnt="5">
        <dgm:presLayoutVars>
          <dgm:bulletEnabled val="1"/>
        </dgm:presLayoutVars>
      </dgm:prSet>
      <dgm:spPr/>
    </dgm:pt>
    <dgm:pt modelId="{FAE68674-A8EE-4EA0-9402-55C052CD6CC2}" type="pres">
      <dgm:prSet presAssocID="{E1290E5E-3BE2-4F93-9283-7DAB67DD7C94}" presName="spaceBetweenRectangles" presStyleCnt="0"/>
      <dgm:spPr/>
    </dgm:pt>
    <dgm:pt modelId="{878F1420-0386-411F-A6E8-2BC20997A120}" type="pres">
      <dgm:prSet presAssocID="{CFC2DC14-AF13-42A4-8B9C-0B6DC5D1EF2F}" presName="parentLin" presStyleCnt="0"/>
      <dgm:spPr/>
    </dgm:pt>
    <dgm:pt modelId="{F5ADD7D3-9F8D-4825-B2D3-62CD4893E4AF}" type="pres">
      <dgm:prSet presAssocID="{CFC2DC14-AF13-42A4-8B9C-0B6DC5D1EF2F}" presName="parentLeftMargin" presStyleLbl="node1" presStyleIdx="2" presStyleCnt="5"/>
      <dgm:spPr/>
      <dgm:t>
        <a:bodyPr/>
        <a:lstStyle/>
        <a:p>
          <a:endParaRPr lang="en-US"/>
        </a:p>
      </dgm:t>
    </dgm:pt>
    <dgm:pt modelId="{821BFBE8-B812-4F68-90A9-48D3634330A3}" type="pres">
      <dgm:prSet presAssocID="{CFC2DC14-AF13-42A4-8B9C-0B6DC5D1EF2F}" presName="parentText" presStyleLbl="node1" presStyleIdx="3" presStyleCnt="5">
        <dgm:presLayoutVars>
          <dgm:chMax val="0"/>
          <dgm:bulletEnabled val="1"/>
        </dgm:presLayoutVars>
      </dgm:prSet>
      <dgm:spPr/>
      <dgm:t>
        <a:bodyPr/>
        <a:lstStyle/>
        <a:p>
          <a:endParaRPr lang="en-US"/>
        </a:p>
      </dgm:t>
    </dgm:pt>
    <dgm:pt modelId="{92EC6522-0D93-4D57-977B-3FD2B4041F8A}" type="pres">
      <dgm:prSet presAssocID="{CFC2DC14-AF13-42A4-8B9C-0B6DC5D1EF2F}" presName="negativeSpace" presStyleCnt="0"/>
      <dgm:spPr/>
    </dgm:pt>
    <dgm:pt modelId="{653E1FFD-C8A7-4B04-B58C-49CFF23DD8A4}" type="pres">
      <dgm:prSet presAssocID="{CFC2DC14-AF13-42A4-8B9C-0B6DC5D1EF2F}" presName="childText" presStyleLbl="conFgAcc1" presStyleIdx="3" presStyleCnt="5">
        <dgm:presLayoutVars>
          <dgm:bulletEnabled val="1"/>
        </dgm:presLayoutVars>
      </dgm:prSet>
      <dgm:spPr/>
    </dgm:pt>
    <dgm:pt modelId="{AD9BAFB1-91D6-4329-88CE-6344FEA6B6D5}" type="pres">
      <dgm:prSet presAssocID="{501B5A93-B9A6-410B-B955-F911C5C14CDF}" presName="spaceBetweenRectangles" presStyleCnt="0"/>
      <dgm:spPr/>
    </dgm:pt>
    <dgm:pt modelId="{CCCEF4E2-F597-4260-A478-ECDBF36CD033}" type="pres">
      <dgm:prSet presAssocID="{1FE0F151-0132-4CE8-A3BA-12822E9BD215}" presName="parentLin" presStyleCnt="0"/>
      <dgm:spPr/>
    </dgm:pt>
    <dgm:pt modelId="{46BBC1F7-CCC1-4EE7-9BB6-A1CF5483050E}" type="pres">
      <dgm:prSet presAssocID="{1FE0F151-0132-4CE8-A3BA-12822E9BD215}" presName="parentLeftMargin" presStyleLbl="node1" presStyleIdx="3" presStyleCnt="5"/>
      <dgm:spPr/>
      <dgm:t>
        <a:bodyPr/>
        <a:lstStyle/>
        <a:p>
          <a:endParaRPr lang="en-US"/>
        </a:p>
      </dgm:t>
    </dgm:pt>
    <dgm:pt modelId="{A7E7F2F2-B46C-4964-9695-E6AB5204A002}" type="pres">
      <dgm:prSet presAssocID="{1FE0F151-0132-4CE8-A3BA-12822E9BD215}" presName="parentText" presStyleLbl="node1" presStyleIdx="4" presStyleCnt="5">
        <dgm:presLayoutVars>
          <dgm:chMax val="0"/>
          <dgm:bulletEnabled val="1"/>
        </dgm:presLayoutVars>
      </dgm:prSet>
      <dgm:spPr/>
      <dgm:t>
        <a:bodyPr/>
        <a:lstStyle/>
        <a:p>
          <a:endParaRPr lang="en-US"/>
        </a:p>
      </dgm:t>
    </dgm:pt>
    <dgm:pt modelId="{4BABB7F7-4CF8-4075-A430-AEE2ACAB8C96}" type="pres">
      <dgm:prSet presAssocID="{1FE0F151-0132-4CE8-A3BA-12822E9BD215}" presName="negativeSpace" presStyleCnt="0"/>
      <dgm:spPr/>
    </dgm:pt>
    <dgm:pt modelId="{9892B62E-7675-4421-A852-85F66A98097A}" type="pres">
      <dgm:prSet presAssocID="{1FE0F151-0132-4CE8-A3BA-12822E9BD215}" presName="childText" presStyleLbl="conFgAcc1" presStyleIdx="4" presStyleCnt="5">
        <dgm:presLayoutVars>
          <dgm:bulletEnabled val="1"/>
        </dgm:presLayoutVars>
      </dgm:prSet>
      <dgm:spPr/>
    </dgm:pt>
  </dgm:ptLst>
  <dgm:cxnLst>
    <dgm:cxn modelId="{C2A345D4-82EC-4875-BE96-51ECB798D443}" srcId="{BC8AC8F9-0E6F-42FE-A25E-97DCFD51589C}" destId="{E5C24058-372A-45FC-B08F-4781B884E554}" srcOrd="2" destOrd="0" parTransId="{FA03822A-53C4-4607-88C5-7DD6C2499828}" sibTransId="{E1290E5E-3BE2-4F93-9283-7DAB67DD7C94}"/>
    <dgm:cxn modelId="{BC81AE36-4CF1-444C-B95F-CB7AD147EB37}" srcId="{BC8AC8F9-0E6F-42FE-A25E-97DCFD51589C}" destId="{1FE0F151-0132-4CE8-A3BA-12822E9BD215}" srcOrd="4" destOrd="0" parTransId="{8106F910-0A4E-4886-875C-89D56A8CFCB4}" sibTransId="{A7A1A6E1-3C09-4A2B-B7B7-DC96CC6373F9}"/>
    <dgm:cxn modelId="{9D70F807-49B3-45BA-B323-2790FB4DCB35}" type="presOf" srcId="{363271D4-97D6-4DAA-A258-AAE73152AFA0}" destId="{06693679-64C5-4E05-8F00-AB0D4FA2B935}" srcOrd="1" destOrd="0" presId="urn:microsoft.com/office/officeart/2005/8/layout/list1"/>
    <dgm:cxn modelId="{98AF41F2-0DFB-4B71-8CF8-D829AF54FCB0}" type="presOf" srcId="{BC8AC8F9-0E6F-42FE-A25E-97DCFD51589C}" destId="{F756DA39-C647-4A86-9ECA-7D4F42366506}" srcOrd="0" destOrd="0" presId="urn:microsoft.com/office/officeart/2005/8/layout/list1"/>
    <dgm:cxn modelId="{8ADDC30F-E0D7-492B-852B-52A8F49377DD}" type="presOf" srcId="{E5C24058-372A-45FC-B08F-4781B884E554}" destId="{3D77AA7C-45EA-4573-B6EB-744D0BE9FF86}" srcOrd="1" destOrd="0" presId="urn:microsoft.com/office/officeart/2005/8/layout/list1"/>
    <dgm:cxn modelId="{300A633B-09E6-4424-9A6D-A13F0CE2199F}" srcId="{BC8AC8F9-0E6F-42FE-A25E-97DCFD51589C}" destId="{CFC2DC14-AF13-42A4-8B9C-0B6DC5D1EF2F}" srcOrd="3" destOrd="0" parTransId="{45BBC271-A0E9-4654-9E25-74C55981766E}" sibTransId="{501B5A93-B9A6-410B-B955-F911C5C14CDF}"/>
    <dgm:cxn modelId="{9338603B-DB1F-43C7-A1A3-3C1AB4950B84}" type="presOf" srcId="{ED121113-C5A4-40F7-856C-77465DB7136B}" destId="{2FDD7731-EDB2-4456-81C8-7C5FD108579E}" srcOrd="0" destOrd="0" presId="urn:microsoft.com/office/officeart/2005/8/layout/list1"/>
    <dgm:cxn modelId="{B9A21229-06C0-4668-81ED-C06522CD8BA1}" srcId="{BC8AC8F9-0E6F-42FE-A25E-97DCFD51589C}" destId="{363271D4-97D6-4DAA-A258-AAE73152AFA0}" srcOrd="1" destOrd="0" parTransId="{DF447B1C-AD1F-4063-81A8-52D1A087562F}" sibTransId="{952BFD1A-8665-4EBC-A93F-3108BB595686}"/>
    <dgm:cxn modelId="{0D486076-E937-42DF-99DB-1E3A095B7A72}" type="presOf" srcId="{1FE0F151-0132-4CE8-A3BA-12822E9BD215}" destId="{46BBC1F7-CCC1-4EE7-9BB6-A1CF5483050E}" srcOrd="0" destOrd="0" presId="urn:microsoft.com/office/officeart/2005/8/layout/list1"/>
    <dgm:cxn modelId="{D85B635A-3AEF-4AA7-BF4E-FFA3768F0BD0}" type="presOf" srcId="{363271D4-97D6-4DAA-A258-AAE73152AFA0}" destId="{5DB24A8F-C98C-4FF6-89CB-7741B53E5862}" srcOrd="0" destOrd="0" presId="urn:microsoft.com/office/officeart/2005/8/layout/list1"/>
    <dgm:cxn modelId="{49E10716-ABDB-42EB-BEF5-28657D83C4F4}" srcId="{BC8AC8F9-0E6F-42FE-A25E-97DCFD51589C}" destId="{ED121113-C5A4-40F7-856C-77465DB7136B}" srcOrd="0" destOrd="0" parTransId="{CD6BB48C-82FC-4990-BC8C-B486E45C52E1}" sibTransId="{D1AB246F-B84D-4AA7-9E0E-92136EBC44AD}"/>
    <dgm:cxn modelId="{5C4C7F21-E5B2-4883-9DED-0FC9DDA2001B}" type="presOf" srcId="{CFC2DC14-AF13-42A4-8B9C-0B6DC5D1EF2F}" destId="{F5ADD7D3-9F8D-4825-B2D3-62CD4893E4AF}" srcOrd="0" destOrd="0" presId="urn:microsoft.com/office/officeart/2005/8/layout/list1"/>
    <dgm:cxn modelId="{5402AC86-2E38-483A-BADD-30D6041F388E}" type="presOf" srcId="{1FE0F151-0132-4CE8-A3BA-12822E9BD215}" destId="{A7E7F2F2-B46C-4964-9695-E6AB5204A002}" srcOrd="1" destOrd="0" presId="urn:microsoft.com/office/officeart/2005/8/layout/list1"/>
    <dgm:cxn modelId="{97819345-8160-4003-BE35-CE0B55B2DF5D}" type="presOf" srcId="{ED121113-C5A4-40F7-856C-77465DB7136B}" destId="{8086AC4D-5D9F-4FEE-94AC-778D8B792322}" srcOrd="1" destOrd="0" presId="urn:microsoft.com/office/officeart/2005/8/layout/list1"/>
    <dgm:cxn modelId="{DB992785-1FCA-433A-ABAF-825F3D245854}" type="presOf" srcId="{CFC2DC14-AF13-42A4-8B9C-0B6DC5D1EF2F}" destId="{821BFBE8-B812-4F68-90A9-48D3634330A3}" srcOrd="1" destOrd="0" presId="urn:microsoft.com/office/officeart/2005/8/layout/list1"/>
    <dgm:cxn modelId="{E49D249D-E07F-4F37-8EF9-FDA879A49747}" type="presOf" srcId="{E5C24058-372A-45FC-B08F-4781B884E554}" destId="{E8C8E5E7-4011-429E-8A39-079E6E31016A}" srcOrd="0" destOrd="0" presId="urn:microsoft.com/office/officeart/2005/8/layout/list1"/>
    <dgm:cxn modelId="{93655897-999C-481B-8BFE-08D5655AE2F4}" type="presParOf" srcId="{F756DA39-C647-4A86-9ECA-7D4F42366506}" destId="{36DF62F7-44F0-4E1E-BE47-9FCDAD2CDC90}" srcOrd="0" destOrd="0" presId="urn:microsoft.com/office/officeart/2005/8/layout/list1"/>
    <dgm:cxn modelId="{3C1E6F4B-A2B3-4B0B-9523-D01BB9224938}" type="presParOf" srcId="{36DF62F7-44F0-4E1E-BE47-9FCDAD2CDC90}" destId="{2FDD7731-EDB2-4456-81C8-7C5FD108579E}" srcOrd="0" destOrd="0" presId="urn:microsoft.com/office/officeart/2005/8/layout/list1"/>
    <dgm:cxn modelId="{AEB47A7F-288B-498C-8AF0-F0F0A045B94E}" type="presParOf" srcId="{36DF62F7-44F0-4E1E-BE47-9FCDAD2CDC90}" destId="{8086AC4D-5D9F-4FEE-94AC-778D8B792322}" srcOrd="1" destOrd="0" presId="urn:microsoft.com/office/officeart/2005/8/layout/list1"/>
    <dgm:cxn modelId="{D03129F5-8F58-4CFA-BCF4-5F1F6FB1CB24}" type="presParOf" srcId="{F756DA39-C647-4A86-9ECA-7D4F42366506}" destId="{BFEB671B-100F-41B2-B0E8-C3CB96EA2EBB}" srcOrd="1" destOrd="0" presId="urn:microsoft.com/office/officeart/2005/8/layout/list1"/>
    <dgm:cxn modelId="{A675AB5C-511F-4F7F-8C19-5442058D4EE3}" type="presParOf" srcId="{F756DA39-C647-4A86-9ECA-7D4F42366506}" destId="{67DDCD9D-6B06-4511-A638-64CB68D25E0E}" srcOrd="2" destOrd="0" presId="urn:microsoft.com/office/officeart/2005/8/layout/list1"/>
    <dgm:cxn modelId="{E7312108-AAB8-4EEB-8B0C-18E2F1B0E06A}" type="presParOf" srcId="{F756DA39-C647-4A86-9ECA-7D4F42366506}" destId="{7F2F37E1-D45B-4A38-A07C-8BC5FE958F45}" srcOrd="3" destOrd="0" presId="urn:microsoft.com/office/officeart/2005/8/layout/list1"/>
    <dgm:cxn modelId="{3732C3B2-58D2-437C-A17B-4A2F55F2471C}" type="presParOf" srcId="{F756DA39-C647-4A86-9ECA-7D4F42366506}" destId="{E8E0D329-2E23-4FC1-AE91-F050E8A56DC9}" srcOrd="4" destOrd="0" presId="urn:microsoft.com/office/officeart/2005/8/layout/list1"/>
    <dgm:cxn modelId="{1AE21577-6E28-4BC5-956A-FE95CF9AEE9F}" type="presParOf" srcId="{E8E0D329-2E23-4FC1-AE91-F050E8A56DC9}" destId="{5DB24A8F-C98C-4FF6-89CB-7741B53E5862}" srcOrd="0" destOrd="0" presId="urn:microsoft.com/office/officeart/2005/8/layout/list1"/>
    <dgm:cxn modelId="{B4C52AE8-4C0A-4077-BF91-38E6540C175F}" type="presParOf" srcId="{E8E0D329-2E23-4FC1-AE91-F050E8A56DC9}" destId="{06693679-64C5-4E05-8F00-AB0D4FA2B935}" srcOrd="1" destOrd="0" presId="urn:microsoft.com/office/officeart/2005/8/layout/list1"/>
    <dgm:cxn modelId="{8A708BFD-5305-417D-8CB2-F4A9266E5941}" type="presParOf" srcId="{F756DA39-C647-4A86-9ECA-7D4F42366506}" destId="{6116DD35-A745-4F5C-B0A3-DBB19580D21D}" srcOrd="5" destOrd="0" presId="urn:microsoft.com/office/officeart/2005/8/layout/list1"/>
    <dgm:cxn modelId="{BC63E2CC-BA71-4AE2-BCE0-B75092849FE6}" type="presParOf" srcId="{F756DA39-C647-4A86-9ECA-7D4F42366506}" destId="{26CB5201-CF28-4DE8-AE4E-71466082E479}" srcOrd="6" destOrd="0" presId="urn:microsoft.com/office/officeart/2005/8/layout/list1"/>
    <dgm:cxn modelId="{AEFB6CE1-4993-44EA-8A37-C72A58EE5D25}" type="presParOf" srcId="{F756DA39-C647-4A86-9ECA-7D4F42366506}" destId="{FF9D2AE9-7C12-4407-A7BE-D34FA22C72A6}" srcOrd="7" destOrd="0" presId="urn:microsoft.com/office/officeart/2005/8/layout/list1"/>
    <dgm:cxn modelId="{7CFC183A-B0D0-4000-A98A-881105680B17}" type="presParOf" srcId="{F756DA39-C647-4A86-9ECA-7D4F42366506}" destId="{873CCD71-DE97-4FBC-B577-59DA80B80F2B}" srcOrd="8" destOrd="0" presId="urn:microsoft.com/office/officeart/2005/8/layout/list1"/>
    <dgm:cxn modelId="{A3789D30-B6A4-4164-9DBD-68A34AE89E3E}" type="presParOf" srcId="{873CCD71-DE97-4FBC-B577-59DA80B80F2B}" destId="{E8C8E5E7-4011-429E-8A39-079E6E31016A}" srcOrd="0" destOrd="0" presId="urn:microsoft.com/office/officeart/2005/8/layout/list1"/>
    <dgm:cxn modelId="{A242260F-13F7-4F5D-8682-39C4322C0519}" type="presParOf" srcId="{873CCD71-DE97-4FBC-B577-59DA80B80F2B}" destId="{3D77AA7C-45EA-4573-B6EB-744D0BE9FF86}" srcOrd="1" destOrd="0" presId="urn:microsoft.com/office/officeart/2005/8/layout/list1"/>
    <dgm:cxn modelId="{39175002-29CF-4F78-AC6E-9AEAF20C46D9}" type="presParOf" srcId="{F756DA39-C647-4A86-9ECA-7D4F42366506}" destId="{B5F8C3D9-AA28-41CB-9C83-99E8D81F53B4}" srcOrd="9" destOrd="0" presId="urn:microsoft.com/office/officeart/2005/8/layout/list1"/>
    <dgm:cxn modelId="{96825AC3-AA70-4F32-A25B-281680214127}" type="presParOf" srcId="{F756DA39-C647-4A86-9ECA-7D4F42366506}" destId="{062F17FF-4073-4F62-8766-19ADA2A6491A}" srcOrd="10" destOrd="0" presId="urn:microsoft.com/office/officeart/2005/8/layout/list1"/>
    <dgm:cxn modelId="{5E831888-CB89-4796-B2F7-BF9A0545FDAC}" type="presParOf" srcId="{F756DA39-C647-4A86-9ECA-7D4F42366506}" destId="{FAE68674-A8EE-4EA0-9402-55C052CD6CC2}" srcOrd="11" destOrd="0" presId="urn:microsoft.com/office/officeart/2005/8/layout/list1"/>
    <dgm:cxn modelId="{787F7071-690B-484B-A9DA-A3C4A36B7E6E}" type="presParOf" srcId="{F756DA39-C647-4A86-9ECA-7D4F42366506}" destId="{878F1420-0386-411F-A6E8-2BC20997A120}" srcOrd="12" destOrd="0" presId="urn:microsoft.com/office/officeart/2005/8/layout/list1"/>
    <dgm:cxn modelId="{93D63B67-99A8-4D1D-91C4-381F5B3CBE84}" type="presParOf" srcId="{878F1420-0386-411F-A6E8-2BC20997A120}" destId="{F5ADD7D3-9F8D-4825-B2D3-62CD4893E4AF}" srcOrd="0" destOrd="0" presId="urn:microsoft.com/office/officeart/2005/8/layout/list1"/>
    <dgm:cxn modelId="{C0B96EFB-F9F1-4443-A0CC-D217B60356B8}" type="presParOf" srcId="{878F1420-0386-411F-A6E8-2BC20997A120}" destId="{821BFBE8-B812-4F68-90A9-48D3634330A3}" srcOrd="1" destOrd="0" presId="urn:microsoft.com/office/officeart/2005/8/layout/list1"/>
    <dgm:cxn modelId="{F4D5C5C7-9A41-45D6-A945-0F0BC14A6FB0}" type="presParOf" srcId="{F756DA39-C647-4A86-9ECA-7D4F42366506}" destId="{92EC6522-0D93-4D57-977B-3FD2B4041F8A}" srcOrd="13" destOrd="0" presId="urn:microsoft.com/office/officeart/2005/8/layout/list1"/>
    <dgm:cxn modelId="{F3D6A283-C668-4331-912F-F231B9BD236C}" type="presParOf" srcId="{F756DA39-C647-4A86-9ECA-7D4F42366506}" destId="{653E1FFD-C8A7-4B04-B58C-49CFF23DD8A4}" srcOrd="14" destOrd="0" presId="urn:microsoft.com/office/officeart/2005/8/layout/list1"/>
    <dgm:cxn modelId="{B35A63CE-D5EE-4090-A676-9FB0977DAB64}" type="presParOf" srcId="{F756DA39-C647-4A86-9ECA-7D4F42366506}" destId="{AD9BAFB1-91D6-4329-88CE-6344FEA6B6D5}" srcOrd="15" destOrd="0" presId="urn:microsoft.com/office/officeart/2005/8/layout/list1"/>
    <dgm:cxn modelId="{88508EBA-796B-4E22-8545-BAEA8B9EC824}" type="presParOf" srcId="{F756DA39-C647-4A86-9ECA-7D4F42366506}" destId="{CCCEF4E2-F597-4260-A478-ECDBF36CD033}" srcOrd="16" destOrd="0" presId="urn:microsoft.com/office/officeart/2005/8/layout/list1"/>
    <dgm:cxn modelId="{11033491-F57A-4CAF-8E2F-04D7BD1882D8}" type="presParOf" srcId="{CCCEF4E2-F597-4260-A478-ECDBF36CD033}" destId="{46BBC1F7-CCC1-4EE7-9BB6-A1CF5483050E}" srcOrd="0" destOrd="0" presId="urn:microsoft.com/office/officeart/2005/8/layout/list1"/>
    <dgm:cxn modelId="{4E2A6F95-6733-4404-B78F-AE3176286E8E}" type="presParOf" srcId="{CCCEF4E2-F597-4260-A478-ECDBF36CD033}" destId="{A7E7F2F2-B46C-4964-9695-E6AB5204A002}" srcOrd="1" destOrd="0" presId="urn:microsoft.com/office/officeart/2005/8/layout/list1"/>
    <dgm:cxn modelId="{BA944E16-B581-489D-9C86-E1410C0C8482}" type="presParOf" srcId="{F756DA39-C647-4A86-9ECA-7D4F42366506}" destId="{4BABB7F7-4CF8-4075-A430-AEE2ACAB8C96}" srcOrd="17" destOrd="0" presId="urn:microsoft.com/office/officeart/2005/8/layout/list1"/>
    <dgm:cxn modelId="{0D2478F1-5A9D-4BF0-840F-EE578423D6B2}" type="presParOf" srcId="{F756DA39-C647-4A86-9ECA-7D4F42366506}" destId="{9892B62E-7675-4421-A852-85F66A98097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BF069C7-F142-483C-8AB0-099FB42A87D9}"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14506CBA-5142-43B3-9EB3-81C6C4342489}">
      <dgm:prSet phldrT="[Text]"/>
      <dgm:spPr/>
      <dgm:t>
        <a:bodyPr/>
        <a:lstStyle/>
        <a:p>
          <a:r>
            <a:rPr lang="en-US" dirty="0" smtClean="0"/>
            <a:t>Binary Code</a:t>
          </a:r>
          <a:endParaRPr lang="en-US" dirty="0"/>
        </a:p>
      </dgm:t>
    </dgm:pt>
    <dgm:pt modelId="{7C0D9C52-37B3-42AF-B0CE-6FA5AA2F946F}" type="parTrans" cxnId="{8B5E5F93-ACC3-4174-B478-54526F1B2A15}">
      <dgm:prSet/>
      <dgm:spPr/>
      <dgm:t>
        <a:bodyPr/>
        <a:lstStyle/>
        <a:p>
          <a:endParaRPr lang="en-US"/>
        </a:p>
      </dgm:t>
    </dgm:pt>
    <dgm:pt modelId="{BB97ED68-699A-4598-BEF3-A146D9B3A2C0}" type="sibTrans" cxnId="{8B5E5F93-ACC3-4174-B478-54526F1B2A15}">
      <dgm:prSet/>
      <dgm:spPr/>
      <dgm:t>
        <a:bodyPr/>
        <a:lstStyle/>
        <a:p>
          <a:endParaRPr lang="en-US"/>
        </a:p>
      </dgm:t>
    </dgm:pt>
    <dgm:pt modelId="{DF325071-53CD-4A69-B730-77915A092629}">
      <dgm:prSet phldrT="[Text]"/>
      <dgm:spPr/>
      <dgm:t>
        <a:bodyPr/>
        <a:lstStyle/>
        <a:p>
          <a:r>
            <a:rPr lang="en-US" dirty="0" smtClean="0"/>
            <a:t>Disassembly</a:t>
          </a:r>
          <a:endParaRPr lang="en-US" dirty="0"/>
        </a:p>
      </dgm:t>
    </dgm:pt>
    <dgm:pt modelId="{360FA029-D1AB-403C-B7B9-7763F3847678}" type="parTrans" cxnId="{622A393A-3F4E-47B9-B901-F7377F11235D}">
      <dgm:prSet/>
      <dgm:spPr/>
      <dgm:t>
        <a:bodyPr/>
        <a:lstStyle/>
        <a:p>
          <a:endParaRPr lang="en-US"/>
        </a:p>
      </dgm:t>
    </dgm:pt>
    <dgm:pt modelId="{AF837A06-0934-485F-AE3F-15678C1C75D4}" type="sibTrans" cxnId="{622A393A-3F4E-47B9-B901-F7377F11235D}">
      <dgm:prSet/>
      <dgm:spPr/>
      <dgm:t>
        <a:bodyPr/>
        <a:lstStyle/>
        <a:p>
          <a:endParaRPr lang="en-US"/>
        </a:p>
      </dgm:t>
    </dgm:pt>
    <dgm:pt modelId="{07BAF181-066F-4949-8434-9F468365EE78}">
      <dgm:prSet phldrT="[Text]"/>
      <dgm:spPr/>
      <dgm:t>
        <a:bodyPr/>
        <a:lstStyle/>
        <a:p>
          <a:r>
            <a:rPr lang="en-US" dirty="0" smtClean="0"/>
            <a:t>Intermediate Representation</a:t>
          </a:r>
          <a:endParaRPr lang="en-US" dirty="0"/>
        </a:p>
      </dgm:t>
    </dgm:pt>
    <dgm:pt modelId="{F1197A3E-504C-4CD5-BA39-C2BD33BEB1B6}" type="parTrans" cxnId="{DE99BC97-546C-4205-A137-9F7C48943B73}">
      <dgm:prSet/>
      <dgm:spPr/>
      <dgm:t>
        <a:bodyPr/>
        <a:lstStyle/>
        <a:p>
          <a:endParaRPr lang="en-US"/>
        </a:p>
      </dgm:t>
    </dgm:pt>
    <dgm:pt modelId="{5B938C70-7ECB-436C-BCDC-AA0FDAE45257}" type="sibTrans" cxnId="{DE99BC97-546C-4205-A137-9F7C48943B73}">
      <dgm:prSet/>
      <dgm:spPr/>
      <dgm:t>
        <a:bodyPr/>
        <a:lstStyle/>
        <a:p>
          <a:endParaRPr lang="en-US"/>
        </a:p>
      </dgm:t>
    </dgm:pt>
    <dgm:pt modelId="{AF0D12CF-EC07-405D-BB89-4E452F3E1F5D}">
      <dgm:prSet phldrT="[Text]"/>
      <dgm:spPr/>
      <dgm:t>
        <a:bodyPr/>
        <a:lstStyle/>
        <a:p>
          <a:r>
            <a:rPr lang="en-US" dirty="0" smtClean="0"/>
            <a:t>CFG</a:t>
          </a:r>
          <a:endParaRPr lang="en-US" dirty="0"/>
        </a:p>
      </dgm:t>
    </dgm:pt>
    <dgm:pt modelId="{0D0EE1FC-0F54-4AD7-8263-378811F2EB78}" type="parTrans" cxnId="{B1F19D65-4904-46C6-B935-45AEFB3CB41C}">
      <dgm:prSet/>
      <dgm:spPr/>
      <dgm:t>
        <a:bodyPr/>
        <a:lstStyle/>
        <a:p>
          <a:endParaRPr lang="en-US"/>
        </a:p>
      </dgm:t>
    </dgm:pt>
    <dgm:pt modelId="{DBEE8F89-270B-4A77-A5F8-9652193B54C1}" type="sibTrans" cxnId="{B1F19D65-4904-46C6-B935-45AEFB3CB41C}">
      <dgm:prSet/>
      <dgm:spPr/>
      <dgm:t>
        <a:bodyPr/>
        <a:lstStyle/>
        <a:p>
          <a:endParaRPr lang="en-US"/>
        </a:p>
      </dgm:t>
    </dgm:pt>
    <dgm:pt modelId="{C8172709-28C0-4AD4-93D4-EC30E33AC998}">
      <dgm:prSet phldrT="[Text]"/>
      <dgm:spPr/>
      <dgm:t>
        <a:bodyPr/>
        <a:lstStyle/>
        <a:p>
          <a:r>
            <a:rPr lang="en-US" dirty="0" smtClean="0"/>
            <a:t>Analysis Tool</a:t>
          </a:r>
          <a:endParaRPr lang="en-US" dirty="0"/>
        </a:p>
      </dgm:t>
    </dgm:pt>
    <dgm:pt modelId="{21049E63-9991-408D-BDD0-C7D86DF7AC94}" type="parTrans" cxnId="{67089344-B82B-4BDF-A00A-73A98B69DEFA}">
      <dgm:prSet/>
      <dgm:spPr/>
      <dgm:t>
        <a:bodyPr/>
        <a:lstStyle/>
        <a:p>
          <a:endParaRPr lang="en-US"/>
        </a:p>
      </dgm:t>
    </dgm:pt>
    <dgm:pt modelId="{F94526AC-9AD5-47BA-A8B4-D6CD7F0E2AB5}" type="sibTrans" cxnId="{67089344-B82B-4BDF-A00A-73A98B69DEFA}">
      <dgm:prSet/>
      <dgm:spPr/>
      <dgm:t>
        <a:bodyPr/>
        <a:lstStyle/>
        <a:p>
          <a:endParaRPr lang="en-US"/>
        </a:p>
      </dgm:t>
    </dgm:pt>
    <dgm:pt modelId="{57960142-092D-43CC-884B-304A9F3F25A7}" type="pres">
      <dgm:prSet presAssocID="{4BF069C7-F142-483C-8AB0-099FB42A87D9}" presName="diagram" presStyleCnt="0">
        <dgm:presLayoutVars>
          <dgm:dir/>
          <dgm:resizeHandles val="exact"/>
        </dgm:presLayoutVars>
      </dgm:prSet>
      <dgm:spPr/>
      <dgm:t>
        <a:bodyPr/>
        <a:lstStyle/>
        <a:p>
          <a:endParaRPr lang="en-US"/>
        </a:p>
      </dgm:t>
    </dgm:pt>
    <dgm:pt modelId="{87A368D1-8B1F-4323-92BC-E1F33A31DA03}" type="pres">
      <dgm:prSet presAssocID="{14506CBA-5142-43B3-9EB3-81C6C4342489}" presName="node" presStyleLbl="node1" presStyleIdx="0" presStyleCnt="5">
        <dgm:presLayoutVars>
          <dgm:bulletEnabled val="1"/>
        </dgm:presLayoutVars>
      </dgm:prSet>
      <dgm:spPr/>
      <dgm:t>
        <a:bodyPr/>
        <a:lstStyle/>
        <a:p>
          <a:endParaRPr lang="en-US"/>
        </a:p>
      </dgm:t>
    </dgm:pt>
    <dgm:pt modelId="{A0C03B86-5E44-40FF-89BE-69702952A6A3}" type="pres">
      <dgm:prSet presAssocID="{BB97ED68-699A-4598-BEF3-A146D9B3A2C0}" presName="sibTrans" presStyleLbl="sibTrans2D1" presStyleIdx="0" presStyleCnt="4"/>
      <dgm:spPr/>
      <dgm:t>
        <a:bodyPr/>
        <a:lstStyle/>
        <a:p>
          <a:endParaRPr lang="en-US"/>
        </a:p>
      </dgm:t>
    </dgm:pt>
    <dgm:pt modelId="{022D3AE9-D6EE-4AD3-8D67-6D10B49AC4E7}" type="pres">
      <dgm:prSet presAssocID="{BB97ED68-699A-4598-BEF3-A146D9B3A2C0}" presName="connectorText" presStyleLbl="sibTrans2D1" presStyleIdx="0" presStyleCnt="4"/>
      <dgm:spPr/>
      <dgm:t>
        <a:bodyPr/>
        <a:lstStyle/>
        <a:p>
          <a:endParaRPr lang="en-US"/>
        </a:p>
      </dgm:t>
    </dgm:pt>
    <dgm:pt modelId="{DA73D8E0-3624-4C19-877F-35B87B204519}" type="pres">
      <dgm:prSet presAssocID="{DF325071-53CD-4A69-B730-77915A092629}" presName="node" presStyleLbl="node1" presStyleIdx="1" presStyleCnt="5">
        <dgm:presLayoutVars>
          <dgm:bulletEnabled val="1"/>
        </dgm:presLayoutVars>
      </dgm:prSet>
      <dgm:spPr/>
      <dgm:t>
        <a:bodyPr/>
        <a:lstStyle/>
        <a:p>
          <a:endParaRPr lang="en-US"/>
        </a:p>
      </dgm:t>
    </dgm:pt>
    <dgm:pt modelId="{386A5157-2E23-442C-B6D1-702ABEB3D4DF}" type="pres">
      <dgm:prSet presAssocID="{AF837A06-0934-485F-AE3F-15678C1C75D4}" presName="sibTrans" presStyleLbl="sibTrans2D1" presStyleIdx="1" presStyleCnt="4"/>
      <dgm:spPr/>
      <dgm:t>
        <a:bodyPr/>
        <a:lstStyle/>
        <a:p>
          <a:endParaRPr lang="en-US"/>
        </a:p>
      </dgm:t>
    </dgm:pt>
    <dgm:pt modelId="{031486E9-87FA-4715-8A50-D51DED421703}" type="pres">
      <dgm:prSet presAssocID="{AF837A06-0934-485F-AE3F-15678C1C75D4}" presName="connectorText" presStyleLbl="sibTrans2D1" presStyleIdx="1" presStyleCnt="4"/>
      <dgm:spPr/>
      <dgm:t>
        <a:bodyPr/>
        <a:lstStyle/>
        <a:p>
          <a:endParaRPr lang="en-US"/>
        </a:p>
      </dgm:t>
    </dgm:pt>
    <dgm:pt modelId="{FE44A6D3-C3A8-4D11-BD08-C77EA6AC8FDC}" type="pres">
      <dgm:prSet presAssocID="{07BAF181-066F-4949-8434-9F468365EE78}" presName="node" presStyleLbl="node1" presStyleIdx="2" presStyleCnt="5">
        <dgm:presLayoutVars>
          <dgm:bulletEnabled val="1"/>
        </dgm:presLayoutVars>
      </dgm:prSet>
      <dgm:spPr/>
      <dgm:t>
        <a:bodyPr/>
        <a:lstStyle/>
        <a:p>
          <a:endParaRPr lang="en-US"/>
        </a:p>
      </dgm:t>
    </dgm:pt>
    <dgm:pt modelId="{00D65DA6-F1D0-4E76-9286-94935C238676}" type="pres">
      <dgm:prSet presAssocID="{5B938C70-7ECB-436C-BCDC-AA0FDAE45257}" presName="sibTrans" presStyleLbl="sibTrans2D1" presStyleIdx="2" presStyleCnt="4"/>
      <dgm:spPr/>
      <dgm:t>
        <a:bodyPr/>
        <a:lstStyle/>
        <a:p>
          <a:endParaRPr lang="en-US"/>
        </a:p>
      </dgm:t>
    </dgm:pt>
    <dgm:pt modelId="{032750ED-096B-4808-A926-4390EE0E6CAC}" type="pres">
      <dgm:prSet presAssocID="{5B938C70-7ECB-436C-BCDC-AA0FDAE45257}" presName="connectorText" presStyleLbl="sibTrans2D1" presStyleIdx="2" presStyleCnt="4"/>
      <dgm:spPr/>
      <dgm:t>
        <a:bodyPr/>
        <a:lstStyle/>
        <a:p>
          <a:endParaRPr lang="en-US"/>
        </a:p>
      </dgm:t>
    </dgm:pt>
    <dgm:pt modelId="{0C2D0113-0EAD-41DF-A31A-B14CC09F827C}" type="pres">
      <dgm:prSet presAssocID="{AF0D12CF-EC07-405D-BB89-4E452F3E1F5D}" presName="node" presStyleLbl="node1" presStyleIdx="3" presStyleCnt="5">
        <dgm:presLayoutVars>
          <dgm:bulletEnabled val="1"/>
        </dgm:presLayoutVars>
      </dgm:prSet>
      <dgm:spPr/>
      <dgm:t>
        <a:bodyPr/>
        <a:lstStyle/>
        <a:p>
          <a:endParaRPr lang="en-US"/>
        </a:p>
      </dgm:t>
    </dgm:pt>
    <dgm:pt modelId="{F089955A-5595-4226-8232-3DC07E0B947F}" type="pres">
      <dgm:prSet presAssocID="{DBEE8F89-270B-4A77-A5F8-9652193B54C1}" presName="sibTrans" presStyleLbl="sibTrans2D1" presStyleIdx="3" presStyleCnt="4"/>
      <dgm:spPr/>
      <dgm:t>
        <a:bodyPr/>
        <a:lstStyle/>
        <a:p>
          <a:endParaRPr lang="en-US"/>
        </a:p>
      </dgm:t>
    </dgm:pt>
    <dgm:pt modelId="{EE2ECF2F-6A28-4CD7-8D7F-717FC814BABB}" type="pres">
      <dgm:prSet presAssocID="{DBEE8F89-270B-4A77-A5F8-9652193B54C1}" presName="connectorText" presStyleLbl="sibTrans2D1" presStyleIdx="3" presStyleCnt="4"/>
      <dgm:spPr/>
      <dgm:t>
        <a:bodyPr/>
        <a:lstStyle/>
        <a:p>
          <a:endParaRPr lang="en-US"/>
        </a:p>
      </dgm:t>
    </dgm:pt>
    <dgm:pt modelId="{19267C07-E543-43BE-883C-6E13D30EBF69}" type="pres">
      <dgm:prSet presAssocID="{C8172709-28C0-4AD4-93D4-EC30E33AC998}" presName="node" presStyleLbl="node1" presStyleIdx="4" presStyleCnt="5">
        <dgm:presLayoutVars>
          <dgm:bulletEnabled val="1"/>
        </dgm:presLayoutVars>
      </dgm:prSet>
      <dgm:spPr/>
      <dgm:t>
        <a:bodyPr/>
        <a:lstStyle/>
        <a:p>
          <a:endParaRPr lang="en-US"/>
        </a:p>
      </dgm:t>
    </dgm:pt>
  </dgm:ptLst>
  <dgm:cxnLst>
    <dgm:cxn modelId="{189BB646-B920-4704-BF85-973E9E48850A}" type="presOf" srcId="{5B938C70-7ECB-436C-BCDC-AA0FDAE45257}" destId="{032750ED-096B-4808-A926-4390EE0E6CAC}" srcOrd="1" destOrd="0" presId="urn:microsoft.com/office/officeart/2005/8/layout/process5"/>
    <dgm:cxn modelId="{3FF29916-60B4-44D6-A908-3096ED82AE89}" type="presOf" srcId="{C8172709-28C0-4AD4-93D4-EC30E33AC998}" destId="{19267C07-E543-43BE-883C-6E13D30EBF69}" srcOrd="0" destOrd="0" presId="urn:microsoft.com/office/officeart/2005/8/layout/process5"/>
    <dgm:cxn modelId="{66BEEE6E-9621-4B4A-8093-24B604DC9078}" type="presOf" srcId="{DF325071-53CD-4A69-B730-77915A092629}" destId="{DA73D8E0-3624-4C19-877F-35B87B204519}" srcOrd="0" destOrd="0" presId="urn:microsoft.com/office/officeart/2005/8/layout/process5"/>
    <dgm:cxn modelId="{175DB1DD-CBBC-4D45-9A30-AF6EAB86EC25}" type="presOf" srcId="{07BAF181-066F-4949-8434-9F468365EE78}" destId="{FE44A6D3-C3A8-4D11-BD08-C77EA6AC8FDC}" srcOrd="0" destOrd="0" presId="urn:microsoft.com/office/officeart/2005/8/layout/process5"/>
    <dgm:cxn modelId="{67089344-B82B-4BDF-A00A-73A98B69DEFA}" srcId="{4BF069C7-F142-483C-8AB0-099FB42A87D9}" destId="{C8172709-28C0-4AD4-93D4-EC30E33AC998}" srcOrd="4" destOrd="0" parTransId="{21049E63-9991-408D-BDD0-C7D86DF7AC94}" sibTransId="{F94526AC-9AD5-47BA-A8B4-D6CD7F0E2AB5}"/>
    <dgm:cxn modelId="{5BCAB2A2-A7A5-4805-AA58-0FB35C16647A}" type="presOf" srcId="{BB97ED68-699A-4598-BEF3-A146D9B3A2C0}" destId="{A0C03B86-5E44-40FF-89BE-69702952A6A3}" srcOrd="0" destOrd="0" presId="urn:microsoft.com/office/officeart/2005/8/layout/process5"/>
    <dgm:cxn modelId="{622A393A-3F4E-47B9-B901-F7377F11235D}" srcId="{4BF069C7-F142-483C-8AB0-099FB42A87D9}" destId="{DF325071-53CD-4A69-B730-77915A092629}" srcOrd="1" destOrd="0" parTransId="{360FA029-D1AB-403C-B7B9-7763F3847678}" sibTransId="{AF837A06-0934-485F-AE3F-15678C1C75D4}"/>
    <dgm:cxn modelId="{89640627-8957-4F37-B878-AF7C8FB5E3C1}" type="presOf" srcId="{BB97ED68-699A-4598-BEF3-A146D9B3A2C0}" destId="{022D3AE9-D6EE-4AD3-8D67-6D10B49AC4E7}" srcOrd="1" destOrd="0" presId="urn:microsoft.com/office/officeart/2005/8/layout/process5"/>
    <dgm:cxn modelId="{B1F19D65-4904-46C6-B935-45AEFB3CB41C}" srcId="{4BF069C7-F142-483C-8AB0-099FB42A87D9}" destId="{AF0D12CF-EC07-405D-BB89-4E452F3E1F5D}" srcOrd="3" destOrd="0" parTransId="{0D0EE1FC-0F54-4AD7-8263-378811F2EB78}" sibTransId="{DBEE8F89-270B-4A77-A5F8-9652193B54C1}"/>
    <dgm:cxn modelId="{C10B2634-5B35-4920-B93A-DE6A788F085A}" type="presOf" srcId="{AF837A06-0934-485F-AE3F-15678C1C75D4}" destId="{031486E9-87FA-4715-8A50-D51DED421703}" srcOrd="1" destOrd="0" presId="urn:microsoft.com/office/officeart/2005/8/layout/process5"/>
    <dgm:cxn modelId="{A4C124D3-D29E-42F4-A956-311C2F470139}" type="presOf" srcId="{5B938C70-7ECB-436C-BCDC-AA0FDAE45257}" destId="{00D65DA6-F1D0-4E76-9286-94935C238676}" srcOrd="0" destOrd="0" presId="urn:microsoft.com/office/officeart/2005/8/layout/process5"/>
    <dgm:cxn modelId="{0A44BDAC-64AD-462D-85C2-D764E522F8B9}" type="presOf" srcId="{DBEE8F89-270B-4A77-A5F8-9652193B54C1}" destId="{EE2ECF2F-6A28-4CD7-8D7F-717FC814BABB}" srcOrd="1" destOrd="0" presId="urn:microsoft.com/office/officeart/2005/8/layout/process5"/>
    <dgm:cxn modelId="{DE99BC97-546C-4205-A137-9F7C48943B73}" srcId="{4BF069C7-F142-483C-8AB0-099FB42A87D9}" destId="{07BAF181-066F-4949-8434-9F468365EE78}" srcOrd="2" destOrd="0" parTransId="{F1197A3E-504C-4CD5-BA39-C2BD33BEB1B6}" sibTransId="{5B938C70-7ECB-436C-BCDC-AA0FDAE45257}"/>
    <dgm:cxn modelId="{FC6FDE9B-1B80-41C8-979C-EAAEB2ACBE8E}" type="presOf" srcId="{DBEE8F89-270B-4A77-A5F8-9652193B54C1}" destId="{F089955A-5595-4226-8232-3DC07E0B947F}" srcOrd="0" destOrd="0" presId="urn:microsoft.com/office/officeart/2005/8/layout/process5"/>
    <dgm:cxn modelId="{D86F85CD-A7C0-49C4-9C68-E1F9682044D2}" type="presOf" srcId="{14506CBA-5142-43B3-9EB3-81C6C4342489}" destId="{87A368D1-8B1F-4323-92BC-E1F33A31DA03}" srcOrd="0" destOrd="0" presId="urn:microsoft.com/office/officeart/2005/8/layout/process5"/>
    <dgm:cxn modelId="{19D7D842-C0BB-4662-AB65-F113F2BDEB82}" type="presOf" srcId="{AF0D12CF-EC07-405D-BB89-4E452F3E1F5D}" destId="{0C2D0113-0EAD-41DF-A31A-B14CC09F827C}" srcOrd="0" destOrd="0" presId="urn:microsoft.com/office/officeart/2005/8/layout/process5"/>
    <dgm:cxn modelId="{8B5E5F93-ACC3-4174-B478-54526F1B2A15}" srcId="{4BF069C7-F142-483C-8AB0-099FB42A87D9}" destId="{14506CBA-5142-43B3-9EB3-81C6C4342489}" srcOrd="0" destOrd="0" parTransId="{7C0D9C52-37B3-42AF-B0CE-6FA5AA2F946F}" sibTransId="{BB97ED68-699A-4598-BEF3-A146D9B3A2C0}"/>
    <dgm:cxn modelId="{CB53A3EE-A3B2-46BE-A76D-542CD8A3E46D}" type="presOf" srcId="{4BF069C7-F142-483C-8AB0-099FB42A87D9}" destId="{57960142-092D-43CC-884B-304A9F3F25A7}" srcOrd="0" destOrd="0" presId="urn:microsoft.com/office/officeart/2005/8/layout/process5"/>
    <dgm:cxn modelId="{CA070586-2B37-4F50-9E28-DB78C0C09568}" type="presOf" srcId="{AF837A06-0934-485F-AE3F-15678C1C75D4}" destId="{386A5157-2E23-442C-B6D1-702ABEB3D4DF}" srcOrd="0" destOrd="0" presId="urn:microsoft.com/office/officeart/2005/8/layout/process5"/>
    <dgm:cxn modelId="{023F383C-B9CE-4BDB-84D2-ABB7F217EF76}" type="presParOf" srcId="{57960142-092D-43CC-884B-304A9F3F25A7}" destId="{87A368D1-8B1F-4323-92BC-E1F33A31DA03}" srcOrd="0" destOrd="0" presId="urn:microsoft.com/office/officeart/2005/8/layout/process5"/>
    <dgm:cxn modelId="{D1495D05-701C-4FB8-89E4-05194A506EA3}" type="presParOf" srcId="{57960142-092D-43CC-884B-304A9F3F25A7}" destId="{A0C03B86-5E44-40FF-89BE-69702952A6A3}" srcOrd="1" destOrd="0" presId="urn:microsoft.com/office/officeart/2005/8/layout/process5"/>
    <dgm:cxn modelId="{DA012CDA-6162-415F-B352-49A62AF255F4}" type="presParOf" srcId="{A0C03B86-5E44-40FF-89BE-69702952A6A3}" destId="{022D3AE9-D6EE-4AD3-8D67-6D10B49AC4E7}" srcOrd="0" destOrd="0" presId="urn:microsoft.com/office/officeart/2005/8/layout/process5"/>
    <dgm:cxn modelId="{A7AD93D6-2580-4413-AF4D-D77EB5D2B5F8}" type="presParOf" srcId="{57960142-092D-43CC-884B-304A9F3F25A7}" destId="{DA73D8E0-3624-4C19-877F-35B87B204519}" srcOrd="2" destOrd="0" presId="urn:microsoft.com/office/officeart/2005/8/layout/process5"/>
    <dgm:cxn modelId="{2A1FA67A-3058-46A4-94C7-0FBD1EFB8748}" type="presParOf" srcId="{57960142-092D-43CC-884B-304A9F3F25A7}" destId="{386A5157-2E23-442C-B6D1-702ABEB3D4DF}" srcOrd="3" destOrd="0" presId="urn:microsoft.com/office/officeart/2005/8/layout/process5"/>
    <dgm:cxn modelId="{F26AB1D6-AFC1-4DA9-AFC0-46E68F83E501}" type="presParOf" srcId="{386A5157-2E23-442C-B6D1-702ABEB3D4DF}" destId="{031486E9-87FA-4715-8A50-D51DED421703}" srcOrd="0" destOrd="0" presId="urn:microsoft.com/office/officeart/2005/8/layout/process5"/>
    <dgm:cxn modelId="{7F6103A2-A0BA-4F16-8405-D8E25CCBE539}" type="presParOf" srcId="{57960142-092D-43CC-884B-304A9F3F25A7}" destId="{FE44A6D3-C3A8-4D11-BD08-C77EA6AC8FDC}" srcOrd="4" destOrd="0" presId="urn:microsoft.com/office/officeart/2005/8/layout/process5"/>
    <dgm:cxn modelId="{48830C77-813F-4EC2-A504-1EC3549A69FA}" type="presParOf" srcId="{57960142-092D-43CC-884B-304A9F3F25A7}" destId="{00D65DA6-F1D0-4E76-9286-94935C238676}" srcOrd="5" destOrd="0" presId="urn:microsoft.com/office/officeart/2005/8/layout/process5"/>
    <dgm:cxn modelId="{A31689FE-CF0B-4F9D-88EE-19AD87645351}" type="presParOf" srcId="{00D65DA6-F1D0-4E76-9286-94935C238676}" destId="{032750ED-096B-4808-A926-4390EE0E6CAC}" srcOrd="0" destOrd="0" presId="urn:microsoft.com/office/officeart/2005/8/layout/process5"/>
    <dgm:cxn modelId="{A6C02B4E-5882-498F-8B8F-A06866DB5CBE}" type="presParOf" srcId="{57960142-092D-43CC-884B-304A9F3F25A7}" destId="{0C2D0113-0EAD-41DF-A31A-B14CC09F827C}" srcOrd="6" destOrd="0" presId="urn:microsoft.com/office/officeart/2005/8/layout/process5"/>
    <dgm:cxn modelId="{4CD2B379-276B-4C2B-A913-4D86436A7EA0}" type="presParOf" srcId="{57960142-092D-43CC-884B-304A9F3F25A7}" destId="{F089955A-5595-4226-8232-3DC07E0B947F}" srcOrd="7" destOrd="0" presId="urn:microsoft.com/office/officeart/2005/8/layout/process5"/>
    <dgm:cxn modelId="{918E4D96-C06C-418E-B041-D530E04F3C25}" type="presParOf" srcId="{F089955A-5595-4226-8232-3DC07E0B947F}" destId="{EE2ECF2F-6A28-4CD7-8D7F-717FC814BABB}" srcOrd="0" destOrd="0" presId="urn:microsoft.com/office/officeart/2005/8/layout/process5"/>
    <dgm:cxn modelId="{D7FBBCFE-B54E-4108-A18F-53EDF37FEB05}" type="presParOf" srcId="{57960142-092D-43CC-884B-304A9F3F25A7}" destId="{19267C07-E543-43BE-883C-6E13D30EBF69}"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AD17F59-C827-48D7-AD06-752E1266EA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CF7CE4D-A589-422D-A467-F8CDE173318B}">
      <dgm:prSet phldrT="[Text]"/>
      <dgm:spPr/>
      <dgm:t>
        <a:bodyPr/>
        <a:lstStyle/>
        <a:p>
          <a:r>
            <a:rPr lang="en-US" dirty="0" smtClean="0"/>
            <a:t>Linear Sweep</a:t>
          </a:r>
          <a:endParaRPr lang="en-US" dirty="0"/>
        </a:p>
      </dgm:t>
    </dgm:pt>
    <dgm:pt modelId="{BC499EFA-7136-4BEA-B089-520AA8048C64}" type="parTrans" cxnId="{28CBAC77-3463-439E-B44F-BA02A49FB08D}">
      <dgm:prSet/>
      <dgm:spPr/>
      <dgm:t>
        <a:bodyPr/>
        <a:lstStyle/>
        <a:p>
          <a:endParaRPr lang="en-US"/>
        </a:p>
      </dgm:t>
    </dgm:pt>
    <dgm:pt modelId="{2EF0BA26-0274-4254-9A24-89FFE934919A}" type="sibTrans" cxnId="{28CBAC77-3463-439E-B44F-BA02A49FB08D}">
      <dgm:prSet/>
      <dgm:spPr/>
      <dgm:t>
        <a:bodyPr/>
        <a:lstStyle/>
        <a:p>
          <a:endParaRPr lang="en-US"/>
        </a:p>
      </dgm:t>
    </dgm:pt>
    <dgm:pt modelId="{8849A29A-B203-4C93-A64C-2E4504129D20}">
      <dgm:prSet/>
      <dgm:spPr/>
      <dgm:t>
        <a:bodyPr/>
        <a:lstStyle/>
        <a:p>
          <a:r>
            <a:rPr lang="en-US" dirty="0" smtClean="0"/>
            <a:t>Where one instruction ends, another begins</a:t>
          </a:r>
        </a:p>
      </dgm:t>
    </dgm:pt>
    <dgm:pt modelId="{3FA97715-E0A6-40B4-B74E-5D6F5E1099D0}" type="parTrans" cxnId="{D36178EA-F988-4F14-BD57-BA568A2D4C27}">
      <dgm:prSet/>
      <dgm:spPr/>
      <dgm:t>
        <a:bodyPr/>
        <a:lstStyle/>
        <a:p>
          <a:endParaRPr lang="en-US"/>
        </a:p>
      </dgm:t>
    </dgm:pt>
    <dgm:pt modelId="{B9514EF9-7FEC-4B9E-AE66-8B484F0FABF7}" type="sibTrans" cxnId="{D36178EA-F988-4F14-BD57-BA568A2D4C27}">
      <dgm:prSet/>
      <dgm:spPr/>
      <dgm:t>
        <a:bodyPr/>
        <a:lstStyle/>
        <a:p>
          <a:endParaRPr lang="en-US"/>
        </a:p>
      </dgm:t>
    </dgm:pt>
    <dgm:pt modelId="{6C32E615-589D-4A72-AA01-2F21E78542CA}">
      <dgm:prSet/>
      <dgm:spPr/>
      <dgm:t>
        <a:bodyPr/>
        <a:lstStyle/>
        <a:p>
          <a:r>
            <a:rPr lang="en-US" dirty="0" smtClean="0"/>
            <a:t>No effort is made to understand the program’s control flow</a:t>
          </a:r>
        </a:p>
      </dgm:t>
    </dgm:pt>
    <dgm:pt modelId="{96130B0B-B800-425B-B1D8-1DBFEF777893}" type="parTrans" cxnId="{48A7DAD9-09EA-40E7-B1A1-E69119C41FED}">
      <dgm:prSet/>
      <dgm:spPr/>
      <dgm:t>
        <a:bodyPr/>
        <a:lstStyle/>
        <a:p>
          <a:endParaRPr lang="en-US"/>
        </a:p>
      </dgm:t>
    </dgm:pt>
    <dgm:pt modelId="{A17C5059-ED87-4F3E-BC44-23017BC3607E}" type="sibTrans" cxnId="{48A7DAD9-09EA-40E7-B1A1-E69119C41FED}">
      <dgm:prSet/>
      <dgm:spPr/>
      <dgm:t>
        <a:bodyPr/>
        <a:lstStyle/>
        <a:p>
          <a:endParaRPr lang="en-US"/>
        </a:p>
      </dgm:t>
    </dgm:pt>
    <dgm:pt modelId="{48EA8D20-2FD5-446D-9DEF-D5CA36FDEA00}">
      <dgm:prSet/>
      <dgm:spPr/>
      <dgm:t>
        <a:bodyPr/>
        <a:lstStyle/>
        <a:p>
          <a:r>
            <a:rPr lang="en-US" dirty="0" smtClean="0"/>
            <a:t>Recursive Descent</a:t>
          </a:r>
          <a:endParaRPr lang="en-US" baseline="30000" dirty="0" smtClean="0"/>
        </a:p>
      </dgm:t>
    </dgm:pt>
    <dgm:pt modelId="{D760C6DD-A52B-4F0E-A1C7-A2AA7EF36FFE}" type="parTrans" cxnId="{047103CD-0E0D-4458-9CE0-F6338FBF0A9D}">
      <dgm:prSet/>
      <dgm:spPr/>
      <dgm:t>
        <a:bodyPr/>
        <a:lstStyle/>
        <a:p>
          <a:endParaRPr lang="en-US"/>
        </a:p>
      </dgm:t>
    </dgm:pt>
    <dgm:pt modelId="{3459BB17-34C9-420C-8807-067218F11516}" type="sibTrans" cxnId="{047103CD-0E0D-4458-9CE0-F6338FBF0A9D}">
      <dgm:prSet/>
      <dgm:spPr/>
      <dgm:t>
        <a:bodyPr/>
        <a:lstStyle/>
        <a:p>
          <a:endParaRPr lang="en-US"/>
        </a:p>
      </dgm:t>
    </dgm:pt>
    <dgm:pt modelId="{0C73D3F8-7388-4F96-A1DA-9DEBFA8AF866}">
      <dgm:prSet/>
      <dgm:spPr/>
      <dgm:t>
        <a:bodyPr/>
        <a:lstStyle/>
        <a:p>
          <a:r>
            <a:rPr lang="en-US" dirty="0" smtClean="0"/>
            <a:t>Focus on the concept of control flow: sequential flow, conditional branching, unconditional branching, function call, return</a:t>
          </a:r>
        </a:p>
      </dgm:t>
    </dgm:pt>
    <dgm:pt modelId="{51239DFB-E3BA-4D3E-9DB7-CC4805451183}" type="parTrans" cxnId="{403387C8-577F-422A-B2C5-4EA277F92D49}">
      <dgm:prSet/>
      <dgm:spPr/>
      <dgm:t>
        <a:bodyPr/>
        <a:lstStyle/>
        <a:p>
          <a:endParaRPr lang="en-US"/>
        </a:p>
      </dgm:t>
    </dgm:pt>
    <dgm:pt modelId="{629970E9-EF38-4E31-810F-8F4E955294DC}" type="sibTrans" cxnId="{403387C8-577F-422A-B2C5-4EA277F92D49}">
      <dgm:prSet/>
      <dgm:spPr/>
      <dgm:t>
        <a:bodyPr/>
        <a:lstStyle/>
        <a:p>
          <a:endParaRPr lang="en-US"/>
        </a:p>
      </dgm:t>
    </dgm:pt>
    <dgm:pt modelId="{8EBAABD6-2D53-40C3-B5BB-8B561913CD20}">
      <dgm:prSet/>
      <dgm:spPr/>
      <dgm:t>
        <a:bodyPr/>
        <a:lstStyle/>
        <a:p>
          <a:r>
            <a:rPr lang="en-US" dirty="0" smtClean="0"/>
            <a:t>Most common disassemblers are </a:t>
          </a:r>
          <a:r>
            <a:rPr lang="en-US" dirty="0" err="1" smtClean="0"/>
            <a:t>objdump</a:t>
          </a:r>
          <a:r>
            <a:rPr lang="en-US" dirty="0" smtClean="0"/>
            <a:t>, </a:t>
          </a:r>
          <a:r>
            <a:rPr lang="en-US" dirty="0" err="1" smtClean="0"/>
            <a:t>WinDbg</a:t>
          </a:r>
          <a:r>
            <a:rPr lang="en-US" dirty="0" smtClean="0"/>
            <a:t> and </a:t>
          </a:r>
          <a:r>
            <a:rPr lang="en-US" dirty="0" err="1" smtClean="0"/>
            <a:t>SoftICE</a:t>
          </a:r>
          <a:endParaRPr lang="en-US" dirty="0" smtClean="0"/>
        </a:p>
      </dgm:t>
    </dgm:pt>
    <dgm:pt modelId="{1876FB47-9D1A-4297-AAEC-7FF23BD1E621}" type="parTrans" cxnId="{9589AA9B-B76F-46DD-814D-AFFFAA58CDBD}">
      <dgm:prSet/>
      <dgm:spPr/>
      <dgm:t>
        <a:bodyPr/>
        <a:lstStyle/>
        <a:p>
          <a:endParaRPr lang="en-US"/>
        </a:p>
      </dgm:t>
    </dgm:pt>
    <dgm:pt modelId="{FE4E4D49-1412-4801-862F-0E7F69AA671E}" type="sibTrans" cxnId="{9589AA9B-B76F-46DD-814D-AFFFAA58CDBD}">
      <dgm:prSet/>
      <dgm:spPr/>
      <dgm:t>
        <a:bodyPr/>
        <a:lstStyle/>
        <a:p>
          <a:endParaRPr lang="en-US"/>
        </a:p>
      </dgm:t>
    </dgm:pt>
    <dgm:pt modelId="{67F665E4-70BB-4A7F-9EF8-DFF9FFD0922B}">
      <dgm:prSet/>
      <dgm:spPr/>
      <dgm:t>
        <a:bodyPr/>
        <a:lstStyle/>
        <a:p>
          <a:r>
            <a:rPr lang="en-US" dirty="0" smtClean="0"/>
            <a:t>Such as IDA Pro</a:t>
          </a:r>
        </a:p>
      </dgm:t>
    </dgm:pt>
    <dgm:pt modelId="{D760EE78-077D-4213-87F0-4995FB33BC15}" type="parTrans" cxnId="{ED45B640-74B5-4CE0-B448-35E2CD97479F}">
      <dgm:prSet/>
      <dgm:spPr/>
      <dgm:t>
        <a:bodyPr/>
        <a:lstStyle/>
        <a:p>
          <a:endParaRPr lang="en-US"/>
        </a:p>
      </dgm:t>
    </dgm:pt>
    <dgm:pt modelId="{5B4B42EE-F77D-4D95-9D8B-27ECF014A869}" type="sibTrans" cxnId="{ED45B640-74B5-4CE0-B448-35E2CD97479F}">
      <dgm:prSet/>
      <dgm:spPr/>
      <dgm:t>
        <a:bodyPr/>
        <a:lstStyle/>
        <a:p>
          <a:endParaRPr lang="en-US"/>
        </a:p>
      </dgm:t>
    </dgm:pt>
    <dgm:pt modelId="{EF8E34AB-3AE0-4641-9B12-C3E8258D9EB7}">
      <dgm:prSet/>
      <dgm:spPr/>
      <dgm:t>
        <a:bodyPr/>
        <a:lstStyle/>
        <a:p>
          <a:r>
            <a:rPr lang="en-US" dirty="0" smtClean="0"/>
            <a:t>Data flow analysis + Abstract interpretation</a:t>
          </a:r>
        </a:p>
      </dgm:t>
    </dgm:pt>
    <dgm:pt modelId="{908265EA-6ECA-419B-BDDC-B36E65235BF0}" type="parTrans" cxnId="{2BE2CB1F-AE4D-4B87-9D11-9E68841601AA}">
      <dgm:prSet/>
      <dgm:spPr/>
      <dgm:t>
        <a:bodyPr/>
        <a:lstStyle/>
        <a:p>
          <a:endParaRPr lang="en-US"/>
        </a:p>
      </dgm:t>
    </dgm:pt>
    <dgm:pt modelId="{7EE2F000-9A08-44BF-88BB-BE01BE05B8E4}" type="sibTrans" cxnId="{2BE2CB1F-AE4D-4B87-9D11-9E68841601AA}">
      <dgm:prSet/>
      <dgm:spPr/>
      <dgm:t>
        <a:bodyPr/>
        <a:lstStyle/>
        <a:p>
          <a:endParaRPr lang="en-US"/>
        </a:p>
      </dgm:t>
    </dgm:pt>
    <dgm:pt modelId="{4645E872-44D6-4994-A9AE-0FA285DB3EF0}">
      <dgm:prSet/>
      <dgm:spPr/>
      <dgm:t>
        <a:bodyPr/>
        <a:lstStyle/>
        <a:p>
          <a:r>
            <a:rPr lang="en-US" dirty="0" err="1" smtClean="0"/>
            <a:t>Jakstab</a:t>
          </a:r>
          <a:endParaRPr lang="en-US" dirty="0" smtClean="0"/>
        </a:p>
      </dgm:t>
    </dgm:pt>
    <dgm:pt modelId="{1E52D9FB-CC72-4CA6-A976-3B346655B75A}" type="parTrans" cxnId="{7C5D9FAE-0553-46BF-9E85-E597D4440D5E}">
      <dgm:prSet/>
      <dgm:spPr/>
      <dgm:t>
        <a:bodyPr/>
        <a:lstStyle/>
        <a:p>
          <a:endParaRPr lang="en-US"/>
        </a:p>
      </dgm:t>
    </dgm:pt>
    <dgm:pt modelId="{46FD7388-BB65-46CD-829C-8C2331345025}" type="sibTrans" cxnId="{7C5D9FAE-0553-46BF-9E85-E597D4440D5E}">
      <dgm:prSet/>
      <dgm:spPr/>
      <dgm:t>
        <a:bodyPr/>
        <a:lstStyle/>
        <a:p>
          <a:endParaRPr lang="en-US"/>
        </a:p>
      </dgm:t>
    </dgm:pt>
    <dgm:pt modelId="{42335B91-A69B-46BD-9964-472F03A8E9D3}" type="pres">
      <dgm:prSet presAssocID="{6AD17F59-C827-48D7-AD06-752E1266EA5C}" presName="linear" presStyleCnt="0">
        <dgm:presLayoutVars>
          <dgm:animLvl val="lvl"/>
          <dgm:resizeHandles val="exact"/>
        </dgm:presLayoutVars>
      </dgm:prSet>
      <dgm:spPr/>
      <dgm:t>
        <a:bodyPr/>
        <a:lstStyle/>
        <a:p>
          <a:endParaRPr lang="en-US"/>
        </a:p>
      </dgm:t>
    </dgm:pt>
    <dgm:pt modelId="{93A371C3-41C9-4E07-B926-11D0A8D4F547}" type="pres">
      <dgm:prSet presAssocID="{ECF7CE4D-A589-422D-A467-F8CDE173318B}" presName="parentText" presStyleLbl="node1" presStyleIdx="0" presStyleCnt="3">
        <dgm:presLayoutVars>
          <dgm:chMax val="0"/>
          <dgm:bulletEnabled val="1"/>
        </dgm:presLayoutVars>
      </dgm:prSet>
      <dgm:spPr/>
      <dgm:t>
        <a:bodyPr/>
        <a:lstStyle/>
        <a:p>
          <a:endParaRPr lang="en-US"/>
        </a:p>
      </dgm:t>
    </dgm:pt>
    <dgm:pt modelId="{48AC4F96-C47D-444E-AA84-F56C22419E90}" type="pres">
      <dgm:prSet presAssocID="{ECF7CE4D-A589-422D-A467-F8CDE173318B}" presName="childText" presStyleLbl="revTx" presStyleIdx="0" presStyleCnt="3">
        <dgm:presLayoutVars>
          <dgm:bulletEnabled val="1"/>
        </dgm:presLayoutVars>
      </dgm:prSet>
      <dgm:spPr/>
      <dgm:t>
        <a:bodyPr/>
        <a:lstStyle/>
        <a:p>
          <a:endParaRPr lang="en-US"/>
        </a:p>
      </dgm:t>
    </dgm:pt>
    <dgm:pt modelId="{6297C0DF-45AC-49EF-A37E-3B3DE72682C2}" type="pres">
      <dgm:prSet presAssocID="{48EA8D20-2FD5-446D-9DEF-D5CA36FDEA00}" presName="parentText" presStyleLbl="node1" presStyleIdx="1" presStyleCnt="3">
        <dgm:presLayoutVars>
          <dgm:chMax val="0"/>
          <dgm:bulletEnabled val="1"/>
        </dgm:presLayoutVars>
      </dgm:prSet>
      <dgm:spPr/>
      <dgm:t>
        <a:bodyPr/>
        <a:lstStyle/>
        <a:p>
          <a:endParaRPr lang="en-US"/>
        </a:p>
      </dgm:t>
    </dgm:pt>
    <dgm:pt modelId="{E93B35E0-1F54-48F1-A021-B984D98F5AF2}" type="pres">
      <dgm:prSet presAssocID="{48EA8D20-2FD5-446D-9DEF-D5CA36FDEA00}" presName="childText" presStyleLbl="revTx" presStyleIdx="1" presStyleCnt="3">
        <dgm:presLayoutVars>
          <dgm:bulletEnabled val="1"/>
        </dgm:presLayoutVars>
      </dgm:prSet>
      <dgm:spPr/>
      <dgm:t>
        <a:bodyPr/>
        <a:lstStyle/>
        <a:p>
          <a:endParaRPr lang="en-US"/>
        </a:p>
      </dgm:t>
    </dgm:pt>
    <dgm:pt modelId="{9D930E8E-E994-471F-90A3-9FCB03813FD8}" type="pres">
      <dgm:prSet presAssocID="{EF8E34AB-3AE0-4641-9B12-C3E8258D9EB7}" presName="parentText" presStyleLbl="node1" presStyleIdx="2" presStyleCnt="3">
        <dgm:presLayoutVars>
          <dgm:chMax val="0"/>
          <dgm:bulletEnabled val="1"/>
        </dgm:presLayoutVars>
      </dgm:prSet>
      <dgm:spPr/>
      <dgm:t>
        <a:bodyPr/>
        <a:lstStyle/>
        <a:p>
          <a:endParaRPr lang="en-US"/>
        </a:p>
      </dgm:t>
    </dgm:pt>
    <dgm:pt modelId="{4B198B95-811F-42EE-8430-8B7CC1BB8AF4}" type="pres">
      <dgm:prSet presAssocID="{EF8E34AB-3AE0-4641-9B12-C3E8258D9EB7}" presName="childText" presStyleLbl="revTx" presStyleIdx="2" presStyleCnt="3">
        <dgm:presLayoutVars>
          <dgm:bulletEnabled val="1"/>
        </dgm:presLayoutVars>
      </dgm:prSet>
      <dgm:spPr/>
      <dgm:t>
        <a:bodyPr/>
        <a:lstStyle/>
        <a:p>
          <a:endParaRPr lang="en-US"/>
        </a:p>
      </dgm:t>
    </dgm:pt>
  </dgm:ptLst>
  <dgm:cxnLst>
    <dgm:cxn modelId="{8BCE44D1-15BC-4613-8564-6452B58FE417}" type="presOf" srcId="{4645E872-44D6-4994-A9AE-0FA285DB3EF0}" destId="{4B198B95-811F-42EE-8430-8B7CC1BB8AF4}" srcOrd="0" destOrd="0" presId="urn:microsoft.com/office/officeart/2005/8/layout/vList2"/>
    <dgm:cxn modelId="{48A7DAD9-09EA-40E7-B1A1-E69119C41FED}" srcId="{ECF7CE4D-A589-422D-A467-F8CDE173318B}" destId="{6C32E615-589D-4A72-AA01-2F21E78542CA}" srcOrd="1" destOrd="0" parTransId="{96130B0B-B800-425B-B1D8-1DBFEF777893}" sibTransId="{A17C5059-ED87-4F3E-BC44-23017BC3607E}"/>
    <dgm:cxn modelId="{5DF86EE8-931D-473A-8817-8C28F97534C5}" type="presOf" srcId="{EF8E34AB-3AE0-4641-9B12-C3E8258D9EB7}" destId="{9D930E8E-E994-471F-90A3-9FCB03813FD8}" srcOrd="0" destOrd="0" presId="urn:microsoft.com/office/officeart/2005/8/layout/vList2"/>
    <dgm:cxn modelId="{28CBAC77-3463-439E-B44F-BA02A49FB08D}" srcId="{6AD17F59-C827-48D7-AD06-752E1266EA5C}" destId="{ECF7CE4D-A589-422D-A467-F8CDE173318B}" srcOrd="0" destOrd="0" parTransId="{BC499EFA-7136-4BEA-B089-520AA8048C64}" sibTransId="{2EF0BA26-0274-4254-9A24-89FFE934919A}"/>
    <dgm:cxn modelId="{403387C8-577F-422A-B2C5-4EA277F92D49}" srcId="{48EA8D20-2FD5-446D-9DEF-D5CA36FDEA00}" destId="{0C73D3F8-7388-4F96-A1DA-9DEBFA8AF866}" srcOrd="0" destOrd="0" parTransId="{51239DFB-E3BA-4D3E-9DB7-CC4805451183}" sibTransId="{629970E9-EF38-4E31-810F-8F4E955294DC}"/>
    <dgm:cxn modelId="{7C5D9FAE-0553-46BF-9E85-E597D4440D5E}" srcId="{EF8E34AB-3AE0-4641-9B12-C3E8258D9EB7}" destId="{4645E872-44D6-4994-A9AE-0FA285DB3EF0}" srcOrd="0" destOrd="0" parTransId="{1E52D9FB-CC72-4CA6-A976-3B346655B75A}" sibTransId="{46FD7388-BB65-46CD-829C-8C2331345025}"/>
    <dgm:cxn modelId="{2BE2CB1F-AE4D-4B87-9D11-9E68841601AA}" srcId="{6AD17F59-C827-48D7-AD06-752E1266EA5C}" destId="{EF8E34AB-3AE0-4641-9B12-C3E8258D9EB7}" srcOrd="2" destOrd="0" parTransId="{908265EA-6ECA-419B-BDDC-B36E65235BF0}" sibTransId="{7EE2F000-9A08-44BF-88BB-BE01BE05B8E4}"/>
    <dgm:cxn modelId="{ED45B640-74B5-4CE0-B448-35E2CD97479F}" srcId="{48EA8D20-2FD5-446D-9DEF-D5CA36FDEA00}" destId="{67F665E4-70BB-4A7F-9EF8-DFF9FFD0922B}" srcOrd="1" destOrd="0" parTransId="{D760EE78-077D-4213-87F0-4995FB33BC15}" sibTransId="{5B4B42EE-F77D-4D95-9D8B-27ECF014A869}"/>
    <dgm:cxn modelId="{047103CD-0E0D-4458-9CE0-F6338FBF0A9D}" srcId="{6AD17F59-C827-48D7-AD06-752E1266EA5C}" destId="{48EA8D20-2FD5-446D-9DEF-D5CA36FDEA00}" srcOrd="1" destOrd="0" parTransId="{D760C6DD-A52B-4F0E-A1C7-A2AA7EF36FFE}" sibTransId="{3459BB17-34C9-420C-8807-067218F11516}"/>
    <dgm:cxn modelId="{99FE2A8D-B153-4E83-BC29-786BA86176DC}" type="presOf" srcId="{8EBAABD6-2D53-40C3-B5BB-8B561913CD20}" destId="{48AC4F96-C47D-444E-AA84-F56C22419E90}" srcOrd="0" destOrd="2" presId="urn:microsoft.com/office/officeart/2005/8/layout/vList2"/>
    <dgm:cxn modelId="{42619548-C08E-415D-A561-635D18E522CC}" type="presOf" srcId="{6AD17F59-C827-48D7-AD06-752E1266EA5C}" destId="{42335B91-A69B-46BD-9964-472F03A8E9D3}" srcOrd="0" destOrd="0" presId="urn:microsoft.com/office/officeart/2005/8/layout/vList2"/>
    <dgm:cxn modelId="{A1879DE4-B696-4494-88D0-721C609AC4B1}" type="presOf" srcId="{ECF7CE4D-A589-422D-A467-F8CDE173318B}" destId="{93A371C3-41C9-4E07-B926-11D0A8D4F547}" srcOrd="0" destOrd="0" presId="urn:microsoft.com/office/officeart/2005/8/layout/vList2"/>
    <dgm:cxn modelId="{D36178EA-F988-4F14-BD57-BA568A2D4C27}" srcId="{ECF7CE4D-A589-422D-A467-F8CDE173318B}" destId="{8849A29A-B203-4C93-A64C-2E4504129D20}" srcOrd="0" destOrd="0" parTransId="{3FA97715-E0A6-40B4-B74E-5D6F5E1099D0}" sibTransId="{B9514EF9-7FEC-4B9E-AE66-8B484F0FABF7}"/>
    <dgm:cxn modelId="{BD8604C4-67BC-4551-B941-9015BF983B79}" type="presOf" srcId="{0C73D3F8-7388-4F96-A1DA-9DEBFA8AF866}" destId="{E93B35E0-1F54-48F1-A021-B984D98F5AF2}" srcOrd="0" destOrd="0" presId="urn:microsoft.com/office/officeart/2005/8/layout/vList2"/>
    <dgm:cxn modelId="{09E1293A-306F-4903-B397-2E3D525EEB86}" type="presOf" srcId="{67F665E4-70BB-4A7F-9EF8-DFF9FFD0922B}" destId="{E93B35E0-1F54-48F1-A021-B984D98F5AF2}" srcOrd="0" destOrd="1" presId="urn:microsoft.com/office/officeart/2005/8/layout/vList2"/>
    <dgm:cxn modelId="{9589AA9B-B76F-46DD-814D-AFFFAA58CDBD}" srcId="{ECF7CE4D-A589-422D-A467-F8CDE173318B}" destId="{8EBAABD6-2D53-40C3-B5BB-8B561913CD20}" srcOrd="2" destOrd="0" parTransId="{1876FB47-9D1A-4297-AAEC-7FF23BD1E621}" sibTransId="{FE4E4D49-1412-4801-862F-0E7F69AA671E}"/>
    <dgm:cxn modelId="{2A00F17A-CF5C-43B8-BB21-FA231F582B93}" type="presOf" srcId="{48EA8D20-2FD5-446D-9DEF-D5CA36FDEA00}" destId="{6297C0DF-45AC-49EF-A37E-3B3DE72682C2}" srcOrd="0" destOrd="0" presId="urn:microsoft.com/office/officeart/2005/8/layout/vList2"/>
    <dgm:cxn modelId="{54793E08-B4EC-4818-B01A-D9A1F74D414F}" type="presOf" srcId="{8849A29A-B203-4C93-A64C-2E4504129D20}" destId="{48AC4F96-C47D-444E-AA84-F56C22419E90}" srcOrd="0" destOrd="0" presId="urn:microsoft.com/office/officeart/2005/8/layout/vList2"/>
    <dgm:cxn modelId="{7B8215A0-5927-49EF-B8B4-1FD7D6A1FD51}" type="presOf" srcId="{6C32E615-589D-4A72-AA01-2F21E78542CA}" destId="{48AC4F96-C47D-444E-AA84-F56C22419E90}" srcOrd="0" destOrd="1" presId="urn:microsoft.com/office/officeart/2005/8/layout/vList2"/>
    <dgm:cxn modelId="{81A0A53D-2963-41A0-971E-60A5BBB789B8}" type="presParOf" srcId="{42335B91-A69B-46BD-9964-472F03A8E9D3}" destId="{93A371C3-41C9-4E07-B926-11D0A8D4F547}" srcOrd="0" destOrd="0" presId="urn:microsoft.com/office/officeart/2005/8/layout/vList2"/>
    <dgm:cxn modelId="{AC0FA297-814D-469E-A6AD-E180AE0B0E52}" type="presParOf" srcId="{42335B91-A69B-46BD-9964-472F03A8E9D3}" destId="{48AC4F96-C47D-444E-AA84-F56C22419E90}" srcOrd="1" destOrd="0" presId="urn:microsoft.com/office/officeart/2005/8/layout/vList2"/>
    <dgm:cxn modelId="{03CB5622-DC35-48E3-859C-37CBD601CB3A}" type="presParOf" srcId="{42335B91-A69B-46BD-9964-472F03A8E9D3}" destId="{6297C0DF-45AC-49EF-A37E-3B3DE72682C2}" srcOrd="2" destOrd="0" presId="urn:microsoft.com/office/officeart/2005/8/layout/vList2"/>
    <dgm:cxn modelId="{2128C687-DE2C-4F16-A46E-E1FD2E428200}" type="presParOf" srcId="{42335B91-A69B-46BD-9964-472F03A8E9D3}" destId="{E93B35E0-1F54-48F1-A021-B984D98F5AF2}" srcOrd="3" destOrd="0" presId="urn:microsoft.com/office/officeart/2005/8/layout/vList2"/>
    <dgm:cxn modelId="{96122A98-0FD8-48B7-963A-1FC5AD3F843E}" type="presParOf" srcId="{42335B91-A69B-46BD-9964-472F03A8E9D3}" destId="{9D930E8E-E994-471F-90A3-9FCB03813FD8}" srcOrd="4" destOrd="0" presId="urn:microsoft.com/office/officeart/2005/8/layout/vList2"/>
    <dgm:cxn modelId="{13CC2970-A746-4C2A-945D-04A6E77E4AF4}" type="presParOf" srcId="{42335B91-A69B-46BD-9964-472F03A8E9D3}" destId="{4B198B95-811F-42EE-8430-8B7CC1BB8AF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C8AC8F9-0E6F-42FE-A25E-97DCFD51589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D121113-C5A4-40F7-856C-77465DB7136B}">
      <dgm:prSet phldrT="[Text]"/>
      <dgm:spPr/>
      <dgm:t>
        <a:bodyPr/>
        <a:lstStyle/>
        <a:p>
          <a:r>
            <a:rPr lang="en-US" dirty="0" smtClean="0"/>
            <a:t>Motivation</a:t>
          </a:r>
          <a:endParaRPr lang="en-US" dirty="0"/>
        </a:p>
      </dgm:t>
    </dgm:pt>
    <dgm:pt modelId="{CD6BB48C-82FC-4990-BC8C-B486E45C52E1}" type="parTrans" cxnId="{49E10716-ABDB-42EB-BEF5-28657D83C4F4}">
      <dgm:prSet/>
      <dgm:spPr/>
      <dgm:t>
        <a:bodyPr/>
        <a:lstStyle/>
        <a:p>
          <a:endParaRPr lang="en-US"/>
        </a:p>
      </dgm:t>
    </dgm:pt>
    <dgm:pt modelId="{D1AB246F-B84D-4AA7-9E0E-92136EBC44AD}" type="sibTrans" cxnId="{49E10716-ABDB-42EB-BEF5-28657D83C4F4}">
      <dgm:prSet/>
      <dgm:spPr/>
      <dgm:t>
        <a:bodyPr/>
        <a:lstStyle/>
        <a:p>
          <a:endParaRPr lang="en-US"/>
        </a:p>
      </dgm:t>
    </dgm:pt>
    <dgm:pt modelId="{E5C24058-372A-45FC-B08F-4781B884E554}">
      <dgm:prSet phldrT="[Text]"/>
      <dgm:spPr>
        <a:solidFill>
          <a:schemeClr val="accent1">
            <a:lumMod val="50000"/>
          </a:schemeClr>
        </a:solidFill>
      </dgm:spPr>
      <dgm:t>
        <a:bodyPr/>
        <a:lstStyle/>
        <a:p>
          <a:r>
            <a:rPr lang="en-US" dirty="0" smtClean="0"/>
            <a:t>Research Objectives</a:t>
          </a:r>
          <a:endParaRPr lang="en-US" dirty="0"/>
        </a:p>
      </dgm:t>
    </dgm:pt>
    <dgm:pt modelId="{FA03822A-53C4-4607-88C5-7DD6C2499828}" type="parTrans" cxnId="{C2A345D4-82EC-4875-BE96-51ECB798D443}">
      <dgm:prSet/>
      <dgm:spPr/>
      <dgm:t>
        <a:bodyPr/>
        <a:lstStyle/>
        <a:p>
          <a:endParaRPr lang="en-US"/>
        </a:p>
      </dgm:t>
    </dgm:pt>
    <dgm:pt modelId="{E1290E5E-3BE2-4F93-9283-7DAB67DD7C94}" type="sibTrans" cxnId="{C2A345D4-82EC-4875-BE96-51ECB798D443}">
      <dgm:prSet/>
      <dgm:spPr/>
      <dgm:t>
        <a:bodyPr/>
        <a:lstStyle/>
        <a:p>
          <a:endParaRPr lang="en-US"/>
        </a:p>
      </dgm:t>
    </dgm:pt>
    <dgm:pt modelId="{1FE0F151-0132-4CE8-A3BA-12822E9BD215}">
      <dgm:prSet phldrT="[Text]"/>
      <dgm:spPr/>
      <dgm:t>
        <a:bodyPr/>
        <a:lstStyle/>
        <a:p>
          <a:r>
            <a:rPr lang="en-US" dirty="0" smtClean="0"/>
            <a:t>Conclusion</a:t>
          </a:r>
          <a:endParaRPr lang="en-US" dirty="0"/>
        </a:p>
      </dgm:t>
    </dgm:pt>
    <dgm:pt modelId="{8106F910-0A4E-4886-875C-89D56A8CFCB4}" type="parTrans" cxnId="{BC81AE36-4CF1-444C-B95F-CB7AD147EB37}">
      <dgm:prSet/>
      <dgm:spPr/>
      <dgm:t>
        <a:bodyPr/>
        <a:lstStyle/>
        <a:p>
          <a:endParaRPr lang="en-US"/>
        </a:p>
      </dgm:t>
    </dgm:pt>
    <dgm:pt modelId="{A7A1A6E1-3C09-4A2B-B7B7-DC96CC6373F9}" type="sibTrans" cxnId="{BC81AE36-4CF1-444C-B95F-CB7AD147EB37}">
      <dgm:prSet/>
      <dgm:spPr/>
      <dgm:t>
        <a:bodyPr/>
        <a:lstStyle/>
        <a:p>
          <a:endParaRPr lang="en-US"/>
        </a:p>
      </dgm:t>
    </dgm:pt>
    <dgm:pt modelId="{363271D4-97D6-4DAA-A258-AAE73152AFA0}">
      <dgm:prSet phldrT="[Text]"/>
      <dgm:spPr/>
      <dgm:t>
        <a:bodyPr/>
        <a:lstStyle/>
        <a:p>
          <a:r>
            <a:rPr lang="en-US" dirty="0" smtClean="0"/>
            <a:t>Current Approaches</a:t>
          </a:r>
          <a:endParaRPr lang="en-US" dirty="0"/>
        </a:p>
      </dgm:t>
    </dgm:pt>
    <dgm:pt modelId="{DF447B1C-AD1F-4063-81A8-52D1A087562F}" type="parTrans" cxnId="{B9A21229-06C0-4668-81ED-C06522CD8BA1}">
      <dgm:prSet/>
      <dgm:spPr/>
      <dgm:t>
        <a:bodyPr/>
        <a:lstStyle/>
        <a:p>
          <a:endParaRPr lang="en-US"/>
        </a:p>
      </dgm:t>
    </dgm:pt>
    <dgm:pt modelId="{952BFD1A-8665-4EBC-A93F-3108BB595686}" type="sibTrans" cxnId="{B9A21229-06C0-4668-81ED-C06522CD8BA1}">
      <dgm:prSet/>
      <dgm:spPr/>
      <dgm:t>
        <a:bodyPr/>
        <a:lstStyle/>
        <a:p>
          <a:endParaRPr lang="en-US"/>
        </a:p>
      </dgm:t>
    </dgm:pt>
    <dgm:pt modelId="{CFC2DC14-AF13-42A4-8B9C-0B6DC5D1EF2F}">
      <dgm:prSet phldrT="[Text]"/>
      <dgm:spPr/>
      <dgm:t>
        <a:bodyPr/>
        <a:lstStyle/>
        <a:p>
          <a:r>
            <a:rPr lang="en-US" dirty="0" smtClean="0"/>
            <a:t>Implementation</a:t>
          </a:r>
          <a:endParaRPr lang="en-US" dirty="0"/>
        </a:p>
      </dgm:t>
    </dgm:pt>
    <dgm:pt modelId="{45BBC271-A0E9-4654-9E25-74C55981766E}" type="parTrans" cxnId="{300A633B-09E6-4424-9A6D-A13F0CE2199F}">
      <dgm:prSet/>
      <dgm:spPr/>
      <dgm:t>
        <a:bodyPr/>
        <a:lstStyle/>
        <a:p>
          <a:endParaRPr lang="en-US"/>
        </a:p>
      </dgm:t>
    </dgm:pt>
    <dgm:pt modelId="{501B5A93-B9A6-410B-B955-F911C5C14CDF}" type="sibTrans" cxnId="{300A633B-09E6-4424-9A6D-A13F0CE2199F}">
      <dgm:prSet/>
      <dgm:spPr/>
      <dgm:t>
        <a:bodyPr/>
        <a:lstStyle/>
        <a:p>
          <a:endParaRPr lang="en-US"/>
        </a:p>
      </dgm:t>
    </dgm:pt>
    <dgm:pt modelId="{F756DA39-C647-4A86-9ECA-7D4F42366506}" type="pres">
      <dgm:prSet presAssocID="{BC8AC8F9-0E6F-42FE-A25E-97DCFD51589C}" presName="linear" presStyleCnt="0">
        <dgm:presLayoutVars>
          <dgm:dir/>
          <dgm:animLvl val="lvl"/>
          <dgm:resizeHandles val="exact"/>
        </dgm:presLayoutVars>
      </dgm:prSet>
      <dgm:spPr/>
      <dgm:t>
        <a:bodyPr/>
        <a:lstStyle/>
        <a:p>
          <a:endParaRPr lang="en-US"/>
        </a:p>
      </dgm:t>
    </dgm:pt>
    <dgm:pt modelId="{36DF62F7-44F0-4E1E-BE47-9FCDAD2CDC90}" type="pres">
      <dgm:prSet presAssocID="{ED121113-C5A4-40F7-856C-77465DB7136B}" presName="parentLin" presStyleCnt="0"/>
      <dgm:spPr/>
    </dgm:pt>
    <dgm:pt modelId="{2FDD7731-EDB2-4456-81C8-7C5FD108579E}" type="pres">
      <dgm:prSet presAssocID="{ED121113-C5A4-40F7-856C-77465DB7136B}" presName="parentLeftMargin" presStyleLbl="node1" presStyleIdx="0" presStyleCnt="5"/>
      <dgm:spPr/>
      <dgm:t>
        <a:bodyPr/>
        <a:lstStyle/>
        <a:p>
          <a:endParaRPr lang="en-US"/>
        </a:p>
      </dgm:t>
    </dgm:pt>
    <dgm:pt modelId="{8086AC4D-5D9F-4FEE-94AC-778D8B792322}" type="pres">
      <dgm:prSet presAssocID="{ED121113-C5A4-40F7-856C-77465DB7136B}" presName="parentText" presStyleLbl="node1" presStyleIdx="0" presStyleCnt="5">
        <dgm:presLayoutVars>
          <dgm:chMax val="0"/>
          <dgm:bulletEnabled val="1"/>
        </dgm:presLayoutVars>
      </dgm:prSet>
      <dgm:spPr/>
      <dgm:t>
        <a:bodyPr/>
        <a:lstStyle/>
        <a:p>
          <a:endParaRPr lang="en-US"/>
        </a:p>
      </dgm:t>
    </dgm:pt>
    <dgm:pt modelId="{BFEB671B-100F-41B2-B0E8-C3CB96EA2EBB}" type="pres">
      <dgm:prSet presAssocID="{ED121113-C5A4-40F7-856C-77465DB7136B}" presName="negativeSpace" presStyleCnt="0"/>
      <dgm:spPr/>
    </dgm:pt>
    <dgm:pt modelId="{67DDCD9D-6B06-4511-A638-64CB68D25E0E}" type="pres">
      <dgm:prSet presAssocID="{ED121113-C5A4-40F7-856C-77465DB7136B}" presName="childText" presStyleLbl="conFgAcc1" presStyleIdx="0" presStyleCnt="5">
        <dgm:presLayoutVars>
          <dgm:bulletEnabled val="1"/>
        </dgm:presLayoutVars>
      </dgm:prSet>
      <dgm:spPr/>
    </dgm:pt>
    <dgm:pt modelId="{7F2F37E1-D45B-4A38-A07C-8BC5FE958F45}" type="pres">
      <dgm:prSet presAssocID="{D1AB246F-B84D-4AA7-9E0E-92136EBC44AD}" presName="spaceBetweenRectangles" presStyleCnt="0"/>
      <dgm:spPr/>
    </dgm:pt>
    <dgm:pt modelId="{E8E0D329-2E23-4FC1-AE91-F050E8A56DC9}" type="pres">
      <dgm:prSet presAssocID="{363271D4-97D6-4DAA-A258-AAE73152AFA0}" presName="parentLin" presStyleCnt="0"/>
      <dgm:spPr/>
    </dgm:pt>
    <dgm:pt modelId="{5DB24A8F-C98C-4FF6-89CB-7741B53E5862}" type="pres">
      <dgm:prSet presAssocID="{363271D4-97D6-4DAA-A258-AAE73152AFA0}" presName="parentLeftMargin" presStyleLbl="node1" presStyleIdx="0" presStyleCnt="5"/>
      <dgm:spPr/>
      <dgm:t>
        <a:bodyPr/>
        <a:lstStyle/>
        <a:p>
          <a:endParaRPr lang="en-US"/>
        </a:p>
      </dgm:t>
    </dgm:pt>
    <dgm:pt modelId="{06693679-64C5-4E05-8F00-AB0D4FA2B935}" type="pres">
      <dgm:prSet presAssocID="{363271D4-97D6-4DAA-A258-AAE73152AFA0}" presName="parentText" presStyleLbl="node1" presStyleIdx="1" presStyleCnt="5">
        <dgm:presLayoutVars>
          <dgm:chMax val="0"/>
          <dgm:bulletEnabled val="1"/>
        </dgm:presLayoutVars>
      </dgm:prSet>
      <dgm:spPr/>
      <dgm:t>
        <a:bodyPr/>
        <a:lstStyle/>
        <a:p>
          <a:endParaRPr lang="en-US"/>
        </a:p>
      </dgm:t>
    </dgm:pt>
    <dgm:pt modelId="{6116DD35-A745-4F5C-B0A3-DBB19580D21D}" type="pres">
      <dgm:prSet presAssocID="{363271D4-97D6-4DAA-A258-AAE73152AFA0}" presName="negativeSpace" presStyleCnt="0"/>
      <dgm:spPr/>
    </dgm:pt>
    <dgm:pt modelId="{26CB5201-CF28-4DE8-AE4E-71466082E479}" type="pres">
      <dgm:prSet presAssocID="{363271D4-97D6-4DAA-A258-AAE73152AFA0}" presName="childText" presStyleLbl="conFgAcc1" presStyleIdx="1" presStyleCnt="5">
        <dgm:presLayoutVars>
          <dgm:bulletEnabled val="1"/>
        </dgm:presLayoutVars>
      </dgm:prSet>
      <dgm:spPr/>
    </dgm:pt>
    <dgm:pt modelId="{FF9D2AE9-7C12-4407-A7BE-D34FA22C72A6}" type="pres">
      <dgm:prSet presAssocID="{952BFD1A-8665-4EBC-A93F-3108BB595686}" presName="spaceBetweenRectangles" presStyleCnt="0"/>
      <dgm:spPr/>
    </dgm:pt>
    <dgm:pt modelId="{873CCD71-DE97-4FBC-B577-59DA80B80F2B}" type="pres">
      <dgm:prSet presAssocID="{E5C24058-372A-45FC-B08F-4781B884E554}" presName="parentLin" presStyleCnt="0"/>
      <dgm:spPr/>
    </dgm:pt>
    <dgm:pt modelId="{E8C8E5E7-4011-429E-8A39-079E6E31016A}" type="pres">
      <dgm:prSet presAssocID="{E5C24058-372A-45FC-B08F-4781B884E554}" presName="parentLeftMargin" presStyleLbl="node1" presStyleIdx="1" presStyleCnt="5"/>
      <dgm:spPr/>
      <dgm:t>
        <a:bodyPr/>
        <a:lstStyle/>
        <a:p>
          <a:endParaRPr lang="en-US"/>
        </a:p>
      </dgm:t>
    </dgm:pt>
    <dgm:pt modelId="{3D77AA7C-45EA-4573-B6EB-744D0BE9FF86}" type="pres">
      <dgm:prSet presAssocID="{E5C24058-372A-45FC-B08F-4781B884E554}" presName="parentText" presStyleLbl="node1" presStyleIdx="2" presStyleCnt="5">
        <dgm:presLayoutVars>
          <dgm:chMax val="0"/>
          <dgm:bulletEnabled val="1"/>
        </dgm:presLayoutVars>
      </dgm:prSet>
      <dgm:spPr/>
      <dgm:t>
        <a:bodyPr/>
        <a:lstStyle/>
        <a:p>
          <a:endParaRPr lang="en-US"/>
        </a:p>
      </dgm:t>
    </dgm:pt>
    <dgm:pt modelId="{B5F8C3D9-AA28-41CB-9C83-99E8D81F53B4}" type="pres">
      <dgm:prSet presAssocID="{E5C24058-372A-45FC-B08F-4781B884E554}" presName="negativeSpace" presStyleCnt="0"/>
      <dgm:spPr/>
    </dgm:pt>
    <dgm:pt modelId="{062F17FF-4073-4F62-8766-19ADA2A6491A}" type="pres">
      <dgm:prSet presAssocID="{E5C24058-372A-45FC-B08F-4781B884E554}" presName="childText" presStyleLbl="conFgAcc1" presStyleIdx="2" presStyleCnt="5">
        <dgm:presLayoutVars>
          <dgm:bulletEnabled val="1"/>
        </dgm:presLayoutVars>
      </dgm:prSet>
      <dgm:spPr/>
    </dgm:pt>
    <dgm:pt modelId="{FAE68674-A8EE-4EA0-9402-55C052CD6CC2}" type="pres">
      <dgm:prSet presAssocID="{E1290E5E-3BE2-4F93-9283-7DAB67DD7C94}" presName="spaceBetweenRectangles" presStyleCnt="0"/>
      <dgm:spPr/>
    </dgm:pt>
    <dgm:pt modelId="{878F1420-0386-411F-A6E8-2BC20997A120}" type="pres">
      <dgm:prSet presAssocID="{CFC2DC14-AF13-42A4-8B9C-0B6DC5D1EF2F}" presName="parentLin" presStyleCnt="0"/>
      <dgm:spPr/>
    </dgm:pt>
    <dgm:pt modelId="{F5ADD7D3-9F8D-4825-B2D3-62CD4893E4AF}" type="pres">
      <dgm:prSet presAssocID="{CFC2DC14-AF13-42A4-8B9C-0B6DC5D1EF2F}" presName="parentLeftMargin" presStyleLbl="node1" presStyleIdx="2" presStyleCnt="5"/>
      <dgm:spPr/>
      <dgm:t>
        <a:bodyPr/>
        <a:lstStyle/>
        <a:p>
          <a:endParaRPr lang="en-US"/>
        </a:p>
      </dgm:t>
    </dgm:pt>
    <dgm:pt modelId="{821BFBE8-B812-4F68-90A9-48D3634330A3}" type="pres">
      <dgm:prSet presAssocID="{CFC2DC14-AF13-42A4-8B9C-0B6DC5D1EF2F}" presName="parentText" presStyleLbl="node1" presStyleIdx="3" presStyleCnt="5">
        <dgm:presLayoutVars>
          <dgm:chMax val="0"/>
          <dgm:bulletEnabled val="1"/>
        </dgm:presLayoutVars>
      </dgm:prSet>
      <dgm:spPr/>
      <dgm:t>
        <a:bodyPr/>
        <a:lstStyle/>
        <a:p>
          <a:endParaRPr lang="en-US"/>
        </a:p>
      </dgm:t>
    </dgm:pt>
    <dgm:pt modelId="{92EC6522-0D93-4D57-977B-3FD2B4041F8A}" type="pres">
      <dgm:prSet presAssocID="{CFC2DC14-AF13-42A4-8B9C-0B6DC5D1EF2F}" presName="negativeSpace" presStyleCnt="0"/>
      <dgm:spPr/>
    </dgm:pt>
    <dgm:pt modelId="{653E1FFD-C8A7-4B04-B58C-49CFF23DD8A4}" type="pres">
      <dgm:prSet presAssocID="{CFC2DC14-AF13-42A4-8B9C-0B6DC5D1EF2F}" presName="childText" presStyleLbl="conFgAcc1" presStyleIdx="3" presStyleCnt="5">
        <dgm:presLayoutVars>
          <dgm:bulletEnabled val="1"/>
        </dgm:presLayoutVars>
      </dgm:prSet>
      <dgm:spPr/>
    </dgm:pt>
    <dgm:pt modelId="{AD9BAFB1-91D6-4329-88CE-6344FEA6B6D5}" type="pres">
      <dgm:prSet presAssocID="{501B5A93-B9A6-410B-B955-F911C5C14CDF}" presName="spaceBetweenRectangles" presStyleCnt="0"/>
      <dgm:spPr/>
    </dgm:pt>
    <dgm:pt modelId="{CCCEF4E2-F597-4260-A478-ECDBF36CD033}" type="pres">
      <dgm:prSet presAssocID="{1FE0F151-0132-4CE8-A3BA-12822E9BD215}" presName="parentLin" presStyleCnt="0"/>
      <dgm:spPr/>
    </dgm:pt>
    <dgm:pt modelId="{46BBC1F7-CCC1-4EE7-9BB6-A1CF5483050E}" type="pres">
      <dgm:prSet presAssocID="{1FE0F151-0132-4CE8-A3BA-12822E9BD215}" presName="parentLeftMargin" presStyleLbl="node1" presStyleIdx="3" presStyleCnt="5"/>
      <dgm:spPr/>
      <dgm:t>
        <a:bodyPr/>
        <a:lstStyle/>
        <a:p>
          <a:endParaRPr lang="en-US"/>
        </a:p>
      </dgm:t>
    </dgm:pt>
    <dgm:pt modelId="{A7E7F2F2-B46C-4964-9695-E6AB5204A002}" type="pres">
      <dgm:prSet presAssocID="{1FE0F151-0132-4CE8-A3BA-12822E9BD215}" presName="parentText" presStyleLbl="node1" presStyleIdx="4" presStyleCnt="5">
        <dgm:presLayoutVars>
          <dgm:chMax val="0"/>
          <dgm:bulletEnabled val="1"/>
        </dgm:presLayoutVars>
      </dgm:prSet>
      <dgm:spPr/>
      <dgm:t>
        <a:bodyPr/>
        <a:lstStyle/>
        <a:p>
          <a:endParaRPr lang="en-US"/>
        </a:p>
      </dgm:t>
    </dgm:pt>
    <dgm:pt modelId="{4BABB7F7-4CF8-4075-A430-AEE2ACAB8C96}" type="pres">
      <dgm:prSet presAssocID="{1FE0F151-0132-4CE8-A3BA-12822E9BD215}" presName="negativeSpace" presStyleCnt="0"/>
      <dgm:spPr/>
    </dgm:pt>
    <dgm:pt modelId="{9892B62E-7675-4421-A852-85F66A98097A}" type="pres">
      <dgm:prSet presAssocID="{1FE0F151-0132-4CE8-A3BA-12822E9BD215}" presName="childText" presStyleLbl="conFgAcc1" presStyleIdx="4" presStyleCnt="5">
        <dgm:presLayoutVars>
          <dgm:bulletEnabled val="1"/>
        </dgm:presLayoutVars>
      </dgm:prSet>
      <dgm:spPr/>
    </dgm:pt>
  </dgm:ptLst>
  <dgm:cxnLst>
    <dgm:cxn modelId="{6E6FBE69-9977-4208-8DDA-9FDF8F020696}" type="presOf" srcId="{ED121113-C5A4-40F7-856C-77465DB7136B}" destId="{2FDD7731-EDB2-4456-81C8-7C5FD108579E}" srcOrd="0" destOrd="0" presId="urn:microsoft.com/office/officeart/2005/8/layout/list1"/>
    <dgm:cxn modelId="{C2A345D4-82EC-4875-BE96-51ECB798D443}" srcId="{BC8AC8F9-0E6F-42FE-A25E-97DCFD51589C}" destId="{E5C24058-372A-45FC-B08F-4781B884E554}" srcOrd="2" destOrd="0" parTransId="{FA03822A-53C4-4607-88C5-7DD6C2499828}" sibTransId="{E1290E5E-3BE2-4F93-9283-7DAB67DD7C94}"/>
    <dgm:cxn modelId="{BC81AE36-4CF1-444C-B95F-CB7AD147EB37}" srcId="{BC8AC8F9-0E6F-42FE-A25E-97DCFD51589C}" destId="{1FE0F151-0132-4CE8-A3BA-12822E9BD215}" srcOrd="4" destOrd="0" parTransId="{8106F910-0A4E-4886-875C-89D56A8CFCB4}" sibTransId="{A7A1A6E1-3C09-4A2B-B7B7-DC96CC6373F9}"/>
    <dgm:cxn modelId="{9C5C3111-E50C-4FA8-8909-A3E5ACC81392}" type="presOf" srcId="{1FE0F151-0132-4CE8-A3BA-12822E9BD215}" destId="{A7E7F2F2-B46C-4964-9695-E6AB5204A002}" srcOrd="1" destOrd="0" presId="urn:microsoft.com/office/officeart/2005/8/layout/list1"/>
    <dgm:cxn modelId="{FEAC3714-389F-43BF-A2E1-B424A431ECF5}" type="presOf" srcId="{E5C24058-372A-45FC-B08F-4781B884E554}" destId="{3D77AA7C-45EA-4573-B6EB-744D0BE9FF86}" srcOrd="1" destOrd="0" presId="urn:microsoft.com/office/officeart/2005/8/layout/list1"/>
    <dgm:cxn modelId="{40B00DC4-B08D-4DDA-9342-EAEF87CED638}" type="presOf" srcId="{1FE0F151-0132-4CE8-A3BA-12822E9BD215}" destId="{46BBC1F7-CCC1-4EE7-9BB6-A1CF5483050E}" srcOrd="0" destOrd="0" presId="urn:microsoft.com/office/officeart/2005/8/layout/list1"/>
    <dgm:cxn modelId="{8D58FE78-8F85-487D-BD50-A59FBA43031B}" type="presOf" srcId="{363271D4-97D6-4DAA-A258-AAE73152AFA0}" destId="{5DB24A8F-C98C-4FF6-89CB-7741B53E5862}" srcOrd="0" destOrd="0" presId="urn:microsoft.com/office/officeart/2005/8/layout/list1"/>
    <dgm:cxn modelId="{300A633B-09E6-4424-9A6D-A13F0CE2199F}" srcId="{BC8AC8F9-0E6F-42FE-A25E-97DCFD51589C}" destId="{CFC2DC14-AF13-42A4-8B9C-0B6DC5D1EF2F}" srcOrd="3" destOrd="0" parTransId="{45BBC271-A0E9-4654-9E25-74C55981766E}" sibTransId="{501B5A93-B9A6-410B-B955-F911C5C14CDF}"/>
    <dgm:cxn modelId="{4A17B563-BA31-4452-9BF1-AD23F9E943B1}" type="presOf" srcId="{BC8AC8F9-0E6F-42FE-A25E-97DCFD51589C}" destId="{F756DA39-C647-4A86-9ECA-7D4F42366506}" srcOrd="0" destOrd="0" presId="urn:microsoft.com/office/officeart/2005/8/layout/list1"/>
    <dgm:cxn modelId="{E2F080E0-02E3-4BDA-8318-D26BED22F299}" type="presOf" srcId="{ED121113-C5A4-40F7-856C-77465DB7136B}" destId="{8086AC4D-5D9F-4FEE-94AC-778D8B792322}" srcOrd="1" destOrd="0" presId="urn:microsoft.com/office/officeart/2005/8/layout/list1"/>
    <dgm:cxn modelId="{B9A21229-06C0-4668-81ED-C06522CD8BA1}" srcId="{BC8AC8F9-0E6F-42FE-A25E-97DCFD51589C}" destId="{363271D4-97D6-4DAA-A258-AAE73152AFA0}" srcOrd="1" destOrd="0" parTransId="{DF447B1C-AD1F-4063-81A8-52D1A087562F}" sibTransId="{952BFD1A-8665-4EBC-A93F-3108BB595686}"/>
    <dgm:cxn modelId="{E5129902-FA9A-44B8-A79F-EA2557AFFF9A}" type="presOf" srcId="{CFC2DC14-AF13-42A4-8B9C-0B6DC5D1EF2F}" destId="{F5ADD7D3-9F8D-4825-B2D3-62CD4893E4AF}" srcOrd="0" destOrd="0" presId="urn:microsoft.com/office/officeart/2005/8/layout/list1"/>
    <dgm:cxn modelId="{C87DCFF9-AF2E-45C7-988F-A3400B984E5D}" type="presOf" srcId="{E5C24058-372A-45FC-B08F-4781B884E554}" destId="{E8C8E5E7-4011-429E-8A39-079E6E31016A}" srcOrd="0" destOrd="0" presId="urn:microsoft.com/office/officeart/2005/8/layout/list1"/>
    <dgm:cxn modelId="{A15D44D5-41A1-49C7-8100-CDF2009CF699}" type="presOf" srcId="{CFC2DC14-AF13-42A4-8B9C-0B6DC5D1EF2F}" destId="{821BFBE8-B812-4F68-90A9-48D3634330A3}" srcOrd="1" destOrd="0" presId="urn:microsoft.com/office/officeart/2005/8/layout/list1"/>
    <dgm:cxn modelId="{49E10716-ABDB-42EB-BEF5-28657D83C4F4}" srcId="{BC8AC8F9-0E6F-42FE-A25E-97DCFD51589C}" destId="{ED121113-C5A4-40F7-856C-77465DB7136B}" srcOrd="0" destOrd="0" parTransId="{CD6BB48C-82FC-4990-BC8C-B486E45C52E1}" sibTransId="{D1AB246F-B84D-4AA7-9E0E-92136EBC44AD}"/>
    <dgm:cxn modelId="{9C2B2431-0B23-4CAB-A4C7-766C22062C9C}" type="presOf" srcId="{363271D4-97D6-4DAA-A258-AAE73152AFA0}" destId="{06693679-64C5-4E05-8F00-AB0D4FA2B935}" srcOrd="1" destOrd="0" presId="urn:microsoft.com/office/officeart/2005/8/layout/list1"/>
    <dgm:cxn modelId="{3024E6C1-D3BC-4060-B62E-EFEE0A37F57D}" type="presParOf" srcId="{F756DA39-C647-4A86-9ECA-7D4F42366506}" destId="{36DF62F7-44F0-4E1E-BE47-9FCDAD2CDC90}" srcOrd="0" destOrd="0" presId="urn:microsoft.com/office/officeart/2005/8/layout/list1"/>
    <dgm:cxn modelId="{A122A261-764F-414A-8349-0C39EC545DA0}" type="presParOf" srcId="{36DF62F7-44F0-4E1E-BE47-9FCDAD2CDC90}" destId="{2FDD7731-EDB2-4456-81C8-7C5FD108579E}" srcOrd="0" destOrd="0" presId="urn:microsoft.com/office/officeart/2005/8/layout/list1"/>
    <dgm:cxn modelId="{54A9E595-463D-45FE-9F82-AAB5F1DB1DD1}" type="presParOf" srcId="{36DF62F7-44F0-4E1E-BE47-9FCDAD2CDC90}" destId="{8086AC4D-5D9F-4FEE-94AC-778D8B792322}" srcOrd="1" destOrd="0" presId="urn:microsoft.com/office/officeart/2005/8/layout/list1"/>
    <dgm:cxn modelId="{5F1FF626-23A5-4E65-B698-34542A3A35FC}" type="presParOf" srcId="{F756DA39-C647-4A86-9ECA-7D4F42366506}" destId="{BFEB671B-100F-41B2-B0E8-C3CB96EA2EBB}" srcOrd="1" destOrd="0" presId="urn:microsoft.com/office/officeart/2005/8/layout/list1"/>
    <dgm:cxn modelId="{F2806552-FFA2-4513-98D2-5166482A29EB}" type="presParOf" srcId="{F756DA39-C647-4A86-9ECA-7D4F42366506}" destId="{67DDCD9D-6B06-4511-A638-64CB68D25E0E}" srcOrd="2" destOrd="0" presId="urn:microsoft.com/office/officeart/2005/8/layout/list1"/>
    <dgm:cxn modelId="{74BAF34E-FA12-44BA-9460-740EFD5ABA19}" type="presParOf" srcId="{F756DA39-C647-4A86-9ECA-7D4F42366506}" destId="{7F2F37E1-D45B-4A38-A07C-8BC5FE958F45}" srcOrd="3" destOrd="0" presId="urn:microsoft.com/office/officeart/2005/8/layout/list1"/>
    <dgm:cxn modelId="{AA7338C8-4D94-4874-A04B-7DD6EBCDC9A0}" type="presParOf" srcId="{F756DA39-C647-4A86-9ECA-7D4F42366506}" destId="{E8E0D329-2E23-4FC1-AE91-F050E8A56DC9}" srcOrd="4" destOrd="0" presId="urn:microsoft.com/office/officeart/2005/8/layout/list1"/>
    <dgm:cxn modelId="{118FC433-C907-498E-B56F-ED85CA2534FE}" type="presParOf" srcId="{E8E0D329-2E23-4FC1-AE91-F050E8A56DC9}" destId="{5DB24A8F-C98C-4FF6-89CB-7741B53E5862}" srcOrd="0" destOrd="0" presId="urn:microsoft.com/office/officeart/2005/8/layout/list1"/>
    <dgm:cxn modelId="{B57B560C-20D6-469A-A83A-E1BE39282D92}" type="presParOf" srcId="{E8E0D329-2E23-4FC1-AE91-F050E8A56DC9}" destId="{06693679-64C5-4E05-8F00-AB0D4FA2B935}" srcOrd="1" destOrd="0" presId="urn:microsoft.com/office/officeart/2005/8/layout/list1"/>
    <dgm:cxn modelId="{4FDBFA6E-2500-4B92-B6B5-4DF96CD52706}" type="presParOf" srcId="{F756DA39-C647-4A86-9ECA-7D4F42366506}" destId="{6116DD35-A745-4F5C-B0A3-DBB19580D21D}" srcOrd="5" destOrd="0" presId="urn:microsoft.com/office/officeart/2005/8/layout/list1"/>
    <dgm:cxn modelId="{A0556132-CB5F-4E61-831B-8F9311FF16BB}" type="presParOf" srcId="{F756DA39-C647-4A86-9ECA-7D4F42366506}" destId="{26CB5201-CF28-4DE8-AE4E-71466082E479}" srcOrd="6" destOrd="0" presId="urn:microsoft.com/office/officeart/2005/8/layout/list1"/>
    <dgm:cxn modelId="{3EFF8B26-57BD-43E3-A851-4533563A7CA5}" type="presParOf" srcId="{F756DA39-C647-4A86-9ECA-7D4F42366506}" destId="{FF9D2AE9-7C12-4407-A7BE-D34FA22C72A6}" srcOrd="7" destOrd="0" presId="urn:microsoft.com/office/officeart/2005/8/layout/list1"/>
    <dgm:cxn modelId="{9EA68140-01D6-4822-B1B1-0AC5FBE97716}" type="presParOf" srcId="{F756DA39-C647-4A86-9ECA-7D4F42366506}" destId="{873CCD71-DE97-4FBC-B577-59DA80B80F2B}" srcOrd="8" destOrd="0" presId="urn:microsoft.com/office/officeart/2005/8/layout/list1"/>
    <dgm:cxn modelId="{00A95648-8900-484D-92DA-9F59ECEB413A}" type="presParOf" srcId="{873CCD71-DE97-4FBC-B577-59DA80B80F2B}" destId="{E8C8E5E7-4011-429E-8A39-079E6E31016A}" srcOrd="0" destOrd="0" presId="urn:microsoft.com/office/officeart/2005/8/layout/list1"/>
    <dgm:cxn modelId="{E1B0161C-BA69-4DED-ABEA-DB96B76BD4C3}" type="presParOf" srcId="{873CCD71-DE97-4FBC-B577-59DA80B80F2B}" destId="{3D77AA7C-45EA-4573-B6EB-744D0BE9FF86}" srcOrd="1" destOrd="0" presId="urn:microsoft.com/office/officeart/2005/8/layout/list1"/>
    <dgm:cxn modelId="{D9A52DC4-7FFC-46C5-B476-AA58B0DA0CC0}" type="presParOf" srcId="{F756DA39-C647-4A86-9ECA-7D4F42366506}" destId="{B5F8C3D9-AA28-41CB-9C83-99E8D81F53B4}" srcOrd="9" destOrd="0" presId="urn:microsoft.com/office/officeart/2005/8/layout/list1"/>
    <dgm:cxn modelId="{CEF3ED8F-3AC1-402E-85C5-26CE1C79B386}" type="presParOf" srcId="{F756DA39-C647-4A86-9ECA-7D4F42366506}" destId="{062F17FF-4073-4F62-8766-19ADA2A6491A}" srcOrd="10" destOrd="0" presId="urn:microsoft.com/office/officeart/2005/8/layout/list1"/>
    <dgm:cxn modelId="{50D5EC3A-219F-442D-99B3-4AAA4AA4C472}" type="presParOf" srcId="{F756DA39-C647-4A86-9ECA-7D4F42366506}" destId="{FAE68674-A8EE-4EA0-9402-55C052CD6CC2}" srcOrd="11" destOrd="0" presId="urn:microsoft.com/office/officeart/2005/8/layout/list1"/>
    <dgm:cxn modelId="{1B0EAEA1-8B55-4FE4-AFCD-D6DC278D78C3}" type="presParOf" srcId="{F756DA39-C647-4A86-9ECA-7D4F42366506}" destId="{878F1420-0386-411F-A6E8-2BC20997A120}" srcOrd="12" destOrd="0" presId="urn:microsoft.com/office/officeart/2005/8/layout/list1"/>
    <dgm:cxn modelId="{1A9881CC-2E42-4D75-B823-3058F9A5B1D9}" type="presParOf" srcId="{878F1420-0386-411F-A6E8-2BC20997A120}" destId="{F5ADD7D3-9F8D-4825-B2D3-62CD4893E4AF}" srcOrd="0" destOrd="0" presId="urn:microsoft.com/office/officeart/2005/8/layout/list1"/>
    <dgm:cxn modelId="{9E7E1495-56C5-42E4-A25C-F2E2785322A5}" type="presParOf" srcId="{878F1420-0386-411F-A6E8-2BC20997A120}" destId="{821BFBE8-B812-4F68-90A9-48D3634330A3}" srcOrd="1" destOrd="0" presId="urn:microsoft.com/office/officeart/2005/8/layout/list1"/>
    <dgm:cxn modelId="{F7944B04-E9A6-4EF9-B872-13B6EEC50713}" type="presParOf" srcId="{F756DA39-C647-4A86-9ECA-7D4F42366506}" destId="{92EC6522-0D93-4D57-977B-3FD2B4041F8A}" srcOrd="13" destOrd="0" presId="urn:microsoft.com/office/officeart/2005/8/layout/list1"/>
    <dgm:cxn modelId="{DD4D237F-1E0D-400F-B545-00962C4A9631}" type="presParOf" srcId="{F756DA39-C647-4A86-9ECA-7D4F42366506}" destId="{653E1FFD-C8A7-4B04-B58C-49CFF23DD8A4}" srcOrd="14" destOrd="0" presId="urn:microsoft.com/office/officeart/2005/8/layout/list1"/>
    <dgm:cxn modelId="{B100C2AB-3B9C-494B-A82C-570FD74E678E}" type="presParOf" srcId="{F756DA39-C647-4A86-9ECA-7D4F42366506}" destId="{AD9BAFB1-91D6-4329-88CE-6344FEA6B6D5}" srcOrd="15" destOrd="0" presId="urn:microsoft.com/office/officeart/2005/8/layout/list1"/>
    <dgm:cxn modelId="{19025E89-5610-470B-B687-A27DC6A34905}" type="presParOf" srcId="{F756DA39-C647-4A86-9ECA-7D4F42366506}" destId="{CCCEF4E2-F597-4260-A478-ECDBF36CD033}" srcOrd="16" destOrd="0" presId="urn:microsoft.com/office/officeart/2005/8/layout/list1"/>
    <dgm:cxn modelId="{90228112-0199-42B9-8D85-75BB16BC1F16}" type="presParOf" srcId="{CCCEF4E2-F597-4260-A478-ECDBF36CD033}" destId="{46BBC1F7-CCC1-4EE7-9BB6-A1CF5483050E}" srcOrd="0" destOrd="0" presId="urn:microsoft.com/office/officeart/2005/8/layout/list1"/>
    <dgm:cxn modelId="{C967190E-9E48-4110-9B5F-E1B90257A94D}" type="presParOf" srcId="{CCCEF4E2-F597-4260-A478-ECDBF36CD033}" destId="{A7E7F2F2-B46C-4964-9695-E6AB5204A002}" srcOrd="1" destOrd="0" presId="urn:microsoft.com/office/officeart/2005/8/layout/list1"/>
    <dgm:cxn modelId="{570E495B-A9E4-41E7-AF08-AFA3F4173520}" type="presParOf" srcId="{F756DA39-C647-4A86-9ECA-7D4F42366506}" destId="{4BABB7F7-4CF8-4075-A430-AEE2ACAB8C96}" srcOrd="17" destOrd="0" presId="urn:microsoft.com/office/officeart/2005/8/layout/list1"/>
    <dgm:cxn modelId="{083DD936-96AB-4F26-A115-F2F1700C3BDA}" type="presParOf" srcId="{F756DA39-C647-4A86-9ECA-7D4F42366506}" destId="{9892B62E-7675-4421-A852-85F66A98097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DCD9D-6B06-4511-A638-64CB68D25E0E}">
      <dsp:nvSpPr>
        <dsp:cNvPr id="0" name=""/>
        <dsp:cNvSpPr/>
      </dsp:nvSpPr>
      <dsp:spPr>
        <a:xfrm>
          <a:off x="0" y="28444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86AC4D-5D9F-4FEE-94AC-778D8B792322}">
      <dsp:nvSpPr>
        <dsp:cNvPr id="0" name=""/>
        <dsp:cNvSpPr/>
      </dsp:nvSpPr>
      <dsp:spPr>
        <a:xfrm>
          <a:off x="502920" y="1876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Motivation</a:t>
          </a:r>
          <a:endParaRPr lang="en-US" sz="1800" kern="1200" dirty="0"/>
        </a:p>
      </dsp:txBody>
      <dsp:txXfrm>
        <a:off x="528859" y="44701"/>
        <a:ext cx="6989002" cy="479482"/>
      </dsp:txXfrm>
    </dsp:sp>
    <dsp:sp modelId="{26CB5201-CF28-4DE8-AE4E-71466082E479}">
      <dsp:nvSpPr>
        <dsp:cNvPr id="0" name=""/>
        <dsp:cNvSpPr/>
      </dsp:nvSpPr>
      <dsp:spPr>
        <a:xfrm>
          <a:off x="0" y="110092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693679-64C5-4E05-8F00-AB0D4FA2B935}">
      <dsp:nvSpPr>
        <dsp:cNvPr id="0" name=""/>
        <dsp:cNvSpPr/>
      </dsp:nvSpPr>
      <dsp:spPr>
        <a:xfrm>
          <a:off x="502920" y="83524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Current Approaches</a:t>
          </a:r>
          <a:endParaRPr lang="en-US" sz="1800" kern="1200" dirty="0"/>
        </a:p>
      </dsp:txBody>
      <dsp:txXfrm>
        <a:off x="528859" y="861181"/>
        <a:ext cx="6989002" cy="479482"/>
      </dsp:txXfrm>
    </dsp:sp>
    <dsp:sp modelId="{062F17FF-4073-4F62-8766-19ADA2A6491A}">
      <dsp:nvSpPr>
        <dsp:cNvPr id="0" name=""/>
        <dsp:cNvSpPr/>
      </dsp:nvSpPr>
      <dsp:spPr>
        <a:xfrm>
          <a:off x="0" y="191740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77AA7C-45EA-4573-B6EB-744D0BE9FF86}">
      <dsp:nvSpPr>
        <dsp:cNvPr id="0" name=""/>
        <dsp:cNvSpPr/>
      </dsp:nvSpPr>
      <dsp:spPr>
        <a:xfrm>
          <a:off x="502920" y="165172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Research Objectives</a:t>
          </a:r>
          <a:endParaRPr lang="en-US" sz="1800" kern="1200" dirty="0"/>
        </a:p>
      </dsp:txBody>
      <dsp:txXfrm>
        <a:off x="528859" y="1677661"/>
        <a:ext cx="6989002" cy="479482"/>
      </dsp:txXfrm>
    </dsp:sp>
    <dsp:sp modelId="{653E1FFD-C8A7-4B04-B58C-49CFF23DD8A4}">
      <dsp:nvSpPr>
        <dsp:cNvPr id="0" name=""/>
        <dsp:cNvSpPr/>
      </dsp:nvSpPr>
      <dsp:spPr>
        <a:xfrm>
          <a:off x="0" y="273388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1BFBE8-B812-4F68-90A9-48D3634330A3}">
      <dsp:nvSpPr>
        <dsp:cNvPr id="0" name=""/>
        <dsp:cNvSpPr/>
      </dsp:nvSpPr>
      <dsp:spPr>
        <a:xfrm>
          <a:off x="502920" y="246820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Implementation</a:t>
          </a:r>
          <a:endParaRPr lang="en-US" sz="1800" kern="1200" dirty="0"/>
        </a:p>
      </dsp:txBody>
      <dsp:txXfrm>
        <a:off x="528859" y="2494141"/>
        <a:ext cx="6989002" cy="479482"/>
      </dsp:txXfrm>
    </dsp:sp>
    <dsp:sp modelId="{9892B62E-7675-4421-A852-85F66A98097A}">
      <dsp:nvSpPr>
        <dsp:cNvPr id="0" name=""/>
        <dsp:cNvSpPr/>
      </dsp:nvSpPr>
      <dsp:spPr>
        <a:xfrm>
          <a:off x="0" y="355036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E7F2F2-B46C-4964-9695-E6AB5204A002}">
      <dsp:nvSpPr>
        <dsp:cNvPr id="0" name=""/>
        <dsp:cNvSpPr/>
      </dsp:nvSpPr>
      <dsp:spPr>
        <a:xfrm>
          <a:off x="502920" y="328468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Conclusion</a:t>
          </a:r>
          <a:endParaRPr lang="en-US" sz="1800" kern="1200" dirty="0"/>
        </a:p>
      </dsp:txBody>
      <dsp:txXfrm>
        <a:off x="528859" y="3310621"/>
        <a:ext cx="6989002" cy="47948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371C3-41C9-4E07-B926-11D0A8D4F547}">
      <dsp:nvSpPr>
        <dsp:cNvPr id="0" name=""/>
        <dsp:cNvSpPr/>
      </dsp:nvSpPr>
      <dsp:spPr>
        <a:xfrm>
          <a:off x="0" y="22345"/>
          <a:ext cx="9988062" cy="5276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Static analysis</a:t>
          </a:r>
          <a:endParaRPr lang="en-US" sz="2200" kern="1200" dirty="0"/>
        </a:p>
      </dsp:txBody>
      <dsp:txXfrm>
        <a:off x="25759" y="48104"/>
        <a:ext cx="9936544" cy="476152"/>
      </dsp:txXfrm>
    </dsp:sp>
    <dsp:sp modelId="{48AC4F96-C47D-444E-AA84-F56C22419E90}">
      <dsp:nvSpPr>
        <dsp:cNvPr id="0" name=""/>
        <dsp:cNvSpPr/>
      </dsp:nvSpPr>
      <dsp:spPr>
        <a:xfrm>
          <a:off x="0" y="550015"/>
          <a:ext cx="9988062" cy="88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12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smtClean="0"/>
            <a:t>To analyze code without executing it</a:t>
          </a:r>
          <a:endParaRPr lang="en-US" sz="1700" kern="1200" dirty="0" smtClean="0"/>
        </a:p>
        <a:p>
          <a:pPr marL="171450" lvl="1" indent="-171450" algn="l" defTabSz="755650">
            <a:lnSpc>
              <a:spcPct val="90000"/>
            </a:lnSpc>
            <a:spcBef>
              <a:spcPct val="0"/>
            </a:spcBef>
            <a:spcAft>
              <a:spcPct val="20000"/>
            </a:spcAft>
            <a:buChar char="••"/>
          </a:pPr>
          <a:r>
            <a:rPr lang="en-US" sz="1700" kern="1200" dirty="0" smtClean="0"/>
            <a:t>Cover many paths</a:t>
          </a:r>
        </a:p>
        <a:p>
          <a:pPr marL="171450" lvl="1" indent="-171450" algn="l" defTabSz="755650">
            <a:lnSpc>
              <a:spcPct val="90000"/>
            </a:lnSpc>
            <a:spcBef>
              <a:spcPct val="0"/>
            </a:spcBef>
            <a:spcAft>
              <a:spcPct val="20000"/>
            </a:spcAft>
            <a:buChar char="••"/>
          </a:pPr>
          <a:r>
            <a:rPr lang="en-US" sz="1700" kern="1200" smtClean="0"/>
            <a:t>Difficult to resolve dynamic jump</a:t>
          </a:r>
          <a:endParaRPr lang="en-US" sz="1700" kern="1200" dirty="0" smtClean="0"/>
        </a:p>
      </dsp:txBody>
      <dsp:txXfrm>
        <a:off x="0" y="550015"/>
        <a:ext cx="9988062" cy="888030"/>
      </dsp:txXfrm>
    </dsp:sp>
    <dsp:sp modelId="{E004F4EF-8116-403A-B8FD-BBA74DC4DE62}">
      <dsp:nvSpPr>
        <dsp:cNvPr id="0" name=""/>
        <dsp:cNvSpPr/>
      </dsp:nvSpPr>
      <dsp:spPr>
        <a:xfrm>
          <a:off x="0" y="1438045"/>
          <a:ext cx="9988062" cy="5276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smtClean="0"/>
            <a:t>Dynamic analysis</a:t>
          </a:r>
          <a:endParaRPr lang="en-US" sz="2200" kern="1200" dirty="0" smtClean="0"/>
        </a:p>
      </dsp:txBody>
      <dsp:txXfrm>
        <a:off x="25759" y="1463804"/>
        <a:ext cx="9936544" cy="476152"/>
      </dsp:txXfrm>
    </dsp:sp>
    <dsp:sp modelId="{C995D27B-DE58-4F83-BD69-7630F99ECDEF}">
      <dsp:nvSpPr>
        <dsp:cNvPr id="0" name=""/>
        <dsp:cNvSpPr/>
      </dsp:nvSpPr>
      <dsp:spPr>
        <a:xfrm>
          <a:off x="0" y="1965715"/>
          <a:ext cx="9988062" cy="88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12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smtClean="0"/>
            <a:t>To analyze code during execution by means of emulator</a:t>
          </a:r>
          <a:endParaRPr lang="en-US" sz="1700" kern="1200" dirty="0" smtClean="0"/>
        </a:p>
        <a:p>
          <a:pPr marL="171450" lvl="1" indent="-171450" algn="l" defTabSz="755650">
            <a:lnSpc>
              <a:spcPct val="90000"/>
            </a:lnSpc>
            <a:spcBef>
              <a:spcPct val="0"/>
            </a:spcBef>
            <a:spcAft>
              <a:spcPct val="20000"/>
            </a:spcAft>
            <a:buChar char="••"/>
          </a:pPr>
          <a:r>
            <a:rPr lang="en-US" sz="1700" kern="1200" smtClean="0"/>
            <a:t>Cover only one path</a:t>
          </a:r>
          <a:endParaRPr lang="en-US" sz="1700" kern="1200" dirty="0" smtClean="0"/>
        </a:p>
        <a:p>
          <a:pPr marL="171450" lvl="1" indent="-171450" algn="l" defTabSz="755650">
            <a:lnSpc>
              <a:spcPct val="90000"/>
            </a:lnSpc>
            <a:spcBef>
              <a:spcPct val="0"/>
            </a:spcBef>
            <a:spcAft>
              <a:spcPct val="20000"/>
            </a:spcAft>
            <a:buChar char="••"/>
          </a:pPr>
          <a:r>
            <a:rPr lang="en-US" sz="1700" kern="1200" dirty="0" smtClean="0"/>
            <a:t>Allow deeper understanding of behavior </a:t>
          </a:r>
        </a:p>
      </dsp:txBody>
      <dsp:txXfrm>
        <a:off x="0" y="1965715"/>
        <a:ext cx="9988062" cy="888030"/>
      </dsp:txXfrm>
    </dsp:sp>
    <dsp:sp modelId="{3C0C208A-F774-4BEA-8E7E-A913393A5822}">
      <dsp:nvSpPr>
        <dsp:cNvPr id="0" name=""/>
        <dsp:cNvSpPr/>
      </dsp:nvSpPr>
      <dsp:spPr>
        <a:xfrm>
          <a:off x="0" y="2853745"/>
          <a:ext cx="9988062" cy="5276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smtClean="0"/>
            <a:t>Combine static analysis and dynamic analysis (hybrid analysis)</a:t>
          </a:r>
          <a:endParaRPr lang="en-US" sz="2200" kern="1200" dirty="0" smtClean="0"/>
        </a:p>
      </dsp:txBody>
      <dsp:txXfrm>
        <a:off x="25759" y="2879504"/>
        <a:ext cx="9936544" cy="476152"/>
      </dsp:txXfrm>
    </dsp:sp>
    <dsp:sp modelId="{30CAE0DF-7717-4953-8EE7-31C2032C224C}">
      <dsp:nvSpPr>
        <dsp:cNvPr id="0" name=""/>
        <dsp:cNvSpPr/>
      </dsp:nvSpPr>
      <dsp:spPr>
        <a:xfrm>
          <a:off x="0" y="3381415"/>
          <a:ext cx="9988062"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12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smtClean="0"/>
            <a:t>Use advantages of dynamic testing to complement disadvantages of static analysis and vice versa.</a:t>
          </a:r>
        </a:p>
      </dsp:txBody>
      <dsp:txXfrm>
        <a:off x="0" y="3381415"/>
        <a:ext cx="9988062" cy="3643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DCD9D-6B06-4511-A638-64CB68D25E0E}">
      <dsp:nvSpPr>
        <dsp:cNvPr id="0" name=""/>
        <dsp:cNvSpPr/>
      </dsp:nvSpPr>
      <dsp:spPr>
        <a:xfrm>
          <a:off x="0" y="28444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86AC4D-5D9F-4FEE-94AC-778D8B792322}">
      <dsp:nvSpPr>
        <dsp:cNvPr id="0" name=""/>
        <dsp:cNvSpPr/>
      </dsp:nvSpPr>
      <dsp:spPr>
        <a:xfrm>
          <a:off x="502920" y="1876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Motivation</a:t>
          </a:r>
          <a:endParaRPr lang="en-US" sz="1800" kern="1200" dirty="0"/>
        </a:p>
      </dsp:txBody>
      <dsp:txXfrm>
        <a:off x="528859" y="44701"/>
        <a:ext cx="6989002" cy="479482"/>
      </dsp:txXfrm>
    </dsp:sp>
    <dsp:sp modelId="{26CB5201-CF28-4DE8-AE4E-71466082E479}">
      <dsp:nvSpPr>
        <dsp:cNvPr id="0" name=""/>
        <dsp:cNvSpPr/>
      </dsp:nvSpPr>
      <dsp:spPr>
        <a:xfrm>
          <a:off x="0" y="110092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693679-64C5-4E05-8F00-AB0D4FA2B935}">
      <dsp:nvSpPr>
        <dsp:cNvPr id="0" name=""/>
        <dsp:cNvSpPr/>
      </dsp:nvSpPr>
      <dsp:spPr>
        <a:xfrm>
          <a:off x="502920" y="83524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Current Approaches</a:t>
          </a:r>
          <a:endParaRPr lang="en-US" sz="1800" kern="1200" dirty="0"/>
        </a:p>
      </dsp:txBody>
      <dsp:txXfrm>
        <a:off x="528859" y="861181"/>
        <a:ext cx="6989002" cy="479482"/>
      </dsp:txXfrm>
    </dsp:sp>
    <dsp:sp modelId="{062F17FF-4073-4F62-8766-19ADA2A6491A}">
      <dsp:nvSpPr>
        <dsp:cNvPr id="0" name=""/>
        <dsp:cNvSpPr/>
      </dsp:nvSpPr>
      <dsp:spPr>
        <a:xfrm>
          <a:off x="0" y="191740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77AA7C-45EA-4573-B6EB-744D0BE9FF86}">
      <dsp:nvSpPr>
        <dsp:cNvPr id="0" name=""/>
        <dsp:cNvSpPr/>
      </dsp:nvSpPr>
      <dsp:spPr>
        <a:xfrm>
          <a:off x="502920" y="165172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Research Objectives</a:t>
          </a:r>
          <a:endParaRPr lang="en-US" sz="1800" kern="1200" dirty="0"/>
        </a:p>
      </dsp:txBody>
      <dsp:txXfrm>
        <a:off x="528859" y="1677661"/>
        <a:ext cx="6989002" cy="479482"/>
      </dsp:txXfrm>
    </dsp:sp>
    <dsp:sp modelId="{653E1FFD-C8A7-4B04-B58C-49CFF23DD8A4}">
      <dsp:nvSpPr>
        <dsp:cNvPr id="0" name=""/>
        <dsp:cNvSpPr/>
      </dsp:nvSpPr>
      <dsp:spPr>
        <a:xfrm>
          <a:off x="0" y="273388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1BFBE8-B812-4F68-90A9-48D3634330A3}">
      <dsp:nvSpPr>
        <dsp:cNvPr id="0" name=""/>
        <dsp:cNvSpPr/>
      </dsp:nvSpPr>
      <dsp:spPr>
        <a:xfrm>
          <a:off x="502920" y="2468202"/>
          <a:ext cx="7040880" cy="531360"/>
        </a:xfrm>
        <a:prstGeom prst="roundRect">
          <a:avLst/>
        </a:prstGeom>
        <a:solidFill>
          <a:schemeClr val="accent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Implementation</a:t>
          </a:r>
          <a:endParaRPr lang="en-US" sz="1800" kern="1200" dirty="0"/>
        </a:p>
      </dsp:txBody>
      <dsp:txXfrm>
        <a:off x="528859" y="2494141"/>
        <a:ext cx="6989002" cy="479482"/>
      </dsp:txXfrm>
    </dsp:sp>
    <dsp:sp modelId="{9892B62E-7675-4421-A852-85F66A98097A}">
      <dsp:nvSpPr>
        <dsp:cNvPr id="0" name=""/>
        <dsp:cNvSpPr/>
      </dsp:nvSpPr>
      <dsp:spPr>
        <a:xfrm>
          <a:off x="0" y="355036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E7F2F2-B46C-4964-9695-E6AB5204A002}">
      <dsp:nvSpPr>
        <dsp:cNvPr id="0" name=""/>
        <dsp:cNvSpPr/>
      </dsp:nvSpPr>
      <dsp:spPr>
        <a:xfrm>
          <a:off x="502920" y="328468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Conclusion</a:t>
          </a:r>
          <a:endParaRPr lang="en-US" sz="1800" kern="1200" dirty="0"/>
        </a:p>
      </dsp:txBody>
      <dsp:txXfrm>
        <a:off x="528859" y="3310621"/>
        <a:ext cx="6989002" cy="47948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8BAAFB-2CC2-4B7E-ADC2-4E5470448979}">
      <dsp:nvSpPr>
        <dsp:cNvPr id="0" name=""/>
        <dsp:cNvSpPr/>
      </dsp:nvSpPr>
      <dsp:spPr>
        <a:xfrm>
          <a:off x="3315544" y="829607"/>
          <a:ext cx="639504" cy="91440"/>
        </a:xfrm>
        <a:custGeom>
          <a:avLst/>
          <a:gdLst/>
          <a:ahLst/>
          <a:cxnLst/>
          <a:rect l="0" t="0" r="0" b="0"/>
          <a:pathLst>
            <a:path>
              <a:moveTo>
                <a:pt x="0" y="45720"/>
              </a:moveTo>
              <a:lnTo>
                <a:pt x="63950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18544" y="871976"/>
        <a:ext cx="33505" cy="6701"/>
      </dsp:txXfrm>
    </dsp:sp>
    <dsp:sp modelId="{9C50E93C-17AC-47CF-98BF-EAF60F1837F5}">
      <dsp:nvSpPr>
        <dsp:cNvPr id="0" name=""/>
        <dsp:cNvSpPr/>
      </dsp:nvSpPr>
      <dsp:spPr>
        <a:xfrm>
          <a:off x="403848" y="1278"/>
          <a:ext cx="2913496" cy="174809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smtClean="0"/>
            <a:t>Step 1: From given assembly code, we produce an initial CFG that consists only program entry.</a:t>
          </a:r>
          <a:endParaRPr lang="en-US" sz="2000" kern="1200"/>
        </a:p>
      </dsp:txBody>
      <dsp:txXfrm>
        <a:off x="403848" y="1278"/>
        <a:ext cx="2913496" cy="1748097"/>
      </dsp:txXfrm>
    </dsp:sp>
    <dsp:sp modelId="{150B077E-EDCF-4D13-920A-B521714FA2D3}">
      <dsp:nvSpPr>
        <dsp:cNvPr id="0" name=""/>
        <dsp:cNvSpPr/>
      </dsp:nvSpPr>
      <dsp:spPr>
        <a:xfrm>
          <a:off x="6899145" y="829607"/>
          <a:ext cx="639504" cy="91440"/>
        </a:xfrm>
        <a:custGeom>
          <a:avLst/>
          <a:gdLst/>
          <a:ahLst/>
          <a:cxnLst/>
          <a:rect l="0" t="0" r="0" b="0"/>
          <a:pathLst>
            <a:path>
              <a:moveTo>
                <a:pt x="0" y="45720"/>
              </a:moveTo>
              <a:lnTo>
                <a:pt x="63950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202144" y="871976"/>
        <a:ext cx="33505" cy="6701"/>
      </dsp:txXfrm>
    </dsp:sp>
    <dsp:sp modelId="{7D2A0224-2508-4252-9B53-E5F4954155CF}">
      <dsp:nvSpPr>
        <dsp:cNvPr id="0" name=""/>
        <dsp:cNvSpPr/>
      </dsp:nvSpPr>
      <dsp:spPr>
        <a:xfrm>
          <a:off x="3987448" y="1278"/>
          <a:ext cx="2913496" cy="174809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Step 2: Perform the intra-procedural CFG construction (</a:t>
          </a:r>
          <a:r>
            <a:rPr lang="en-US" sz="2000" i="1" kern="1200" dirty="0" smtClean="0"/>
            <a:t>static CFG construction)</a:t>
          </a:r>
        </a:p>
      </dsp:txBody>
      <dsp:txXfrm>
        <a:off x="3987448" y="1278"/>
        <a:ext cx="2913496" cy="1748097"/>
      </dsp:txXfrm>
    </dsp:sp>
    <dsp:sp modelId="{9518BCC0-8ADD-49E4-85A3-CF369E60E2E3}">
      <dsp:nvSpPr>
        <dsp:cNvPr id="0" name=""/>
        <dsp:cNvSpPr/>
      </dsp:nvSpPr>
      <dsp:spPr>
        <a:xfrm>
          <a:off x="1860596" y="1747575"/>
          <a:ext cx="7167200" cy="639504"/>
        </a:xfrm>
        <a:custGeom>
          <a:avLst/>
          <a:gdLst/>
          <a:ahLst/>
          <a:cxnLst/>
          <a:rect l="0" t="0" r="0" b="0"/>
          <a:pathLst>
            <a:path>
              <a:moveTo>
                <a:pt x="7167200" y="0"/>
              </a:moveTo>
              <a:lnTo>
                <a:pt x="7167200" y="336852"/>
              </a:lnTo>
              <a:lnTo>
                <a:pt x="0" y="336852"/>
              </a:lnTo>
              <a:lnTo>
                <a:pt x="0" y="639504"/>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64235" y="2063977"/>
        <a:ext cx="359922" cy="6701"/>
      </dsp:txXfrm>
    </dsp:sp>
    <dsp:sp modelId="{78908094-FD71-407F-8823-A8FC1835E490}">
      <dsp:nvSpPr>
        <dsp:cNvPr id="0" name=""/>
        <dsp:cNvSpPr/>
      </dsp:nvSpPr>
      <dsp:spPr>
        <a:xfrm>
          <a:off x="7571049" y="1278"/>
          <a:ext cx="2913496" cy="174809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Step 3: Perform the symbolic execution on the current CFG.</a:t>
          </a:r>
        </a:p>
      </dsp:txBody>
      <dsp:txXfrm>
        <a:off x="7571049" y="1278"/>
        <a:ext cx="2913496" cy="1748097"/>
      </dsp:txXfrm>
    </dsp:sp>
    <dsp:sp modelId="{43D33109-2D00-49EA-8C7B-3BEED1D3D1EA}">
      <dsp:nvSpPr>
        <dsp:cNvPr id="0" name=""/>
        <dsp:cNvSpPr/>
      </dsp:nvSpPr>
      <dsp:spPr>
        <a:xfrm>
          <a:off x="3315544" y="3247808"/>
          <a:ext cx="639504" cy="91440"/>
        </a:xfrm>
        <a:custGeom>
          <a:avLst/>
          <a:gdLst/>
          <a:ahLst/>
          <a:cxnLst/>
          <a:rect l="0" t="0" r="0" b="0"/>
          <a:pathLst>
            <a:path>
              <a:moveTo>
                <a:pt x="0" y="45720"/>
              </a:moveTo>
              <a:lnTo>
                <a:pt x="63950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18544" y="3290178"/>
        <a:ext cx="33505" cy="6701"/>
      </dsp:txXfrm>
    </dsp:sp>
    <dsp:sp modelId="{B43E3C28-7472-4BC8-9EC6-2152EB5DDE80}">
      <dsp:nvSpPr>
        <dsp:cNvPr id="0" name=""/>
        <dsp:cNvSpPr/>
      </dsp:nvSpPr>
      <dsp:spPr>
        <a:xfrm>
          <a:off x="403848" y="2419480"/>
          <a:ext cx="2913496" cy="174809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Step 4: Apply Z3 to solve path conditions (given in step 3).  </a:t>
          </a:r>
        </a:p>
      </dsp:txBody>
      <dsp:txXfrm>
        <a:off x="403848" y="2419480"/>
        <a:ext cx="2913496" cy="1748097"/>
      </dsp:txXfrm>
    </dsp:sp>
    <dsp:sp modelId="{F9A34985-949C-4FCB-9904-5850C46F9353}">
      <dsp:nvSpPr>
        <dsp:cNvPr id="0" name=""/>
        <dsp:cNvSpPr/>
      </dsp:nvSpPr>
      <dsp:spPr>
        <a:xfrm>
          <a:off x="6899145" y="3247808"/>
          <a:ext cx="639504" cy="91440"/>
        </a:xfrm>
        <a:custGeom>
          <a:avLst/>
          <a:gdLst/>
          <a:ahLst/>
          <a:cxnLst/>
          <a:rect l="0" t="0" r="0" b="0"/>
          <a:pathLst>
            <a:path>
              <a:moveTo>
                <a:pt x="0" y="45720"/>
              </a:moveTo>
              <a:lnTo>
                <a:pt x="63950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202144" y="3290178"/>
        <a:ext cx="33505" cy="6701"/>
      </dsp:txXfrm>
    </dsp:sp>
    <dsp:sp modelId="{01FB1C89-3067-43E7-8964-40EC6C6DFCA7}">
      <dsp:nvSpPr>
        <dsp:cNvPr id="0" name=""/>
        <dsp:cNvSpPr/>
      </dsp:nvSpPr>
      <dsp:spPr>
        <a:xfrm>
          <a:off x="3987448" y="2419480"/>
          <a:ext cx="2913496" cy="174809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Step 5: Use PAT to generate a LTS from the current CFG and dynamically perform the test-cases on it.</a:t>
          </a:r>
        </a:p>
      </dsp:txBody>
      <dsp:txXfrm>
        <a:off x="3987448" y="2419480"/>
        <a:ext cx="2913496" cy="1748097"/>
      </dsp:txXfrm>
    </dsp:sp>
    <dsp:sp modelId="{E5B422EF-8A10-4F3F-9D2B-3E4091B458C9}">
      <dsp:nvSpPr>
        <dsp:cNvPr id="0" name=""/>
        <dsp:cNvSpPr/>
      </dsp:nvSpPr>
      <dsp:spPr>
        <a:xfrm>
          <a:off x="7571049" y="2419480"/>
          <a:ext cx="2913496" cy="174809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Step 6: If the CFG is enlarged in step (5) with fresh vertices, return to step (2). Otherwise, the construction finished</a:t>
          </a:r>
        </a:p>
      </dsp:txBody>
      <dsp:txXfrm>
        <a:off x="7571049" y="2419480"/>
        <a:ext cx="2913496" cy="174809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DCD9D-6B06-4511-A638-64CB68D25E0E}">
      <dsp:nvSpPr>
        <dsp:cNvPr id="0" name=""/>
        <dsp:cNvSpPr/>
      </dsp:nvSpPr>
      <dsp:spPr>
        <a:xfrm>
          <a:off x="0" y="28444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86AC4D-5D9F-4FEE-94AC-778D8B792322}">
      <dsp:nvSpPr>
        <dsp:cNvPr id="0" name=""/>
        <dsp:cNvSpPr/>
      </dsp:nvSpPr>
      <dsp:spPr>
        <a:xfrm>
          <a:off x="502920" y="1876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Motivation</a:t>
          </a:r>
          <a:endParaRPr lang="en-US" sz="1800" kern="1200" dirty="0"/>
        </a:p>
      </dsp:txBody>
      <dsp:txXfrm>
        <a:off x="528859" y="44701"/>
        <a:ext cx="6989002" cy="479482"/>
      </dsp:txXfrm>
    </dsp:sp>
    <dsp:sp modelId="{26CB5201-CF28-4DE8-AE4E-71466082E479}">
      <dsp:nvSpPr>
        <dsp:cNvPr id="0" name=""/>
        <dsp:cNvSpPr/>
      </dsp:nvSpPr>
      <dsp:spPr>
        <a:xfrm>
          <a:off x="0" y="110092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693679-64C5-4E05-8F00-AB0D4FA2B935}">
      <dsp:nvSpPr>
        <dsp:cNvPr id="0" name=""/>
        <dsp:cNvSpPr/>
      </dsp:nvSpPr>
      <dsp:spPr>
        <a:xfrm>
          <a:off x="502920" y="83524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Current Approaches</a:t>
          </a:r>
          <a:endParaRPr lang="en-US" sz="1800" kern="1200" dirty="0"/>
        </a:p>
      </dsp:txBody>
      <dsp:txXfrm>
        <a:off x="528859" y="861181"/>
        <a:ext cx="6989002" cy="479482"/>
      </dsp:txXfrm>
    </dsp:sp>
    <dsp:sp modelId="{062F17FF-4073-4F62-8766-19ADA2A6491A}">
      <dsp:nvSpPr>
        <dsp:cNvPr id="0" name=""/>
        <dsp:cNvSpPr/>
      </dsp:nvSpPr>
      <dsp:spPr>
        <a:xfrm>
          <a:off x="0" y="191740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77AA7C-45EA-4573-B6EB-744D0BE9FF86}">
      <dsp:nvSpPr>
        <dsp:cNvPr id="0" name=""/>
        <dsp:cNvSpPr/>
      </dsp:nvSpPr>
      <dsp:spPr>
        <a:xfrm>
          <a:off x="502920" y="165172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Research Objectives</a:t>
          </a:r>
          <a:endParaRPr lang="en-US" sz="1800" kern="1200" dirty="0"/>
        </a:p>
      </dsp:txBody>
      <dsp:txXfrm>
        <a:off x="528859" y="1677661"/>
        <a:ext cx="6989002" cy="479482"/>
      </dsp:txXfrm>
    </dsp:sp>
    <dsp:sp modelId="{653E1FFD-C8A7-4B04-B58C-49CFF23DD8A4}">
      <dsp:nvSpPr>
        <dsp:cNvPr id="0" name=""/>
        <dsp:cNvSpPr/>
      </dsp:nvSpPr>
      <dsp:spPr>
        <a:xfrm>
          <a:off x="0" y="273388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1BFBE8-B812-4F68-90A9-48D3634330A3}">
      <dsp:nvSpPr>
        <dsp:cNvPr id="0" name=""/>
        <dsp:cNvSpPr/>
      </dsp:nvSpPr>
      <dsp:spPr>
        <a:xfrm>
          <a:off x="502920" y="2468202"/>
          <a:ext cx="7040880" cy="531360"/>
        </a:xfrm>
        <a:prstGeom prst="roundRect">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Implementation</a:t>
          </a:r>
          <a:endParaRPr lang="en-US" sz="1800" kern="1200" dirty="0"/>
        </a:p>
      </dsp:txBody>
      <dsp:txXfrm>
        <a:off x="528859" y="2494141"/>
        <a:ext cx="6989002" cy="479482"/>
      </dsp:txXfrm>
    </dsp:sp>
    <dsp:sp modelId="{9892B62E-7675-4421-A852-85F66A98097A}">
      <dsp:nvSpPr>
        <dsp:cNvPr id="0" name=""/>
        <dsp:cNvSpPr/>
      </dsp:nvSpPr>
      <dsp:spPr>
        <a:xfrm>
          <a:off x="0" y="355036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E7F2F2-B46C-4964-9695-E6AB5204A002}">
      <dsp:nvSpPr>
        <dsp:cNvPr id="0" name=""/>
        <dsp:cNvSpPr/>
      </dsp:nvSpPr>
      <dsp:spPr>
        <a:xfrm>
          <a:off x="502920" y="3284682"/>
          <a:ext cx="7040880" cy="531360"/>
        </a:xfrm>
        <a:prstGeom prst="roundRect">
          <a:avLst/>
        </a:prstGeom>
        <a:solidFill>
          <a:schemeClr val="accent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Conclusion</a:t>
          </a:r>
          <a:endParaRPr lang="en-US" sz="1800" kern="1200" dirty="0"/>
        </a:p>
      </dsp:txBody>
      <dsp:txXfrm>
        <a:off x="528859" y="3310621"/>
        <a:ext cx="6989002" cy="47948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D23A20-9BCD-4561-A8BD-DE67FCF779DA}">
      <dsp:nvSpPr>
        <dsp:cNvPr id="0" name=""/>
        <dsp:cNvSpPr/>
      </dsp:nvSpPr>
      <dsp:spPr>
        <a:xfrm>
          <a:off x="0" y="54642"/>
          <a:ext cx="10058399" cy="6715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Infer symbolic path condition:</a:t>
          </a:r>
          <a:endParaRPr lang="en-US" sz="2800" kern="1200"/>
        </a:p>
      </dsp:txBody>
      <dsp:txXfrm>
        <a:off x="32784" y="87426"/>
        <a:ext cx="9992831" cy="606012"/>
      </dsp:txXfrm>
    </dsp:sp>
    <dsp:sp modelId="{63A277B9-621A-4D77-94F9-FC4161B87D37}">
      <dsp:nvSpPr>
        <dsp:cNvPr id="0" name=""/>
        <dsp:cNvSpPr/>
      </dsp:nvSpPr>
      <dsp:spPr>
        <a:xfrm>
          <a:off x="0" y="726223"/>
          <a:ext cx="10058399" cy="1072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smtClean="0"/>
            <a:t>Linear condition can be inferred by Linear Invariant using </a:t>
          </a:r>
          <a:r>
            <a:rPr lang="en-US" sz="2200" kern="1200" dirty="0" err="1" smtClean="0"/>
            <a:t>Farkas</a:t>
          </a:r>
          <a:r>
            <a:rPr lang="en-US" sz="2200" kern="1200" dirty="0" smtClean="0"/>
            <a:t>’ lemma or some heuristic methods</a:t>
          </a:r>
          <a:endParaRPr lang="en-US" sz="2200" kern="1200" dirty="0"/>
        </a:p>
        <a:p>
          <a:pPr marL="228600" lvl="1" indent="-228600" algn="l" defTabSz="977900">
            <a:lnSpc>
              <a:spcPct val="90000"/>
            </a:lnSpc>
            <a:spcBef>
              <a:spcPct val="0"/>
            </a:spcBef>
            <a:spcAft>
              <a:spcPct val="20000"/>
            </a:spcAft>
            <a:buChar char="••"/>
          </a:pPr>
          <a:r>
            <a:rPr lang="en-US" sz="2200" kern="1200" dirty="0" smtClean="0"/>
            <a:t>Non-linear condition can be found by Craig Interpolation</a:t>
          </a:r>
          <a:endParaRPr lang="en-US" sz="2200" kern="1200" dirty="0"/>
        </a:p>
      </dsp:txBody>
      <dsp:txXfrm>
        <a:off x="0" y="726223"/>
        <a:ext cx="10058399" cy="1072260"/>
      </dsp:txXfrm>
    </dsp:sp>
    <dsp:sp modelId="{C4A6590F-8031-47D5-AB7C-7EDB1AC48C5B}">
      <dsp:nvSpPr>
        <dsp:cNvPr id="0" name=""/>
        <dsp:cNvSpPr/>
      </dsp:nvSpPr>
      <dsp:spPr>
        <a:xfrm>
          <a:off x="0" y="1798483"/>
          <a:ext cx="10058399" cy="6715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Process the resulted path condition to generate test case</a:t>
          </a:r>
        </a:p>
      </dsp:txBody>
      <dsp:txXfrm>
        <a:off x="32784" y="1831267"/>
        <a:ext cx="9992831" cy="606012"/>
      </dsp:txXfrm>
    </dsp:sp>
    <dsp:sp modelId="{9A8EDC74-064B-43AF-9CC3-275B2AC9BAB5}">
      <dsp:nvSpPr>
        <dsp:cNvPr id="0" name=""/>
        <dsp:cNvSpPr/>
      </dsp:nvSpPr>
      <dsp:spPr>
        <a:xfrm>
          <a:off x="0" y="2470062"/>
          <a:ext cx="10058399" cy="75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smtClean="0"/>
            <a:t>SMT solver</a:t>
          </a:r>
          <a:endParaRPr lang="en-US" sz="2200" kern="1200" dirty="0"/>
        </a:p>
        <a:p>
          <a:pPr marL="228600" lvl="1" indent="-228600" algn="l" defTabSz="977900">
            <a:lnSpc>
              <a:spcPct val="90000"/>
            </a:lnSpc>
            <a:spcBef>
              <a:spcPct val="0"/>
            </a:spcBef>
            <a:spcAft>
              <a:spcPct val="20000"/>
            </a:spcAft>
            <a:buChar char="••"/>
          </a:pPr>
          <a:r>
            <a:rPr lang="en-US" sz="2200" kern="1200" dirty="0" err="1" smtClean="0"/>
            <a:t>raSAT</a:t>
          </a:r>
          <a:r>
            <a:rPr lang="en-US" sz="2200" kern="1200" dirty="0" smtClean="0"/>
            <a:t> by Prof. </a:t>
          </a:r>
          <a:r>
            <a:rPr lang="en-US" sz="2200" kern="1200" dirty="0" err="1" smtClean="0"/>
            <a:t>Mizuhito</a:t>
          </a:r>
          <a:r>
            <a:rPr lang="en-US" sz="2200" kern="1200" dirty="0" smtClean="0"/>
            <a:t> Ogawa (JAIST) </a:t>
          </a:r>
          <a:r>
            <a:rPr lang="en-US" sz="2200" kern="1200" baseline="30000" dirty="0" smtClean="0"/>
            <a:t>[10]</a:t>
          </a:r>
          <a:endParaRPr lang="en-US" sz="2200" kern="1200" baseline="30000" dirty="0"/>
        </a:p>
      </dsp:txBody>
      <dsp:txXfrm>
        <a:off x="0" y="2470062"/>
        <a:ext cx="10058399" cy="753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DCD9D-6B06-4511-A638-64CB68D25E0E}">
      <dsp:nvSpPr>
        <dsp:cNvPr id="0" name=""/>
        <dsp:cNvSpPr/>
      </dsp:nvSpPr>
      <dsp:spPr>
        <a:xfrm>
          <a:off x="0" y="28444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86AC4D-5D9F-4FEE-94AC-778D8B792322}">
      <dsp:nvSpPr>
        <dsp:cNvPr id="0" name=""/>
        <dsp:cNvSpPr/>
      </dsp:nvSpPr>
      <dsp:spPr>
        <a:xfrm>
          <a:off x="502920" y="18762"/>
          <a:ext cx="7040880" cy="531360"/>
        </a:xfrm>
        <a:prstGeom prst="roundRect">
          <a:avLst/>
        </a:prstGeom>
        <a:solidFill>
          <a:schemeClr val="accent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Motivation</a:t>
          </a:r>
          <a:endParaRPr lang="en-US" sz="1800" kern="1200" dirty="0"/>
        </a:p>
      </dsp:txBody>
      <dsp:txXfrm>
        <a:off x="528859" y="44701"/>
        <a:ext cx="6989002" cy="479482"/>
      </dsp:txXfrm>
    </dsp:sp>
    <dsp:sp modelId="{26CB5201-CF28-4DE8-AE4E-71466082E479}">
      <dsp:nvSpPr>
        <dsp:cNvPr id="0" name=""/>
        <dsp:cNvSpPr/>
      </dsp:nvSpPr>
      <dsp:spPr>
        <a:xfrm>
          <a:off x="0" y="110092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693679-64C5-4E05-8F00-AB0D4FA2B935}">
      <dsp:nvSpPr>
        <dsp:cNvPr id="0" name=""/>
        <dsp:cNvSpPr/>
      </dsp:nvSpPr>
      <dsp:spPr>
        <a:xfrm>
          <a:off x="502920" y="83524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Current Approaches</a:t>
          </a:r>
          <a:endParaRPr lang="en-US" sz="1800" kern="1200" dirty="0"/>
        </a:p>
      </dsp:txBody>
      <dsp:txXfrm>
        <a:off x="528859" y="861181"/>
        <a:ext cx="6989002" cy="479482"/>
      </dsp:txXfrm>
    </dsp:sp>
    <dsp:sp modelId="{062F17FF-4073-4F62-8766-19ADA2A6491A}">
      <dsp:nvSpPr>
        <dsp:cNvPr id="0" name=""/>
        <dsp:cNvSpPr/>
      </dsp:nvSpPr>
      <dsp:spPr>
        <a:xfrm>
          <a:off x="0" y="191740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77AA7C-45EA-4573-B6EB-744D0BE9FF86}">
      <dsp:nvSpPr>
        <dsp:cNvPr id="0" name=""/>
        <dsp:cNvSpPr/>
      </dsp:nvSpPr>
      <dsp:spPr>
        <a:xfrm>
          <a:off x="502920" y="165172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Research Objectives</a:t>
          </a:r>
          <a:endParaRPr lang="en-US" sz="1800" kern="1200" dirty="0"/>
        </a:p>
      </dsp:txBody>
      <dsp:txXfrm>
        <a:off x="528859" y="1677661"/>
        <a:ext cx="6989002" cy="479482"/>
      </dsp:txXfrm>
    </dsp:sp>
    <dsp:sp modelId="{653E1FFD-C8A7-4B04-B58C-49CFF23DD8A4}">
      <dsp:nvSpPr>
        <dsp:cNvPr id="0" name=""/>
        <dsp:cNvSpPr/>
      </dsp:nvSpPr>
      <dsp:spPr>
        <a:xfrm>
          <a:off x="0" y="273388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1BFBE8-B812-4F68-90A9-48D3634330A3}">
      <dsp:nvSpPr>
        <dsp:cNvPr id="0" name=""/>
        <dsp:cNvSpPr/>
      </dsp:nvSpPr>
      <dsp:spPr>
        <a:xfrm>
          <a:off x="502920" y="246820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Implementation</a:t>
          </a:r>
          <a:endParaRPr lang="en-US" sz="1800" kern="1200" dirty="0"/>
        </a:p>
      </dsp:txBody>
      <dsp:txXfrm>
        <a:off x="528859" y="2494141"/>
        <a:ext cx="6989002" cy="479482"/>
      </dsp:txXfrm>
    </dsp:sp>
    <dsp:sp modelId="{9892B62E-7675-4421-A852-85F66A98097A}">
      <dsp:nvSpPr>
        <dsp:cNvPr id="0" name=""/>
        <dsp:cNvSpPr/>
      </dsp:nvSpPr>
      <dsp:spPr>
        <a:xfrm>
          <a:off x="0" y="355036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E7F2F2-B46C-4964-9695-E6AB5204A002}">
      <dsp:nvSpPr>
        <dsp:cNvPr id="0" name=""/>
        <dsp:cNvSpPr/>
      </dsp:nvSpPr>
      <dsp:spPr>
        <a:xfrm>
          <a:off x="502920" y="328468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Conclusion</a:t>
          </a:r>
          <a:endParaRPr lang="en-US" sz="1800" kern="1200" dirty="0"/>
        </a:p>
      </dsp:txBody>
      <dsp:txXfrm>
        <a:off x="528859" y="3310621"/>
        <a:ext cx="6989002"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371C3-41C9-4E07-B926-11D0A8D4F547}">
      <dsp:nvSpPr>
        <dsp:cNvPr id="0" name=""/>
        <dsp:cNvSpPr/>
      </dsp:nvSpPr>
      <dsp:spPr>
        <a:xfrm>
          <a:off x="0" y="1147"/>
          <a:ext cx="9988062" cy="786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Malicious code is a very dangerous threat on the Internet</a:t>
          </a:r>
          <a:endParaRPr lang="en-US" sz="2400" kern="1200" dirty="0"/>
        </a:p>
      </dsp:txBody>
      <dsp:txXfrm>
        <a:off x="38381" y="39528"/>
        <a:ext cx="9911300" cy="709478"/>
      </dsp:txXfrm>
    </dsp:sp>
    <dsp:sp modelId="{48AC4F96-C47D-444E-AA84-F56C22419E90}">
      <dsp:nvSpPr>
        <dsp:cNvPr id="0" name=""/>
        <dsp:cNvSpPr/>
      </dsp:nvSpPr>
      <dsp:spPr>
        <a:xfrm>
          <a:off x="0" y="787387"/>
          <a:ext cx="9988062" cy="1021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12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Diversity: worms, spyware, Trojan horses, viruses, botnets,…</a:t>
          </a:r>
          <a:endParaRPr lang="en-US" sz="2000" kern="1200" dirty="0"/>
        </a:p>
        <a:p>
          <a:pPr marL="228600" lvl="1" indent="-228600" algn="l" defTabSz="889000">
            <a:lnSpc>
              <a:spcPct val="90000"/>
            </a:lnSpc>
            <a:spcBef>
              <a:spcPct val="0"/>
            </a:spcBef>
            <a:spcAft>
              <a:spcPct val="20000"/>
            </a:spcAft>
            <a:buChar char="••"/>
          </a:pPr>
          <a:r>
            <a:rPr lang="en-US" sz="2000" kern="1200" dirty="0" smtClean="0"/>
            <a:t>High predominance: Virus Code Red has infected more than 500,000 servers</a:t>
          </a:r>
        </a:p>
        <a:p>
          <a:pPr marL="228600" lvl="1" indent="-228600" algn="l" defTabSz="889000">
            <a:lnSpc>
              <a:spcPct val="90000"/>
            </a:lnSpc>
            <a:spcBef>
              <a:spcPct val="0"/>
            </a:spcBef>
            <a:spcAft>
              <a:spcPct val="20000"/>
            </a:spcAft>
            <a:buChar char="••"/>
          </a:pPr>
          <a:r>
            <a:rPr lang="en-US" sz="2000" kern="1200" dirty="0" smtClean="0"/>
            <a:t>Huge loss of money: approximately 2 billion dollars by Code Red</a:t>
          </a:r>
        </a:p>
      </dsp:txBody>
      <dsp:txXfrm>
        <a:off x="0" y="787387"/>
        <a:ext cx="9988062" cy="1021545"/>
      </dsp:txXfrm>
    </dsp:sp>
    <dsp:sp modelId="{0C43C998-FF46-48D5-B274-8887EB86319A}">
      <dsp:nvSpPr>
        <dsp:cNvPr id="0" name=""/>
        <dsp:cNvSpPr/>
      </dsp:nvSpPr>
      <dsp:spPr>
        <a:xfrm>
          <a:off x="0" y="1808932"/>
          <a:ext cx="9988062" cy="786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Solution</a:t>
          </a:r>
          <a:endParaRPr lang="en-US" sz="2400" kern="1200" dirty="0"/>
        </a:p>
      </dsp:txBody>
      <dsp:txXfrm>
        <a:off x="38381" y="1847313"/>
        <a:ext cx="9911300" cy="709478"/>
      </dsp:txXfrm>
    </dsp:sp>
    <dsp:sp modelId="{E1C529C2-4F27-47ED-A846-8D68AE98ECA0}">
      <dsp:nvSpPr>
        <dsp:cNvPr id="0" name=""/>
        <dsp:cNvSpPr/>
      </dsp:nvSpPr>
      <dsp:spPr>
        <a:xfrm>
          <a:off x="0" y="2595172"/>
          <a:ext cx="9988062"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12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Static signature matching, dynamic analysis</a:t>
          </a:r>
          <a:endParaRPr lang="en-US" sz="2000" kern="1200" dirty="0"/>
        </a:p>
        <a:p>
          <a:pPr marL="228600" lvl="1" indent="-228600" algn="l" defTabSz="889000">
            <a:lnSpc>
              <a:spcPct val="90000"/>
            </a:lnSpc>
            <a:spcBef>
              <a:spcPct val="0"/>
            </a:spcBef>
            <a:spcAft>
              <a:spcPct val="20000"/>
            </a:spcAft>
            <a:buChar char="••"/>
          </a:pPr>
          <a:r>
            <a:rPr lang="en-US" sz="2000" kern="1200" dirty="0" smtClean="0"/>
            <a:t>Use Formal Method to analyze Binary Code or Source Code</a:t>
          </a:r>
        </a:p>
      </dsp:txBody>
      <dsp:txXfrm>
        <a:off x="0" y="2595172"/>
        <a:ext cx="9988062" cy="6955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371C3-41C9-4E07-B926-11D0A8D4F547}">
      <dsp:nvSpPr>
        <dsp:cNvPr id="0" name=""/>
        <dsp:cNvSpPr/>
      </dsp:nvSpPr>
      <dsp:spPr>
        <a:xfrm>
          <a:off x="0" y="15827"/>
          <a:ext cx="9988062" cy="71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Lack of source code</a:t>
          </a:r>
          <a:endParaRPr lang="en-US" sz="2400" kern="1200" dirty="0"/>
        </a:p>
      </dsp:txBody>
      <dsp:txXfrm>
        <a:off x="34726" y="50553"/>
        <a:ext cx="9918610" cy="641908"/>
      </dsp:txXfrm>
    </dsp:sp>
    <dsp:sp modelId="{48AC4F96-C47D-444E-AA84-F56C22419E90}">
      <dsp:nvSpPr>
        <dsp:cNvPr id="0" name=""/>
        <dsp:cNvSpPr/>
      </dsp:nvSpPr>
      <dsp:spPr>
        <a:xfrm>
          <a:off x="0" y="727187"/>
          <a:ext cx="9988062" cy="1022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12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COTS (commercial off-the-shelf) software</a:t>
          </a:r>
          <a:endParaRPr lang="en-US" sz="2000" kern="1200" dirty="0"/>
        </a:p>
        <a:p>
          <a:pPr marL="228600" lvl="1" indent="-228600" algn="l" defTabSz="889000">
            <a:lnSpc>
              <a:spcPct val="90000"/>
            </a:lnSpc>
            <a:spcBef>
              <a:spcPct val="0"/>
            </a:spcBef>
            <a:spcAft>
              <a:spcPct val="20000"/>
            </a:spcAft>
            <a:buChar char="••"/>
          </a:pPr>
          <a:r>
            <a:rPr lang="en-US" sz="2000" kern="1200" dirty="0" smtClean="0"/>
            <a:t>Malicious code</a:t>
          </a:r>
        </a:p>
        <a:p>
          <a:pPr marL="228600" lvl="1" indent="-228600" algn="l" defTabSz="889000">
            <a:lnSpc>
              <a:spcPct val="90000"/>
            </a:lnSpc>
            <a:spcBef>
              <a:spcPct val="0"/>
            </a:spcBef>
            <a:spcAft>
              <a:spcPct val="20000"/>
            </a:spcAft>
            <a:buChar char="••"/>
          </a:pPr>
          <a:r>
            <a:rPr lang="en-US" sz="2000" kern="1200" dirty="0" smtClean="0"/>
            <a:t>Third-party software</a:t>
          </a:r>
        </a:p>
      </dsp:txBody>
      <dsp:txXfrm>
        <a:off x="0" y="727187"/>
        <a:ext cx="9988062" cy="1022580"/>
      </dsp:txXfrm>
    </dsp:sp>
    <dsp:sp modelId="{0C43C998-FF46-48D5-B274-8887EB86319A}">
      <dsp:nvSpPr>
        <dsp:cNvPr id="0" name=""/>
        <dsp:cNvSpPr/>
      </dsp:nvSpPr>
      <dsp:spPr>
        <a:xfrm>
          <a:off x="0" y="1749767"/>
          <a:ext cx="9988062" cy="71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Binary code is reliable</a:t>
          </a:r>
          <a:endParaRPr lang="en-US" sz="2400" kern="1200" dirty="0"/>
        </a:p>
      </dsp:txBody>
      <dsp:txXfrm>
        <a:off x="34726" y="1784493"/>
        <a:ext cx="9918610" cy="641908"/>
      </dsp:txXfrm>
    </dsp:sp>
    <dsp:sp modelId="{E1C529C2-4F27-47ED-A846-8D68AE98ECA0}">
      <dsp:nvSpPr>
        <dsp:cNvPr id="0" name=""/>
        <dsp:cNvSpPr/>
      </dsp:nvSpPr>
      <dsp:spPr>
        <a:xfrm>
          <a:off x="0" y="2461127"/>
          <a:ext cx="9988062" cy="68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12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Compiler Independence: What You See Is Not What You execute</a:t>
          </a:r>
          <a:r>
            <a:rPr lang="en-US" sz="2000" kern="1200" baseline="30000" dirty="0" smtClean="0"/>
            <a:t>[1]</a:t>
          </a:r>
          <a:endParaRPr lang="en-US" sz="2000" kern="1200" dirty="0"/>
        </a:p>
        <a:p>
          <a:pPr marL="228600" lvl="1" indent="-228600" algn="l" defTabSz="889000">
            <a:lnSpc>
              <a:spcPct val="90000"/>
            </a:lnSpc>
            <a:spcBef>
              <a:spcPct val="0"/>
            </a:spcBef>
            <a:spcAft>
              <a:spcPct val="20000"/>
            </a:spcAft>
            <a:buChar char="••"/>
          </a:pPr>
          <a:r>
            <a:rPr lang="en-US" sz="2000" kern="1200" dirty="0" smtClean="0"/>
            <a:t>Language Agnosticism</a:t>
          </a:r>
        </a:p>
      </dsp:txBody>
      <dsp:txXfrm>
        <a:off x="0" y="2461127"/>
        <a:ext cx="9988062" cy="6882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371C3-41C9-4E07-B926-11D0A8D4F547}">
      <dsp:nvSpPr>
        <dsp:cNvPr id="0" name=""/>
        <dsp:cNvSpPr/>
      </dsp:nvSpPr>
      <dsp:spPr>
        <a:xfrm>
          <a:off x="0" y="461"/>
          <a:ext cx="9988062" cy="57585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Complexity</a:t>
          </a:r>
          <a:endParaRPr lang="en-US" sz="2400" kern="1200" dirty="0"/>
        </a:p>
      </dsp:txBody>
      <dsp:txXfrm>
        <a:off x="28111" y="28572"/>
        <a:ext cx="9931840" cy="519637"/>
      </dsp:txXfrm>
    </dsp:sp>
    <dsp:sp modelId="{48AC4F96-C47D-444E-AA84-F56C22419E90}">
      <dsp:nvSpPr>
        <dsp:cNvPr id="0" name=""/>
        <dsp:cNvSpPr/>
      </dsp:nvSpPr>
      <dsp:spPr>
        <a:xfrm>
          <a:off x="0" y="576320"/>
          <a:ext cx="9988062" cy="672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12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There are a lot of architectures and instruction sets</a:t>
          </a:r>
          <a:endParaRPr lang="en-US" sz="2000" kern="1200" dirty="0"/>
        </a:p>
        <a:p>
          <a:pPr marL="228600" lvl="1" indent="-228600" algn="l" defTabSz="889000">
            <a:lnSpc>
              <a:spcPct val="90000"/>
            </a:lnSpc>
            <a:spcBef>
              <a:spcPct val="0"/>
            </a:spcBef>
            <a:spcAft>
              <a:spcPct val="20000"/>
            </a:spcAft>
            <a:buChar char="••"/>
          </a:pPr>
          <a:r>
            <a:rPr lang="en-US" sz="2000" kern="1200" dirty="0" smtClean="0"/>
            <a:t>Each ISA (Instruction Set Architecture) includes many instructions</a:t>
          </a:r>
        </a:p>
      </dsp:txBody>
      <dsp:txXfrm>
        <a:off x="0" y="576320"/>
        <a:ext cx="9988062" cy="672426"/>
      </dsp:txXfrm>
    </dsp:sp>
    <dsp:sp modelId="{286FFA7C-2315-480A-A48A-454AFC16A8CE}">
      <dsp:nvSpPr>
        <dsp:cNvPr id="0" name=""/>
        <dsp:cNvSpPr/>
      </dsp:nvSpPr>
      <dsp:spPr>
        <a:xfrm>
          <a:off x="0" y="1248747"/>
          <a:ext cx="9988062" cy="57585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Lack of high level semantics</a:t>
          </a:r>
        </a:p>
      </dsp:txBody>
      <dsp:txXfrm>
        <a:off x="28111" y="1276858"/>
        <a:ext cx="9931840" cy="519637"/>
      </dsp:txXfrm>
    </dsp:sp>
    <dsp:sp modelId="{DAFBACAA-2146-413E-95FA-D5D99B70EEFC}">
      <dsp:nvSpPr>
        <dsp:cNvPr id="0" name=""/>
        <dsp:cNvSpPr/>
      </dsp:nvSpPr>
      <dsp:spPr>
        <a:xfrm>
          <a:off x="0" y="1824606"/>
          <a:ext cx="9988062" cy="672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12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No function</a:t>
          </a:r>
        </a:p>
        <a:p>
          <a:pPr marL="228600" lvl="1" indent="-228600" algn="l" defTabSz="889000">
            <a:lnSpc>
              <a:spcPct val="90000"/>
            </a:lnSpc>
            <a:spcBef>
              <a:spcPct val="0"/>
            </a:spcBef>
            <a:spcAft>
              <a:spcPct val="20000"/>
            </a:spcAft>
            <a:buChar char="••"/>
          </a:pPr>
          <a:r>
            <a:rPr lang="en-US" sz="2000" kern="1200" dirty="0" smtClean="0"/>
            <a:t>No type</a:t>
          </a:r>
        </a:p>
      </dsp:txBody>
      <dsp:txXfrm>
        <a:off x="0" y="1824606"/>
        <a:ext cx="9988062" cy="672426"/>
      </dsp:txXfrm>
    </dsp:sp>
    <dsp:sp modelId="{0C43C998-FF46-48D5-B274-8887EB86319A}">
      <dsp:nvSpPr>
        <dsp:cNvPr id="0" name=""/>
        <dsp:cNvSpPr/>
      </dsp:nvSpPr>
      <dsp:spPr>
        <a:xfrm>
          <a:off x="0" y="2497032"/>
          <a:ext cx="9988062" cy="57585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Low-level semantic of control</a:t>
          </a:r>
          <a:endParaRPr lang="en-US" sz="2400" kern="1200" dirty="0"/>
        </a:p>
      </dsp:txBody>
      <dsp:txXfrm>
        <a:off x="28111" y="2525143"/>
        <a:ext cx="9931840" cy="519637"/>
      </dsp:txXfrm>
    </dsp:sp>
    <dsp:sp modelId="{E1C529C2-4F27-47ED-A846-8D68AE98ECA0}">
      <dsp:nvSpPr>
        <dsp:cNvPr id="0" name=""/>
        <dsp:cNvSpPr/>
      </dsp:nvSpPr>
      <dsp:spPr>
        <a:xfrm>
          <a:off x="0" y="3072892"/>
          <a:ext cx="9988062" cy="672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12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Overlapping of instructions</a:t>
          </a:r>
          <a:endParaRPr lang="en-US" sz="2000" kern="1200" dirty="0"/>
        </a:p>
        <a:p>
          <a:pPr marL="228600" lvl="1" indent="-228600" algn="l" defTabSz="889000">
            <a:lnSpc>
              <a:spcPct val="90000"/>
            </a:lnSpc>
            <a:spcBef>
              <a:spcPct val="0"/>
            </a:spcBef>
            <a:spcAft>
              <a:spcPct val="20000"/>
            </a:spcAft>
            <a:buChar char="••"/>
          </a:pPr>
          <a:r>
            <a:rPr lang="en-US" sz="2000" kern="1200" dirty="0" smtClean="0"/>
            <a:t>Indirect jumps (JMP EAX)</a:t>
          </a:r>
        </a:p>
      </dsp:txBody>
      <dsp:txXfrm>
        <a:off x="0" y="3072892"/>
        <a:ext cx="9988062" cy="6724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DCD9D-6B06-4511-A638-64CB68D25E0E}">
      <dsp:nvSpPr>
        <dsp:cNvPr id="0" name=""/>
        <dsp:cNvSpPr/>
      </dsp:nvSpPr>
      <dsp:spPr>
        <a:xfrm>
          <a:off x="0" y="28444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86AC4D-5D9F-4FEE-94AC-778D8B792322}">
      <dsp:nvSpPr>
        <dsp:cNvPr id="0" name=""/>
        <dsp:cNvSpPr/>
      </dsp:nvSpPr>
      <dsp:spPr>
        <a:xfrm>
          <a:off x="502920" y="1876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Motivation</a:t>
          </a:r>
          <a:endParaRPr lang="en-US" sz="1800" kern="1200" dirty="0"/>
        </a:p>
      </dsp:txBody>
      <dsp:txXfrm>
        <a:off x="528859" y="44701"/>
        <a:ext cx="6989002" cy="479482"/>
      </dsp:txXfrm>
    </dsp:sp>
    <dsp:sp modelId="{26CB5201-CF28-4DE8-AE4E-71466082E479}">
      <dsp:nvSpPr>
        <dsp:cNvPr id="0" name=""/>
        <dsp:cNvSpPr/>
      </dsp:nvSpPr>
      <dsp:spPr>
        <a:xfrm>
          <a:off x="0" y="110092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693679-64C5-4E05-8F00-AB0D4FA2B935}">
      <dsp:nvSpPr>
        <dsp:cNvPr id="0" name=""/>
        <dsp:cNvSpPr/>
      </dsp:nvSpPr>
      <dsp:spPr>
        <a:xfrm>
          <a:off x="502920" y="835242"/>
          <a:ext cx="7040880" cy="531360"/>
        </a:xfrm>
        <a:prstGeom prst="roundRect">
          <a:avLst/>
        </a:prstGeom>
        <a:solidFill>
          <a:schemeClr val="accent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Current Approaches</a:t>
          </a:r>
          <a:endParaRPr lang="en-US" sz="1800" kern="1200" dirty="0"/>
        </a:p>
      </dsp:txBody>
      <dsp:txXfrm>
        <a:off x="528859" y="861181"/>
        <a:ext cx="6989002" cy="479482"/>
      </dsp:txXfrm>
    </dsp:sp>
    <dsp:sp modelId="{062F17FF-4073-4F62-8766-19ADA2A6491A}">
      <dsp:nvSpPr>
        <dsp:cNvPr id="0" name=""/>
        <dsp:cNvSpPr/>
      </dsp:nvSpPr>
      <dsp:spPr>
        <a:xfrm>
          <a:off x="0" y="191740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77AA7C-45EA-4573-B6EB-744D0BE9FF86}">
      <dsp:nvSpPr>
        <dsp:cNvPr id="0" name=""/>
        <dsp:cNvSpPr/>
      </dsp:nvSpPr>
      <dsp:spPr>
        <a:xfrm>
          <a:off x="502920" y="165172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Research Objectives</a:t>
          </a:r>
          <a:endParaRPr lang="en-US" sz="1800" kern="1200" dirty="0"/>
        </a:p>
      </dsp:txBody>
      <dsp:txXfrm>
        <a:off x="528859" y="1677661"/>
        <a:ext cx="6989002" cy="479482"/>
      </dsp:txXfrm>
    </dsp:sp>
    <dsp:sp modelId="{653E1FFD-C8A7-4B04-B58C-49CFF23DD8A4}">
      <dsp:nvSpPr>
        <dsp:cNvPr id="0" name=""/>
        <dsp:cNvSpPr/>
      </dsp:nvSpPr>
      <dsp:spPr>
        <a:xfrm>
          <a:off x="0" y="273388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1BFBE8-B812-4F68-90A9-48D3634330A3}">
      <dsp:nvSpPr>
        <dsp:cNvPr id="0" name=""/>
        <dsp:cNvSpPr/>
      </dsp:nvSpPr>
      <dsp:spPr>
        <a:xfrm>
          <a:off x="502920" y="246820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Implementation</a:t>
          </a:r>
          <a:endParaRPr lang="en-US" sz="1800" kern="1200" dirty="0"/>
        </a:p>
      </dsp:txBody>
      <dsp:txXfrm>
        <a:off x="528859" y="2494141"/>
        <a:ext cx="6989002" cy="479482"/>
      </dsp:txXfrm>
    </dsp:sp>
    <dsp:sp modelId="{9892B62E-7675-4421-A852-85F66A98097A}">
      <dsp:nvSpPr>
        <dsp:cNvPr id="0" name=""/>
        <dsp:cNvSpPr/>
      </dsp:nvSpPr>
      <dsp:spPr>
        <a:xfrm>
          <a:off x="0" y="355036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E7F2F2-B46C-4964-9695-E6AB5204A002}">
      <dsp:nvSpPr>
        <dsp:cNvPr id="0" name=""/>
        <dsp:cNvSpPr/>
      </dsp:nvSpPr>
      <dsp:spPr>
        <a:xfrm>
          <a:off x="502920" y="328468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Conclusion</a:t>
          </a:r>
          <a:endParaRPr lang="en-US" sz="1800" kern="1200" dirty="0"/>
        </a:p>
      </dsp:txBody>
      <dsp:txXfrm>
        <a:off x="528859" y="3310621"/>
        <a:ext cx="6989002" cy="4794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A368D1-8B1F-4323-92BC-E1F33A31DA03}">
      <dsp:nvSpPr>
        <dsp:cNvPr id="0" name=""/>
        <dsp:cNvSpPr/>
      </dsp:nvSpPr>
      <dsp:spPr>
        <a:xfrm>
          <a:off x="1141079" y="1498"/>
          <a:ext cx="1939104" cy="116346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Binary Code</a:t>
          </a:r>
          <a:endParaRPr lang="en-US" sz="2100" kern="1200" dirty="0"/>
        </a:p>
      </dsp:txBody>
      <dsp:txXfrm>
        <a:off x="1175156" y="35575"/>
        <a:ext cx="1870950" cy="1095308"/>
      </dsp:txXfrm>
    </dsp:sp>
    <dsp:sp modelId="{A0C03B86-5E44-40FF-89BE-69702952A6A3}">
      <dsp:nvSpPr>
        <dsp:cNvPr id="0" name=""/>
        <dsp:cNvSpPr/>
      </dsp:nvSpPr>
      <dsp:spPr>
        <a:xfrm>
          <a:off x="3250824" y="342781"/>
          <a:ext cx="411090" cy="4808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3250824" y="438960"/>
        <a:ext cx="287763" cy="288539"/>
      </dsp:txXfrm>
    </dsp:sp>
    <dsp:sp modelId="{DA73D8E0-3624-4C19-877F-35B87B204519}">
      <dsp:nvSpPr>
        <dsp:cNvPr id="0" name=""/>
        <dsp:cNvSpPr/>
      </dsp:nvSpPr>
      <dsp:spPr>
        <a:xfrm>
          <a:off x="3855824" y="1498"/>
          <a:ext cx="1939104" cy="116346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Disassembly</a:t>
          </a:r>
          <a:endParaRPr lang="en-US" sz="2100" kern="1200" dirty="0"/>
        </a:p>
      </dsp:txBody>
      <dsp:txXfrm>
        <a:off x="3889901" y="35575"/>
        <a:ext cx="1870950" cy="1095308"/>
      </dsp:txXfrm>
    </dsp:sp>
    <dsp:sp modelId="{386A5157-2E23-442C-B6D1-702ABEB3D4DF}">
      <dsp:nvSpPr>
        <dsp:cNvPr id="0" name=""/>
        <dsp:cNvSpPr/>
      </dsp:nvSpPr>
      <dsp:spPr>
        <a:xfrm>
          <a:off x="5965570" y="342781"/>
          <a:ext cx="411090" cy="4808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5965570" y="438960"/>
        <a:ext cx="287763" cy="288539"/>
      </dsp:txXfrm>
    </dsp:sp>
    <dsp:sp modelId="{FE44A6D3-C3A8-4D11-BD08-C77EA6AC8FDC}">
      <dsp:nvSpPr>
        <dsp:cNvPr id="0" name=""/>
        <dsp:cNvSpPr/>
      </dsp:nvSpPr>
      <dsp:spPr>
        <a:xfrm>
          <a:off x="6570570" y="1498"/>
          <a:ext cx="1939104" cy="116346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Intermediate Representation</a:t>
          </a:r>
          <a:endParaRPr lang="en-US" sz="2100" kern="1200" dirty="0"/>
        </a:p>
      </dsp:txBody>
      <dsp:txXfrm>
        <a:off x="6604647" y="35575"/>
        <a:ext cx="1870950" cy="1095308"/>
      </dsp:txXfrm>
    </dsp:sp>
    <dsp:sp modelId="{00D65DA6-F1D0-4E76-9286-94935C238676}">
      <dsp:nvSpPr>
        <dsp:cNvPr id="0" name=""/>
        <dsp:cNvSpPr/>
      </dsp:nvSpPr>
      <dsp:spPr>
        <a:xfrm rot="5400000">
          <a:off x="7334577" y="1300698"/>
          <a:ext cx="411090" cy="4808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5400000">
        <a:off x="7395853" y="1335602"/>
        <a:ext cx="288539" cy="287763"/>
      </dsp:txXfrm>
    </dsp:sp>
    <dsp:sp modelId="{0C2D0113-0EAD-41DF-A31A-B14CC09F827C}">
      <dsp:nvSpPr>
        <dsp:cNvPr id="0" name=""/>
        <dsp:cNvSpPr/>
      </dsp:nvSpPr>
      <dsp:spPr>
        <a:xfrm>
          <a:off x="6570570" y="1940602"/>
          <a:ext cx="1939104" cy="116346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CFG</a:t>
          </a:r>
          <a:endParaRPr lang="en-US" sz="2100" kern="1200" dirty="0"/>
        </a:p>
      </dsp:txBody>
      <dsp:txXfrm>
        <a:off x="6604647" y="1974679"/>
        <a:ext cx="1870950" cy="1095308"/>
      </dsp:txXfrm>
    </dsp:sp>
    <dsp:sp modelId="{F089955A-5595-4226-8232-3DC07E0B947F}">
      <dsp:nvSpPr>
        <dsp:cNvPr id="0" name=""/>
        <dsp:cNvSpPr/>
      </dsp:nvSpPr>
      <dsp:spPr>
        <a:xfrm rot="10800000">
          <a:off x="5988839" y="2281885"/>
          <a:ext cx="411090" cy="4808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10800000">
        <a:off x="6112166" y="2378064"/>
        <a:ext cx="287763" cy="288539"/>
      </dsp:txXfrm>
    </dsp:sp>
    <dsp:sp modelId="{19267C07-E543-43BE-883C-6E13D30EBF69}">
      <dsp:nvSpPr>
        <dsp:cNvPr id="0" name=""/>
        <dsp:cNvSpPr/>
      </dsp:nvSpPr>
      <dsp:spPr>
        <a:xfrm>
          <a:off x="3855824" y="1940602"/>
          <a:ext cx="1939104" cy="116346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Analysis Tool</a:t>
          </a:r>
          <a:endParaRPr lang="en-US" sz="2100" kern="1200" dirty="0"/>
        </a:p>
      </dsp:txBody>
      <dsp:txXfrm>
        <a:off x="3889901" y="1974679"/>
        <a:ext cx="1870950" cy="109530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371C3-41C9-4E07-B926-11D0A8D4F547}">
      <dsp:nvSpPr>
        <dsp:cNvPr id="0" name=""/>
        <dsp:cNvSpPr/>
      </dsp:nvSpPr>
      <dsp:spPr>
        <a:xfrm>
          <a:off x="0" y="7478"/>
          <a:ext cx="9988062" cy="4557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Linear Sweep</a:t>
          </a:r>
          <a:endParaRPr lang="en-US" sz="1900" kern="1200" dirty="0"/>
        </a:p>
      </dsp:txBody>
      <dsp:txXfrm>
        <a:off x="22246" y="29724"/>
        <a:ext cx="9943570" cy="411223"/>
      </dsp:txXfrm>
    </dsp:sp>
    <dsp:sp modelId="{48AC4F96-C47D-444E-AA84-F56C22419E90}">
      <dsp:nvSpPr>
        <dsp:cNvPr id="0" name=""/>
        <dsp:cNvSpPr/>
      </dsp:nvSpPr>
      <dsp:spPr>
        <a:xfrm>
          <a:off x="0" y="463193"/>
          <a:ext cx="9988062"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12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smtClean="0"/>
            <a:t>Where one instruction ends, another begins</a:t>
          </a:r>
        </a:p>
        <a:p>
          <a:pPr marL="114300" lvl="1" indent="-114300" algn="l" defTabSz="666750">
            <a:lnSpc>
              <a:spcPct val="90000"/>
            </a:lnSpc>
            <a:spcBef>
              <a:spcPct val="0"/>
            </a:spcBef>
            <a:spcAft>
              <a:spcPct val="20000"/>
            </a:spcAft>
            <a:buChar char="••"/>
          </a:pPr>
          <a:r>
            <a:rPr lang="en-US" sz="1500" kern="1200" dirty="0" smtClean="0"/>
            <a:t>No effort is made to understand the program’s control flow</a:t>
          </a:r>
        </a:p>
        <a:p>
          <a:pPr marL="114300" lvl="1" indent="-114300" algn="l" defTabSz="666750">
            <a:lnSpc>
              <a:spcPct val="90000"/>
            </a:lnSpc>
            <a:spcBef>
              <a:spcPct val="0"/>
            </a:spcBef>
            <a:spcAft>
              <a:spcPct val="20000"/>
            </a:spcAft>
            <a:buChar char="••"/>
          </a:pPr>
          <a:r>
            <a:rPr lang="en-US" sz="1500" kern="1200" dirty="0" smtClean="0"/>
            <a:t>Most common disassemblers are </a:t>
          </a:r>
          <a:r>
            <a:rPr lang="en-US" sz="1500" kern="1200" dirty="0" err="1" smtClean="0"/>
            <a:t>objdump</a:t>
          </a:r>
          <a:r>
            <a:rPr lang="en-US" sz="1500" kern="1200" dirty="0" smtClean="0"/>
            <a:t>, </a:t>
          </a:r>
          <a:r>
            <a:rPr lang="en-US" sz="1500" kern="1200" dirty="0" err="1" smtClean="0"/>
            <a:t>WinDbg</a:t>
          </a:r>
          <a:r>
            <a:rPr lang="en-US" sz="1500" kern="1200" dirty="0" smtClean="0"/>
            <a:t> and </a:t>
          </a:r>
          <a:r>
            <a:rPr lang="en-US" sz="1500" kern="1200" dirty="0" err="1" smtClean="0"/>
            <a:t>SoftICE</a:t>
          </a:r>
          <a:endParaRPr lang="en-US" sz="1500" kern="1200" dirty="0" smtClean="0"/>
        </a:p>
      </dsp:txBody>
      <dsp:txXfrm>
        <a:off x="0" y="463193"/>
        <a:ext cx="9988062" cy="786599"/>
      </dsp:txXfrm>
    </dsp:sp>
    <dsp:sp modelId="{6297C0DF-45AC-49EF-A37E-3B3DE72682C2}">
      <dsp:nvSpPr>
        <dsp:cNvPr id="0" name=""/>
        <dsp:cNvSpPr/>
      </dsp:nvSpPr>
      <dsp:spPr>
        <a:xfrm>
          <a:off x="0" y="1249793"/>
          <a:ext cx="9988062" cy="4557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Recursive Descent</a:t>
          </a:r>
          <a:endParaRPr lang="en-US" sz="1900" kern="1200" baseline="30000" dirty="0" smtClean="0"/>
        </a:p>
      </dsp:txBody>
      <dsp:txXfrm>
        <a:off x="22246" y="1272039"/>
        <a:ext cx="9943570" cy="411223"/>
      </dsp:txXfrm>
    </dsp:sp>
    <dsp:sp modelId="{E93B35E0-1F54-48F1-A021-B984D98F5AF2}">
      <dsp:nvSpPr>
        <dsp:cNvPr id="0" name=""/>
        <dsp:cNvSpPr/>
      </dsp:nvSpPr>
      <dsp:spPr>
        <a:xfrm>
          <a:off x="0" y="1705508"/>
          <a:ext cx="9988062"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12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smtClean="0"/>
            <a:t>Focus on the concept of control flow: sequential flow, conditional branching, unconditional branching, function call, return</a:t>
          </a:r>
        </a:p>
        <a:p>
          <a:pPr marL="114300" lvl="1" indent="-114300" algn="l" defTabSz="666750">
            <a:lnSpc>
              <a:spcPct val="90000"/>
            </a:lnSpc>
            <a:spcBef>
              <a:spcPct val="0"/>
            </a:spcBef>
            <a:spcAft>
              <a:spcPct val="20000"/>
            </a:spcAft>
            <a:buChar char="••"/>
          </a:pPr>
          <a:r>
            <a:rPr lang="en-US" sz="1500" kern="1200" dirty="0" smtClean="0"/>
            <a:t>Such as IDA Pro</a:t>
          </a:r>
        </a:p>
      </dsp:txBody>
      <dsp:txXfrm>
        <a:off x="0" y="1705508"/>
        <a:ext cx="9988062" cy="727605"/>
      </dsp:txXfrm>
    </dsp:sp>
    <dsp:sp modelId="{9D930E8E-E994-471F-90A3-9FCB03813FD8}">
      <dsp:nvSpPr>
        <dsp:cNvPr id="0" name=""/>
        <dsp:cNvSpPr/>
      </dsp:nvSpPr>
      <dsp:spPr>
        <a:xfrm>
          <a:off x="0" y="2433113"/>
          <a:ext cx="9988062" cy="4557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Data flow analysis + Abstract interpretation</a:t>
          </a:r>
        </a:p>
      </dsp:txBody>
      <dsp:txXfrm>
        <a:off x="22246" y="2455359"/>
        <a:ext cx="9943570" cy="411223"/>
      </dsp:txXfrm>
    </dsp:sp>
    <dsp:sp modelId="{4B198B95-811F-42EE-8430-8B7CC1BB8AF4}">
      <dsp:nvSpPr>
        <dsp:cNvPr id="0" name=""/>
        <dsp:cNvSpPr/>
      </dsp:nvSpPr>
      <dsp:spPr>
        <a:xfrm>
          <a:off x="0" y="2888828"/>
          <a:ext cx="9988062"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12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err="1" smtClean="0"/>
            <a:t>Jakstab</a:t>
          </a:r>
          <a:endParaRPr lang="en-US" sz="1500" kern="1200" dirty="0" smtClean="0"/>
        </a:p>
      </dsp:txBody>
      <dsp:txXfrm>
        <a:off x="0" y="2888828"/>
        <a:ext cx="9988062" cy="3146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DCD9D-6B06-4511-A638-64CB68D25E0E}">
      <dsp:nvSpPr>
        <dsp:cNvPr id="0" name=""/>
        <dsp:cNvSpPr/>
      </dsp:nvSpPr>
      <dsp:spPr>
        <a:xfrm>
          <a:off x="0" y="28444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86AC4D-5D9F-4FEE-94AC-778D8B792322}">
      <dsp:nvSpPr>
        <dsp:cNvPr id="0" name=""/>
        <dsp:cNvSpPr/>
      </dsp:nvSpPr>
      <dsp:spPr>
        <a:xfrm>
          <a:off x="502920" y="1876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Motivation</a:t>
          </a:r>
          <a:endParaRPr lang="en-US" sz="1800" kern="1200" dirty="0"/>
        </a:p>
      </dsp:txBody>
      <dsp:txXfrm>
        <a:off x="528859" y="44701"/>
        <a:ext cx="6989002" cy="479482"/>
      </dsp:txXfrm>
    </dsp:sp>
    <dsp:sp modelId="{26CB5201-CF28-4DE8-AE4E-71466082E479}">
      <dsp:nvSpPr>
        <dsp:cNvPr id="0" name=""/>
        <dsp:cNvSpPr/>
      </dsp:nvSpPr>
      <dsp:spPr>
        <a:xfrm>
          <a:off x="0" y="110092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693679-64C5-4E05-8F00-AB0D4FA2B935}">
      <dsp:nvSpPr>
        <dsp:cNvPr id="0" name=""/>
        <dsp:cNvSpPr/>
      </dsp:nvSpPr>
      <dsp:spPr>
        <a:xfrm>
          <a:off x="502920" y="83524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Current Approaches</a:t>
          </a:r>
          <a:endParaRPr lang="en-US" sz="1800" kern="1200" dirty="0"/>
        </a:p>
      </dsp:txBody>
      <dsp:txXfrm>
        <a:off x="528859" y="861181"/>
        <a:ext cx="6989002" cy="479482"/>
      </dsp:txXfrm>
    </dsp:sp>
    <dsp:sp modelId="{062F17FF-4073-4F62-8766-19ADA2A6491A}">
      <dsp:nvSpPr>
        <dsp:cNvPr id="0" name=""/>
        <dsp:cNvSpPr/>
      </dsp:nvSpPr>
      <dsp:spPr>
        <a:xfrm>
          <a:off x="0" y="191740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77AA7C-45EA-4573-B6EB-744D0BE9FF86}">
      <dsp:nvSpPr>
        <dsp:cNvPr id="0" name=""/>
        <dsp:cNvSpPr/>
      </dsp:nvSpPr>
      <dsp:spPr>
        <a:xfrm>
          <a:off x="502920" y="1651722"/>
          <a:ext cx="7040880" cy="531360"/>
        </a:xfrm>
        <a:prstGeom prst="roundRect">
          <a:avLst/>
        </a:prstGeom>
        <a:solidFill>
          <a:schemeClr val="accent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Research Objectives</a:t>
          </a:r>
          <a:endParaRPr lang="en-US" sz="1800" kern="1200" dirty="0"/>
        </a:p>
      </dsp:txBody>
      <dsp:txXfrm>
        <a:off x="528859" y="1677661"/>
        <a:ext cx="6989002" cy="479482"/>
      </dsp:txXfrm>
    </dsp:sp>
    <dsp:sp modelId="{653E1FFD-C8A7-4B04-B58C-49CFF23DD8A4}">
      <dsp:nvSpPr>
        <dsp:cNvPr id="0" name=""/>
        <dsp:cNvSpPr/>
      </dsp:nvSpPr>
      <dsp:spPr>
        <a:xfrm>
          <a:off x="0" y="273388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1BFBE8-B812-4F68-90A9-48D3634330A3}">
      <dsp:nvSpPr>
        <dsp:cNvPr id="0" name=""/>
        <dsp:cNvSpPr/>
      </dsp:nvSpPr>
      <dsp:spPr>
        <a:xfrm>
          <a:off x="502920" y="246820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Implementation</a:t>
          </a:r>
          <a:endParaRPr lang="en-US" sz="1800" kern="1200" dirty="0"/>
        </a:p>
      </dsp:txBody>
      <dsp:txXfrm>
        <a:off x="528859" y="2494141"/>
        <a:ext cx="6989002" cy="479482"/>
      </dsp:txXfrm>
    </dsp:sp>
    <dsp:sp modelId="{9892B62E-7675-4421-A852-85F66A98097A}">
      <dsp:nvSpPr>
        <dsp:cNvPr id="0" name=""/>
        <dsp:cNvSpPr/>
      </dsp:nvSpPr>
      <dsp:spPr>
        <a:xfrm>
          <a:off x="0" y="355036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E7F2F2-B46C-4964-9695-E6AB5204A002}">
      <dsp:nvSpPr>
        <dsp:cNvPr id="0" name=""/>
        <dsp:cNvSpPr/>
      </dsp:nvSpPr>
      <dsp:spPr>
        <a:xfrm>
          <a:off x="502920" y="328468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Conclusion</a:t>
          </a:r>
          <a:endParaRPr lang="en-US" sz="1800" kern="1200" dirty="0"/>
        </a:p>
      </dsp:txBody>
      <dsp:txXfrm>
        <a:off x="528859" y="3310621"/>
        <a:ext cx="6989002"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D6C72-A03B-4759-A186-CDC99EDF9CAE}" type="datetimeFigureOut">
              <a:rPr lang="en-US" smtClean="0"/>
              <a:t>10/16/2013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2E6A78-792A-4EC1-BDA7-7B04537931AE}" type="slidenum">
              <a:rPr lang="en-US" smtClean="0"/>
              <a:t>‹#›</a:t>
            </a:fld>
            <a:endParaRPr lang="en-US"/>
          </a:p>
        </p:txBody>
      </p:sp>
    </p:spTree>
    <p:extLst>
      <p:ext uri="{BB962C8B-B14F-4D97-AF65-F5344CB8AC3E}">
        <p14:creationId xmlns:p14="http://schemas.microsoft.com/office/powerpoint/2010/main" val="173191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2E6A78-792A-4EC1-BDA7-7B04537931AE}" type="slidenum">
              <a:rPr lang="en-US" smtClean="0"/>
              <a:t>1</a:t>
            </a:fld>
            <a:endParaRPr lang="en-US"/>
          </a:p>
        </p:txBody>
      </p:sp>
    </p:spTree>
    <p:extLst>
      <p:ext uri="{BB962C8B-B14F-4D97-AF65-F5344CB8AC3E}">
        <p14:creationId xmlns:p14="http://schemas.microsoft.com/office/powerpoint/2010/main" val="3015719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12E6A78-792A-4EC1-BDA7-7B04537931AE}" type="slidenum">
              <a:rPr lang="en-US" smtClean="0"/>
              <a:t>10</a:t>
            </a:fld>
            <a:endParaRPr lang="en-US"/>
          </a:p>
        </p:txBody>
      </p:sp>
    </p:spTree>
    <p:extLst>
      <p:ext uri="{BB962C8B-B14F-4D97-AF65-F5344CB8AC3E}">
        <p14:creationId xmlns:p14="http://schemas.microsoft.com/office/powerpoint/2010/main" val="2448682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12E6A78-792A-4EC1-BDA7-7B04537931AE}" type="slidenum">
              <a:rPr lang="en-US" smtClean="0"/>
              <a:t>12</a:t>
            </a:fld>
            <a:endParaRPr lang="en-US"/>
          </a:p>
        </p:txBody>
      </p:sp>
    </p:spTree>
    <p:extLst>
      <p:ext uri="{BB962C8B-B14F-4D97-AF65-F5344CB8AC3E}">
        <p14:creationId xmlns:p14="http://schemas.microsoft.com/office/powerpoint/2010/main" val="1870257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smtClean="0">
                <a:solidFill>
                  <a:schemeClr val="tx1"/>
                </a:solidFill>
                <a:effectLst/>
                <a:latin typeface="+mn-lt"/>
                <a:ea typeface="+mn-ea"/>
                <a:cs typeface="+mn-cs"/>
              </a:rPr>
              <a:t>In </a:t>
            </a:r>
            <a:r>
              <a:rPr lang="en-US" sz="1200" kern="1200" dirty="0" smtClean="0">
                <a:solidFill>
                  <a:schemeClr val="tx1"/>
                </a:solidFill>
                <a:effectLst/>
                <a:latin typeface="+mn-lt"/>
                <a:ea typeface="+mn-ea"/>
                <a:cs typeface="+mn-cs"/>
              </a:rPr>
              <a:t>linear sweep, it just simply sequentially translate machine code into assembly instructions. No effort is made to understand the program’s control flow. </a:t>
            </a:r>
            <a:endParaRPr lang="en-US" sz="1200" kern="1200" dirty="0" smtClean="0">
              <a:solidFill>
                <a:schemeClr val="tx1"/>
              </a:solidFill>
              <a:effectLst/>
              <a:latin typeface="+mn-lt"/>
              <a:ea typeface="+mn-ea"/>
              <a:cs typeface="+mn-cs"/>
            </a:endParaRPr>
          </a:p>
          <a:p>
            <a:pPr marL="171450" indent="-171450">
              <a:buFontTx/>
              <a:buChar char="-"/>
            </a:pPr>
            <a:r>
              <a:rPr lang="en-US" sz="1200" kern="1200" dirty="0" smtClean="0">
                <a:solidFill>
                  <a:schemeClr val="tx1"/>
                </a:solidFill>
                <a:effectLst/>
                <a:latin typeface="+mn-lt"/>
                <a:ea typeface="+mn-ea"/>
                <a:cs typeface="+mn-cs"/>
              </a:rPr>
              <a:t>In </a:t>
            </a:r>
            <a:r>
              <a:rPr lang="en-US" sz="1200" kern="1200" dirty="0" smtClean="0">
                <a:solidFill>
                  <a:schemeClr val="tx1"/>
                </a:solidFill>
                <a:effectLst/>
                <a:latin typeface="+mn-lt"/>
                <a:ea typeface="+mn-ea"/>
                <a:cs typeface="+mn-cs"/>
              </a:rPr>
              <a:t>recursive descent, it focuses on the concept of control flow, which determines whether an instruction should be disassemble or not based on whether it is referenced by another instruction. </a:t>
            </a:r>
          </a:p>
        </p:txBody>
      </p:sp>
      <p:sp>
        <p:nvSpPr>
          <p:cNvPr id="4" name="Slide Number Placeholder 3"/>
          <p:cNvSpPr>
            <a:spLocks noGrp="1"/>
          </p:cNvSpPr>
          <p:nvPr>
            <p:ph type="sldNum" sz="quarter" idx="10"/>
          </p:nvPr>
        </p:nvSpPr>
        <p:spPr/>
        <p:txBody>
          <a:bodyPr/>
          <a:lstStyle/>
          <a:p>
            <a:fld id="{712E6A78-792A-4EC1-BDA7-7B04537931AE}" type="slidenum">
              <a:rPr lang="en-US" smtClean="0"/>
              <a:t>13</a:t>
            </a:fld>
            <a:endParaRPr lang="en-US"/>
          </a:p>
        </p:txBody>
      </p:sp>
    </p:spTree>
    <p:extLst>
      <p:ext uri="{BB962C8B-B14F-4D97-AF65-F5344CB8AC3E}">
        <p14:creationId xmlns:p14="http://schemas.microsoft.com/office/powerpoint/2010/main" val="230880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12E6A78-792A-4EC1-BDA7-7B04537931AE}" type="slidenum">
              <a:rPr lang="en-US" smtClean="0"/>
              <a:t>14</a:t>
            </a:fld>
            <a:endParaRPr lang="en-US"/>
          </a:p>
        </p:txBody>
      </p:sp>
    </p:spTree>
    <p:extLst>
      <p:ext uri="{BB962C8B-B14F-4D97-AF65-F5344CB8AC3E}">
        <p14:creationId xmlns:p14="http://schemas.microsoft.com/office/powerpoint/2010/main" val="2082406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12E6A78-792A-4EC1-BDA7-7B04537931AE}" type="slidenum">
              <a:rPr lang="en-US" smtClean="0"/>
              <a:t>16</a:t>
            </a:fld>
            <a:endParaRPr lang="en-US"/>
          </a:p>
        </p:txBody>
      </p:sp>
    </p:spTree>
    <p:extLst>
      <p:ext uri="{BB962C8B-B14F-4D97-AF65-F5344CB8AC3E}">
        <p14:creationId xmlns:p14="http://schemas.microsoft.com/office/powerpoint/2010/main" val="3157229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t>
            </a:r>
            <a:r>
              <a:rPr lang="en-US" b="0" dirty="0" smtClean="0"/>
              <a:t>1 &lt; 0</a:t>
            </a:r>
          </a:p>
          <a:p>
            <a:r>
              <a:rPr lang="en-GB" sz="1200" b="0" kern="1200" baseline="0" dirty="0" err="1" smtClean="0">
                <a:effectLst/>
              </a:rPr>
              <a:t>eax</a:t>
            </a:r>
            <a:r>
              <a:rPr lang="en-GB" sz="1200" b="0" kern="1200" baseline="0" dirty="0" smtClean="0">
                <a:effectLst/>
              </a:rPr>
              <a:t> </a:t>
            </a:r>
            <a:r>
              <a:rPr lang="en-US" b="0" dirty="0" smtClean="0"/>
              <a:t>= </a:t>
            </a:r>
            <a:r>
              <a:rPr lang="en-GB" sz="1200" b="0" kern="1200" dirty="0" smtClean="0">
                <a:effectLst/>
              </a:rPr>
              <a:t>0x00401018</a:t>
            </a:r>
          </a:p>
          <a:p>
            <a:r>
              <a:rPr lang="en-GB" sz="1200" b="0" kern="1200" dirty="0" err="1" smtClean="0">
                <a:effectLst/>
              </a:rPr>
              <a:t>eax</a:t>
            </a:r>
            <a:r>
              <a:rPr lang="en-GB" sz="1200" b="0" kern="1200" baseline="0" dirty="0" smtClean="0">
                <a:effectLst/>
              </a:rPr>
              <a:t> = </a:t>
            </a:r>
            <a:r>
              <a:rPr lang="en-GB" sz="1200" b="0" kern="1200" baseline="0" dirty="0" err="1" smtClean="0">
                <a:effectLst/>
              </a:rPr>
              <a:t>eax</a:t>
            </a:r>
            <a:r>
              <a:rPr lang="en-GB" sz="1200" b="0" kern="1200" baseline="0" dirty="0" smtClean="0">
                <a:effectLst/>
              </a:rPr>
              <a:t> – 5 = </a:t>
            </a:r>
            <a:r>
              <a:rPr lang="en-GB" sz="1200" b="0" kern="1200" dirty="0" smtClean="0">
                <a:effectLst/>
              </a:rPr>
              <a:t>0x00401013</a:t>
            </a:r>
          </a:p>
          <a:p>
            <a:r>
              <a:rPr lang="en-GB" sz="1200" b="0" kern="1200" dirty="0" err="1" smtClean="0">
                <a:effectLst/>
              </a:rPr>
              <a:t>eax</a:t>
            </a:r>
            <a:r>
              <a:rPr lang="en-GB" sz="1200" b="0" kern="1200" baseline="0" dirty="0" smtClean="0">
                <a:effectLst/>
              </a:rPr>
              <a:t> = </a:t>
            </a:r>
            <a:r>
              <a:rPr lang="en-GB" sz="1200" b="0" kern="1200" baseline="0" dirty="0" err="1" smtClean="0">
                <a:effectLst/>
              </a:rPr>
              <a:t>eax</a:t>
            </a:r>
            <a:r>
              <a:rPr lang="en-GB" sz="1200" b="0" kern="1200" baseline="0" dirty="0" smtClean="0">
                <a:effectLst/>
              </a:rPr>
              <a:t> – 1 = </a:t>
            </a:r>
            <a:r>
              <a:rPr lang="en-GB" sz="1200" b="0" kern="1200" dirty="0" smtClean="0">
                <a:effectLst/>
              </a:rPr>
              <a:t>0x00401012</a:t>
            </a:r>
          </a:p>
          <a:p>
            <a:r>
              <a:rPr lang="en-GB" sz="1200" b="0" kern="1200" dirty="0" err="1" smtClean="0">
                <a:effectLst/>
              </a:rPr>
              <a:t>jmp</a:t>
            </a:r>
            <a:r>
              <a:rPr lang="en-GB" sz="1200" b="0" kern="1200" baseline="0" dirty="0" smtClean="0">
                <a:effectLst/>
              </a:rPr>
              <a:t> </a:t>
            </a:r>
            <a:r>
              <a:rPr lang="en-GB" sz="1200" b="0" kern="1200" dirty="0" smtClean="0">
                <a:effectLst/>
              </a:rPr>
              <a:t>0x00401012</a:t>
            </a:r>
          </a:p>
          <a:p>
            <a:r>
              <a:rPr lang="en-GB" sz="1200" b="0" kern="1200" baseline="0" dirty="0" err="1" smtClean="0">
                <a:effectLst/>
              </a:rPr>
              <a:t>eax</a:t>
            </a:r>
            <a:r>
              <a:rPr lang="en-GB" sz="1200" b="0" kern="1200" baseline="0" dirty="0" smtClean="0">
                <a:effectLst/>
              </a:rPr>
              <a:t> = </a:t>
            </a:r>
            <a:r>
              <a:rPr lang="en-GB" sz="1200" b="0" kern="1200" baseline="0" dirty="0" err="1" smtClean="0">
                <a:effectLst/>
              </a:rPr>
              <a:t>eax</a:t>
            </a:r>
            <a:r>
              <a:rPr lang="en-GB" sz="1200" b="0" kern="1200" baseline="0" dirty="0" smtClean="0">
                <a:effectLst/>
              </a:rPr>
              <a:t> – 5 = </a:t>
            </a:r>
            <a:r>
              <a:rPr lang="en-GB" sz="1200" b="0" kern="1200" dirty="0" smtClean="0">
                <a:effectLst/>
              </a:rPr>
              <a:t>0x0040100D</a:t>
            </a:r>
          </a:p>
          <a:p>
            <a:r>
              <a:rPr lang="en-GB" sz="1200" b="0" kern="1200" baseline="0" dirty="0" err="1" smtClean="0">
                <a:effectLst/>
              </a:rPr>
              <a:t>eax</a:t>
            </a:r>
            <a:r>
              <a:rPr lang="en-GB" sz="1200" b="0" kern="1200" baseline="0" dirty="0" smtClean="0">
                <a:effectLst/>
              </a:rPr>
              <a:t> = </a:t>
            </a:r>
            <a:r>
              <a:rPr lang="en-GB" sz="1200" b="0" kern="1200" baseline="0" dirty="0" err="1" smtClean="0">
                <a:effectLst/>
              </a:rPr>
              <a:t>eax</a:t>
            </a:r>
            <a:r>
              <a:rPr lang="en-GB" sz="1200" b="0" kern="1200" baseline="0" dirty="0" smtClean="0">
                <a:effectLst/>
              </a:rPr>
              <a:t> – 1 = </a:t>
            </a:r>
            <a:r>
              <a:rPr lang="en-GB" sz="1200" b="0" kern="1200" dirty="0" smtClean="0">
                <a:effectLst/>
              </a:rPr>
              <a:t>0x0040100C</a:t>
            </a:r>
            <a:endParaRPr lang="en-US" b="0" dirty="0"/>
          </a:p>
        </p:txBody>
      </p:sp>
      <p:sp>
        <p:nvSpPr>
          <p:cNvPr id="4" name="Slide Number Placeholder 3"/>
          <p:cNvSpPr>
            <a:spLocks noGrp="1"/>
          </p:cNvSpPr>
          <p:nvPr>
            <p:ph type="sldNum" sz="quarter" idx="10"/>
          </p:nvPr>
        </p:nvSpPr>
        <p:spPr/>
        <p:txBody>
          <a:bodyPr/>
          <a:lstStyle/>
          <a:p>
            <a:fld id="{712E6A78-792A-4EC1-BDA7-7B04537931AE}" type="slidenum">
              <a:rPr lang="en-US" smtClean="0"/>
              <a:t>17</a:t>
            </a:fld>
            <a:endParaRPr lang="en-US"/>
          </a:p>
        </p:txBody>
      </p:sp>
    </p:spTree>
    <p:extLst>
      <p:ext uri="{BB962C8B-B14F-4D97-AF65-F5344CB8AC3E}">
        <p14:creationId xmlns:p14="http://schemas.microsoft.com/office/powerpoint/2010/main" val="851617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2E6A78-792A-4EC1-BDA7-7B04537931AE}" type="slidenum">
              <a:rPr lang="en-US" smtClean="0"/>
              <a:t>19</a:t>
            </a:fld>
            <a:endParaRPr lang="en-US"/>
          </a:p>
        </p:txBody>
      </p:sp>
    </p:spTree>
    <p:extLst>
      <p:ext uri="{BB962C8B-B14F-4D97-AF65-F5344CB8AC3E}">
        <p14:creationId xmlns:p14="http://schemas.microsoft.com/office/powerpoint/2010/main" val="866356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2E6A78-792A-4EC1-BDA7-7B04537931AE}" type="slidenum">
              <a:rPr lang="en-US" smtClean="0"/>
              <a:t>20</a:t>
            </a:fld>
            <a:endParaRPr lang="en-US"/>
          </a:p>
        </p:txBody>
      </p:sp>
    </p:spTree>
    <p:extLst>
      <p:ext uri="{BB962C8B-B14F-4D97-AF65-F5344CB8AC3E}">
        <p14:creationId xmlns:p14="http://schemas.microsoft.com/office/powerpoint/2010/main" val="3049800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2E6A78-792A-4EC1-BDA7-7B04537931AE}" type="slidenum">
              <a:rPr lang="en-US" smtClean="0"/>
              <a:t>21</a:t>
            </a:fld>
            <a:endParaRPr lang="en-US"/>
          </a:p>
        </p:txBody>
      </p:sp>
    </p:spTree>
    <p:extLst>
      <p:ext uri="{BB962C8B-B14F-4D97-AF65-F5344CB8AC3E}">
        <p14:creationId xmlns:p14="http://schemas.microsoft.com/office/powerpoint/2010/main" val="2638802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2E6A78-792A-4EC1-BDA7-7B04537931AE}" type="slidenum">
              <a:rPr lang="en-US" smtClean="0"/>
              <a:t>22</a:t>
            </a:fld>
            <a:endParaRPr lang="en-US"/>
          </a:p>
        </p:txBody>
      </p:sp>
    </p:spTree>
    <p:extLst>
      <p:ext uri="{BB962C8B-B14F-4D97-AF65-F5344CB8AC3E}">
        <p14:creationId xmlns:p14="http://schemas.microsoft.com/office/powerpoint/2010/main" val="3773399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12E6A78-792A-4EC1-BDA7-7B04537931AE}" type="slidenum">
              <a:rPr lang="en-US" smtClean="0"/>
              <a:t>2</a:t>
            </a:fld>
            <a:endParaRPr lang="en-US"/>
          </a:p>
        </p:txBody>
      </p:sp>
    </p:spTree>
    <p:extLst>
      <p:ext uri="{BB962C8B-B14F-4D97-AF65-F5344CB8AC3E}">
        <p14:creationId xmlns:p14="http://schemas.microsoft.com/office/powerpoint/2010/main" val="3024034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Transition </a:t>
            </a:r>
            <a:r>
              <a:rPr lang="en-US" sz="1200" kern="1200" dirty="0" smtClean="0">
                <a:solidFill>
                  <a:schemeClr val="tx1"/>
                </a:solidFill>
                <a:effectLst/>
                <a:latin typeface="+mn-lt"/>
                <a:ea typeface="+mn-ea"/>
                <a:cs typeface="+mn-cs"/>
              </a:rPr>
              <a:t>System is a model to describe the behavior of systems where node represents states, and edges model transitions.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A </a:t>
            </a:r>
            <a:r>
              <a:rPr lang="en-US" sz="1200" kern="1200" dirty="0" smtClean="0">
                <a:solidFill>
                  <a:schemeClr val="tx1"/>
                </a:solidFill>
                <a:effectLst/>
                <a:latin typeface="+mn-lt"/>
                <a:ea typeface="+mn-ea"/>
                <a:cs typeface="+mn-cs"/>
              </a:rPr>
              <a:t>transition system contains set of states, set of actions, transition relation and set of initial states</a:t>
            </a:r>
            <a:r>
              <a:rPr lang="en-US"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12E6A78-792A-4EC1-BDA7-7B04537931AE}" type="slidenum">
              <a:rPr lang="en-US" smtClean="0"/>
              <a:t>23</a:t>
            </a:fld>
            <a:endParaRPr lang="en-US"/>
          </a:p>
        </p:txBody>
      </p:sp>
    </p:spTree>
    <p:extLst>
      <p:ext uri="{BB962C8B-B14F-4D97-AF65-F5344CB8AC3E}">
        <p14:creationId xmlns:p14="http://schemas.microsoft.com/office/powerpoint/2010/main" val="1263807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smtClean="0">
                <a:solidFill>
                  <a:schemeClr val="tx1"/>
                </a:solidFill>
                <a:effectLst/>
                <a:latin typeface="+mn-lt"/>
                <a:ea typeface="+mn-ea"/>
                <a:cs typeface="+mn-cs"/>
              </a:rPr>
              <a:t>PAT’s </a:t>
            </a:r>
            <a:r>
              <a:rPr lang="en-US" sz="1200" kern="1200" dirty="0" smtClean="0">
                <a:solidFill>
                  <a:schemeClr val="tx1"/>
                </a:solidFill>
                <a:effectLst/>
                <a:latin typeface="+mn-lt"/>
                <a:ea typeface="+mn-ea"/>
                <a:cs typeface="+mn-cs"/>
              </a:rPr>
              <a:t>CSP module supports a rich modelling language named CSP which combines high-level modeling operators like choices, interrupt, parallel composition,…and so on with programmer-favor low-level constructs like variables, arrays, if then else,… and so on</a:t>
            </a:r>
            <a:r>
              <a:rPr lang="en-US"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12E6A78-792A-4EC1-BDA7-7B04537931AE}" type="slidenum">
              <a:rPr lang="en-US" smtClean="0"/>
              <a:t>24</a:t>
            </a:fld>
            <a:endParaRPr lang="en-US"/>
          </a:p>
        </p:txBody>
      </p:sp>
    </p:spTree>
    <p:extLst>
      <p:ext uri="{BB962C8B-B14F-4D97-AF65-F5344CB8AC3E}">
        <p14:creationId xmlns:p14="http://schemas.microsoft.com/office/powerpoint/2010/main" val="4229889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0" dirty="0"/>
          </a:p>
        </p:txBody>
      </p:sp>
      <p:sp>
        <p:nvSpPr>
          <p:cNvPr id="4" name="Slide Number Placeholder 3"/>
          <p:cNvSpPr>
            <a:spLocks noGrp="1"/>
          </p:cNvSpPr>
          <p:nvPr>
            <p:ph type="sldNum" sz="quarter" idx="10"/>
          </p:nvPr>
        </p:nvSpPr>
        <p:spPr/>
        <p:txBody>
          <a:bodyPr/>
          <a:lstStyle/>
          <a:p>
            <a:fld id="{712E6A78-792A-4EC1-BDA7-7B04537931AE}" type="slidenum">
              <a:rPr lang="en-US" smtClean="0"/>
              <a:t>25</a:t>
            </a:fld>
            <a:endParaRPr lang="en-US"/>
          </a:p>
        </p:txBody>
      </p:sp>
    </p:spTree>
    <p:extLst>
      <p:ext uri="{BB962C8B-B14F-4D97-AF65-F5344CB8AC3E}">
        <p14:creationId xmlns:p14="http://schemas.microsoft.com/office/powerpoint/2010/main" val="129721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smtClean="0">
                <a:solidFill>
                  <a:schemeClr val="tx1"/>
                </a:solidFill>
                <a:effectLst/>
                <a:latin typeface="+mn-lt"/>
                <a:ea typeface="+mn-ea"/>
                <a:cs typeface="+mn-cs"/>
              </a:rPr>
              <a:t>Initial </a:t>
            </a:r>
            <a:r>
              <a:rPr lang="en-US" sz="1200" kern="1200" dirty="0" smtClean="0">
                <a:solidFill>
                  <a:schemeClr val="tx1"/>
                </a:solidFill>
                <a:effectLst/>
                <a:latin typeface="+mn-lt"/>
                <a:ea typeface="+mn-ea"/>
                <a:cs typeface="+mn-cs"/>
              </a:rPr>
              <a:t>state is the first statement. </a:t>
            </a:r>
          </a:p>
          <a:p>
            <a:pPr marL="171450" indent="-171450">
              <a:buFontTx/>
              <a:buChar char="-"/>
            </a:pPr>
            <a:r>
              <a:rPr lang="en-US" sz="1200" kern="1200" dirty="0" smtClean="0">
                <a:solidFill>
                  <a:schemeClr val="tx1"/>
                </a:solidFill>
                <a:effectLst/>
                <a:latin typeface="+mn-lt"/>
                <a:ea typeface="+mn-ea"/>
                <a:cs typeface="+mn-cs"/>
              </a:rPr>
              <a:t>This is sequential flow instructions, so of course the next statement is this statement. </a:t>
            </a:r>
          </a:p>
          <a:p>
            <a:pPr marL="171450" indent="-171450">
              <a:buFontTx/>
              <a:buChar char="-"/>
            </a:pPr>
            <a:r>
              <a:rPr lang="en-US" sz="1200" kern="1200" dirty="0" smtClean="0">
                <a:solidFill>
                  <a:schemeClr val="tx1"/>
                </a:solidFill>
                <a:effectLst/>
                <a:latin typeface="+mn-lt"/>
                <a:ea typeface="+mn-ea"/>
                <a:cs typeface="+mn-cs"/>
              </a:rPr>
              <a:t>Therefore we have a transition like this. But the next statement is conditional branching instructions, so it offer 2 possible execution paths. </a:t>
            </a:r>
          </a:p>
          <a:p>
            <a:pPr marL="171450" indent="-171450">
              <a:buFontTx/>
              <a:buChar char="-"/>
            </a:pPr>
            <a:r>
              <a:rPr lang="en-US" sz="1200" kern="1200" dirty="0" smtClean="0">
                <a:solidFill>
                  <a:schemeClr val="tx1"/>
                </a:solidFill>
                <a:effectLst/>
                <a:latin typeface="+mn-lt"/>
                <a:ea typeface="+mn-ea"/>
                <a:cs typeface="+mn-cs"/>
              </a:rPr>
              <a:t>When we perform this transition, we execute statement which it moves to.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12E6A78-792A-4EC1-BDA7-7B04537931AE}" type="slidenum">
              <a:rPr lang="en-US" smtClean="0"/>
              <a:t>26</a:t>
            </a:fld>
            <a:endParaRPr lang="en-US"/>
          </a:p>
        </p:txBody>
      </p:sp>
    </p:spTree>
    <p:extLst>
      <p:ext uri="{BB962C8B-B14F-4D97-AF65-F5344CB8AC3E}">
        <p14:creationId xmlns:p14="http://schemas.microsoft.com/office/powerpoint/2010/main" val="3241876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smtClean="0">
                <a:solidFill>
                  <a:schemeClr val="tx1"/>
                </a:solidFill>
                <a:effectLst/>
                <a:latin typeface="+mn-lt"/>
                <a:ea typeface="+mn-ea"/>
                <a:cs typeface="+mn-cs"/>
              </a:rPr>
              <a:t>Here is the full LTS for that example. </a:t>
            </a:r>
            <a:r>
              <a:rPr lang="en-US" sz="1200" kern="1200" dirty="0" smtClean="0">
                <a:solidFill>
                  <a:schemeClr val="tx1"/>
                </a:solidFill>
                <a:effectLst/>
                <a:latin typeface="+mn-lt"/>
                <a:ea typeface="+mn-ea"/>
                <a:cs typeface="+mn-cs"/>
              </a:rPr>
              <a:t>State</a:t>
            </a:r>
            <a:r>
              <a:rPr lang="en-US" sz="1200" kern="1200" baseline="0" dirty="0" smtClean="0">
                <a:solidFill>
                  <a:schemeClr val="tx1"/>
                </a:solidFill>
                <a:effectLst/>
                <a:latin typeface="+mn-lt"/>
                <a:ea typeface="+mn-ea"/>
                <a:cs typeface="+mn-cs"/>
              </a:rPr>
              <a:t> 18 is </a:t>
            </a:r>
            <a:r>
              <a:rPr lang="en-US" sz="1200" kern="1200" dirty="0" smtClean="0">
                <a:solidFill>
                  <a:schemeClr val="tx1"/>
                </a:solidFill>
                <a:effectLst/>
                <a:latin typeface="+mn-lt"/>
                <a:ea typeface="+mn-ea"/>
                <a:cs typeface="+mn-cs"/>
              </a:rPr>
              <a:t>jump </a:t>
            </a:r>
            <a:r>
              <a:rPr lang="en-US" sz="1200" kern="1200" dirty="0" smtClean="0">
                <a:solidFill>
                  <a:schemeClr val="tx1"/>
                </a:solidFill>
                <a:effectLst/>
                <a:latin typeface="+mn-lt"/>
                <a:ea typeface="+mn-ea"/>
                <a:cs typeface="+mn-cs"/>
              </a:rPr>
              <a:t>statement.</a:t>
            </a:r>
          </a:p>
          <a:p>
            <a:pPr marL="171450" indent="-171450">
              <a:buFontTx/>
              <a:buChar char="-"/>
            </a:pPr>
            <a:r>
              <a:rPr lang="en-US" sz="1200" kern="1200" dirty="0" smtClean="0">
                <a:solidFill>
                  <a:schemeClr val="tx1"/>
                </a:solidFill>
                <a:effectLst/>
                <a:latin typeface="+mn-lt"/>
                <a:ea typeface="+mn-ea"/>
                <a:cs typeface="+mn-cs"/>
              </a:rPr>
              <a:t> I assume that a jump statement can jump to every state in the LTS or simply it can jump to every addresses which already discovered. If we jump to an address which haven’t been discovered before, it must be a new area.</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12E6A78-792A-4EC1-BDA7-7B04537931AE}" type="slidenum">
              <a:rPr lang="en-US" smtClean="0"/>
              <a:t>27</a:t>
            </a:fld>
            <a:endParaRPr lang="en-US"/>
          </a:p>
        </p:txBody>
      </p:sp>
    </p:spTree>
    <p:extLst>
      <p:ext uri="{BB962C8B-B14F-4D97-AF65-F5344CB8AC3E}">
        <p14:creationId xmlns:p14="http://schemas.microsoft.com/office/powerpoint/2010/main" val="2233030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2E6A78-792A-4EC1-BDA7-7B04537931AE}" type="slidenum">
              <a:rPr lang="en-US" smtClean="0"/>
              <a:t>28</a:t>
            </a:fld>
            <a:endParaRPr lang="en-US"/>
          </a:p>
        </p:txBody>
      </p:sp>
    </p:spTree>
    <p:extLst>
      <p:ext uri="{BB962C8B-B14F-4D97-AF65-F5344CB8AC3E}">
        <p14:creationId xmlns:p14="http://schemas.microsoft.com/office/powerpoint/2010/main" val="10373565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smtClean="0">
                <a:solidFill>
                  <a:schemeClr val="tx1"/>
                </a:solidFill>
                <a:effectLst/>
                <a:latin typeface="+mn-lt"/>
                <a:ea typeface="+mn-ea"/>
                <a:cs typeface="+mn-cs"/>
              </a:rPr>
              <a:t>In the first column, for each test, we list the language of source code “</a:t>
            </a:r>
            <a:r>
              <a:rPr lang="en-US" sz="1200" kern="1200" dirty="0" err="1" smtClean="0">
                <a:solidFill>
                  <a:schemeClr val="tx1"/>
                </a:solidFill>
                <a:effectLst/>
                <a:latin typeface="+mn-lt"/>
                <a:ea typeface="+mn-ea"/>
                <a:cs typeface="+mn-cs"/>
              </a:rPr>
              <a:t>Src</a:t>
            </a:r>
            <a:r>
              <a:rPr lang="en-US" sz="1200" kern="1200" dirty="0" smtClean="0">
                <a:solidFill>
                  <a:schemeClr val="tx1"/>
                </a:solidFill>
                <a:effectLst/>
                <a:latin typeface="+mn-lt"/>
                <a:ea typeface="+mn-ea"/>
                <a:cs typeface="+mn-cs"/>
              </a:rPr>
              <a:t>”, the number of instructions “</a:t>
            </a:r>
            <a:r>
              <a:rPr lang="en-US" sz="1200" kern="1200" dirty="0" err="1" smtClean="0">
                <a:solidFill>
                  <a:schemeClr val="tx1"/>
                </a:solidFill>
                <a:effectLst/>
                <a:latin typeface="+mn-lt"/>
                <a:ea typeface="+mn-ea"/>
                <a:cs typeface="+mn-cs"/>
              </a:rPr>
              <a:t>Inst</a:t>
            </a:r>
            <a:r>
              <a:rPr lang="en-US" sz="1200" kern="1200" dirty="0" smtClean="0">
                <a:solidFill>
                  <a:schemeClr val="tx1"/>
                </a:solidFill>
                <a:effectLst/>
                <a:latin typeface="+mn-lt"/>
                <a:ea typeface="+mn-ea"/>
                <a:cs typeface="+mn-cs"/>
              </a:rPr>
              <a:t>” for each program and the number of used indirect jumps “</a:t>
            </a:r>
            <a:r>
              <a:rPr lang="en-US" sz="1200" kern="1200" dirty="0" err="1" smtClean="0">
                <a:solidFill>
                  <a:schemeClr val="tx1"/>
                </a:solidFill>
                <a:effectLst/>
                <a:latin typeface="+mn-lt"/>
                <a:ea typeface="+mn-ea"/>
                <a:cs typeface="+mn-cs"/>
              </a:rPr>
              <a:t>NumDJ</a:t>
            </a:r>
            <a:r>
              <a:rPr lang="en-US" sz="1200" kern="1200" dirty="0" smtClean="0">
                <a:solidFill>
                  <a:schemeClr val="tx1"/>
                </a:solidFill>
                <a:effectLst/>
                <a:latin typeface="+mn-lt"/>
                <a:ea typeface="+mn-ea"/>
                <a:cs typeface="+mn-cs"/>
              </a:rPr>
              <a:t>”. </a:t>
            </a:r>
          </a:p>
          <a:p>
            <a:pPr marL="171450" indent="-171450">
              <a:buFontTx/>
              <a:buChar char="-"/>
            </a:pPr>
            <a:r>
              <a:rPr lang="en-US" sz="1200" kern="1200" dirty="0" smtClean="0">
                <a:solidFill>
                  <a:schemeClr val="tx1"/>
                </a:solidFill>
                <a:effectLst/>
                <a:latin typeface="+mn-lt"/>
                <a:ea typeface="+mn-ea"/>
                <a:cs typeface="+mn-cs"/>
              </a:rPr>
              <a:t>The second column “</a:t>
            </a:r>
            <a:r>
              <a:rPr lang="en-US" sz="1200" kern="1200" dirty="0" err="1" smtClean="0">
                <a:solidFill>
                  <a:schemeClr val="tx1"/>
                </a:solidFill>
                <a:effectLst/>
                <a:latin typeface="+mn-lt"/>
                <a:ea typeface="+mn-ea"/>
                <a:cs typeface="+mn-cs"/>
              </a:rPr>
              <a:t>Jakstab</a:t>
            </a:r>
            <a:r>
              <a:rPr lang="en-US" sz="1200" kern="1200" dirty="0" smtClean="0">
                <a:solidFill>
                  <a:schemeClr val="tx1"/>
                </a:solidFill>
                <a:effectLst/>
                <a:latin typeface="+mn-lt"/>
                <a:ea typeface="+mn-ea"/>
                <a:cs typeface="+mn-cs"/>
              </a:rPr>
              <a:t>” includes the results from analyzing programs using the state of the art tool </a:t>
            </a:r>
            <a:r>
              <a:rPr lang="en-US" sz="1200" kern="1200" dirty="0" err="1" smtClean="0">
                <a:solidFill>
                  <a:schemeClr val="tx1"/>
                </a:solidFill>
                <a:effectLst/>
                <a:latin typeface="+mn-lt"/>
                <a:ea typeface="+mn-ea"/>
                <a:cs typeface="+mn-cs"/>
              </a:rPr>
              <a:t>Jabstab</a:t>
            </a:r>
            <a:r>
              <a:rPr lang="en-US" sz="1200" kern="1200" dirty="0" smtClean="0">
                <a:solidFill>
                  <a:schemeClr val="tx1"/>
                </a:solidFill>
                <a:effectLst/>
                <a:latin typeface="+mn-lt"/>
                <a:ea typeface="+mn-ea"/>
                <a:cs typeface="+mn-cs"/>
              </a:rPr>
              <a:t>. In this column, “</a:t>
            </a:r>
            <a:r>
              <a:rPr lang="en-US" sz="1200" kern="1200" dirty="0" err="1" smtClean="0">
                <a:solidFill>
                  <a:schemeClr val="tx1"/>
                </a:solidFill>
                <a:effectLst/>
                <a:latin typeface="+mn-lt"/>
                <a:ea typeface="+mn-ea"/>
                <a:cs typeface="+mn-cs"/>
              </a:rPr>
              <a:t>Inst</a:t>
            </a:r>
            <a:r>
              <a:rPr lang="en-US" sz="1200" kern="1200" dirty="0" smtClean="0">
                <a:solidFill>
                  <a:schemeClr val="tx1"/>
                </a:solidFill>
                <a:effectLst/>
                <a:latin typeface="+mn-lt"/>
                <a:ea typeface="+mn-ea"/>
                <a:cs typeface="+mn-cs"/>
              </a:rPr>
              <a:t>” shows the number of reachable instruction described as an integer number, “</a:t>
            </a:r>
            <a:r>
              <a:rPr lang="en-US" sz="1200" kern="1200" dirty="0" err="1" smtClean="0">
                <a:solidFill>
                  <a:schemeClr val="tx1"/>
                </a:solidFill>
                <a:effectLst/>
                <a:latin typeface="+mn-lt"/>
                <a:ea typeface="+mn-ea"/>
                <a:cs typeface="+mn-cs"/>
              </a:rPr>
              <a:t>Cvrg</a:t>
            </a:r>
            <a:r>
              <a:rPr lang="en-US" sz="1200" kern="1200" dirty="0" smtClean="0">
                <a:solidFill>
                  <a:schemeClr val="tx1"/>
                </a:solidFill>
                <a:effectLst/>
                <a:latin typeface="+mn-lt"/>
                <a:ea typeface="+mn-ea"/>
                <a:cs typeface="+mn-cs"/>
              </a:rPr>
              <a:t>” presents the percentage of instruction coverage and “FN” describes the fraction of false negative referring to reachable instructions which are not covered. </a:t>
            </a:r>
          </a:p>
          <a:p>
            <a:pPr marL="171450" indent="-171450">
              <a:buFontTx/>
              <a:buChar char="-"/>
            </a:pPr>
            <a:r>
              <a:rPr lang="en-US" sz="1200" kern="1200" dirty="0" smtClean="0">
                <a:solidFill>
                  <a:schemeClr val="tx1"/>
                </a:solidFill>
                <a:effectLst/>
                <a:latin typeface="+mn-lt"/>
                <a:ea typeface="+mn-ea"/>
                <a:cs typeface="+mn-cs"/>
              </a:rPr>
              <a:t>The final column contains the results of our hybrid method.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12E6A78-792A-4EC1-BDA7-7B04537931AE}" type="slidenum">
              <a:rPr lang="en-US" smtClean="0"/>
              <a:t>30</a:t>
            </a:fld>
            <a:endParaRPr lang="en-US"/>
          </a:p>
        </p:txBody>
      </p:sp>
    </p:spTree>
    <p:extLst>
      <p:ext uri="{BB962C8B-B14F-4D97-AF65-F5344CB8AC3E}">
        <p14:creationId xmlns:p14="http://schemas.microsoft.com/office/powerpoint/2010/main" val="3978843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2E6A78-792A-4EC1-BDA7-7B04537931AE}" type="slidenum">
              <a:rPr lang="en-US" smtClean="0"/>
              <a:t>31</a:t>
            </a:fld>
            <a:endParaRPr lang="en-US"/>
          </a:p>
        </p:txBody>
      </p:sp>
    </p:spTree>
    <p:extLst>
      <p:ext uri="{BB962C8B-B14F-4D97-AF65-F5344CB8AC3E}">
        <p14:creationId xmlns:p14="http://schemas.microsoft.com/office/powerpoint/2010/main" val="2993992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2E6A78-792A-4EC1-BDA7-7B04537931AE}" type="slidenum">
              <a:rPr lang="en-US" smtClean="0"/>
              <a:t>32</a:t>
            </a:fld>
            <a:endParaRPr lang="en-US"/>
          </a:p>
        </p:txBody>
      </p:sp>
    </p:spTree>
    <p:extLst>
      <p:ext uri="{BB962C8B-B14F-4D97-AF65-F5344CB8AC3E}">
        <p14:creationId xmlns:p14="http://schemas.microsoft.com/office/powerpoint/2010/main" val="42517834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2E6A78-792A-4EC1-BDA7-7B04537931AE}" type="slidenum">
              <a:rPr lang="en-US" smtClean="0"/>
              <a:t>35</a:t>
            </a:fld>
            <a:endParaRPr lang="en-US"/>
          </a:p>
        </p:txBody>
      </p:sp>
    </p:spTree>
    <p:extLst>
      <p:ext uri="{BB962C8B-B14F-4D97-AF65-F5344CB8AC3E}">
        <p14:creationId xmlns:p14="http://schemas.microsoft.com/office/powerpoint/2010/main" val="110463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2E6A78-792A-4EC1-BDA7-7B04537931AE}" type="slidenum">
              <a:rPr lang="en-US" smtClean="0"/>
              <a:t>3</a:t>
            </a:fld>
            <a:endParaRPr lang="en-US"/>
          </a:p>
        </p:txBody>
      </p:sp>
    </p:spTree>
    <p:extLst>
      <p:ext uri="{BB962C8B-B14F-4D97-AF65-F5344CB8AC3E}">
        <p14:creationId xmlns:p14="http://schemas.microsoft.com/office/powerpoint/2010/main" val="3059642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smtClean="0">
                <a:solidFill>
                  <a:schemeClr val="tx1"/>
                </a:solidFill>
                <a:effectLst/>
                <a:latin typeface="+mn-lt"/>
                <a:ea typeface="+mn-ea"/>
                <a:cs typeface="+mn-cs"/>
              </a:rPr>
              <a:t>Static </a:t>
            </a:r>
            <a:r>
              <a:rPr lang="en-US" sz="1200" kern="1200" dirty="0" smtClean="0">
                <a:solidFill>
                  <a:schemeClr val="tx1"/>
                </a:solidFill>
                <a:effectLst/>
                <a:latin typeface="+mn-lt"/>
                <a:ea typeface="+mn-ea"/>
                <a:cs typeface="+mn-cs"/>
              </a:rPr>
              <a:t>signature matching employs a database containing characteristic binary code sequences of known malware and matches these sequences against executable which are suspected. But it requires an up-to-date database of characteristic viral code sequences. </a:t>
            </a:r>
          </a:p>
          <a:p>
            <a:pPr marL="171450" indent="-171450">
              <a:buFontTx/>
              <a:buChar char="-"/>
            </a:pPr>
            <a:r>
              <a:rPr lang="en-US" sz="1200" kern="1200" dirty="0" smtClean="0">
                <a:solidFill>
                  <a:schemeClr val="tx1"/>
                </a:solidFill>
                <a:effectLst/>
                <a:latin typeface="+mn-lt"/>
                <a:ea typeface="+mn-ea"/>
                <a:cs typeface="+mn-cs"/>
              </a:rPr>
              <a:t>Dynamic analysis </a:t>
            </a:r>
            <a:r>
              <a:rPr lang="en-US" sz="1200" kern="1200" dirty="0" smtClean="0">
                <a:solidFill>
                  <a:schemeClr val="tx1"/>
                </a:solidFill>
                <a:effectLst/>
                <a:latin typeface="+mn-lt"/>
                <a:ea typeface="+mn-ea"/>
                <a:cs typeface="+mn-cs"/>
              </a:rPr>
              <a:t>executes the potentially infected programs in a controlled environment (sandbox) and checks for suspicious program behavior at runtime. In particular the behavior of an executable is observed only over a limited time span, which does not allow predictions of future malicious actions.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12E6A78-792A-4EC1-BDA7-7B04537931AE}" type="slidenum">
              <a:rPr lang="en-US" smtClean="0"/>
              <a:t>4</a:t>
            </a:fld>
            <a:endParaRPr lang="en-US"/>
          </a:p>
        </p:txBody>
      </p:sp>
    </p:spTree>
    <p:extLst>
      <p:ext uri="{BB962C8B-B14F-4D97-AF65-F5344CB8AC3E}">
        <p14:creationId xmlns:p14="http://schemas.microsoft.com/office/powerpoint/2010/main" val="634466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12E6A78-792A-4EC1-BDA7-7B04537931AE}" type="slidenum">
              <a:rPr lang="en-US" smtClean="0"/>
              <a:t>5</a:t>
            </a:fld>
            <a:endParaRPr lang="en-US"/>
          </a:p>
        </p:txBody>
      </p:sp>
    </p:spTree>
    <p:extLst>
      <p:ext uri="{BB962C8B-B14F-4D97-AF65-F5344CB8AC3E}">
        <p14:creationId xmlns:p14="http://schemas.microsoft.com/office/powerpoint/2010/main" val="333950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12E6A78-792A-4EC1-BDA7-7B04537931AE}" type="slidenum">
              <a:rPr lang="en-US" smtClean="0"/>
              <a:t>6</a:t>
            </a:fld>
            <a:endParaRPr lang="en-US"/>
          </a:p>
        </p:txBody>
      </p:sp>
    </p:spTree>
    <p:extLst>
      <p:ext uri="{BB962C8B-B14F-4D97-AF65-F5344CB8AC3E}">
        <p14:creationId xmlns:p14="http://schemas.microsoft.com/office/powerpoint/2010/main" val="772652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12E6A78-792A-4EC1-BDA7-7B04537931AE}" type="slidenum">
              <a:rPr lang="en-US" smtClean="0"/>
              <a:t>7</a:t>
            </a:fld>
            <a:endParaRPr lang="en-US"/>
          </a:p>
        </p:txBody>
      </p:sp>
    </p:spTree>
    <p:extLst>
      <p:ext uri="{BB962C8B-B14F-4D97-AF65-F5344CB8AC3E}">
        <p14:creationId xmlns:p14="http://schemas.microsoft.com/office/powerpoint/2010/main" val="155409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12E6A78-792A-4EC1-BDA7-7B04537931AE}" type="slidenum">
              <a:rPr lang="en-US" smtClean="0"/>
              <a:t>8</a:t>
            </a:fld>
            <a:endParaRPr lang="en-US"/>
          </a:p>
        </p:txBody>
      </p:sp>
    </p:spTree>
    <p:extLst>
      <p:ext uri="{BB962C8B-B14F-4D97-AF65-F5344CB8AC3E}">
        <p14:creationId xmlns:p14="http://schemas.microsoft.com/office/powerpoint/2010/main" val="1954333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same sequence of bytes may be interpreted by the processor as completely diﬀerent instructions depending on the exact byte in which execution starts</a:t>
            </a:r>
            <a:r>
              <a:rPr lang="en-US"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12E6A78-792A-4EC1-BDA7-7B04537931AE}" type="slidenum">
              <a:rPr lang="en-US" smtClean="0"/>
              <a:t>9</a:t>
            </a:fld>
            <a:endParaRPr lang="en-US"/>
          </a:p>
        </p:txBody>
      </p:sp>
    </p:spTree>
    <p:extLst>
      <p:ext uri="{BB962C8B-B14F-4D97-AF65-F5344CB8AC3E}">
        <p14:creationId xmlns:p14="http://schemas.microsoft.com/office/powerpoint/2010/main" val="3221313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027049-5B6C-4681-8200-2B3D7509F57E}" type="datetime1">
              <a:rPr lang="en-US" smtClean="0"/>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57624E-6806-4A13-A477-71B61EB4D86E}" type="datetime1">
              <a:rPr lang="en-US" smtClean="0"/>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E15A20-D312-4784-B33A-AB05A975744E}" type="datetime1">
              <a:rPr lang="en-US" smtClean="0"/>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3D3580-6279-4531-B7BD-D31C9E64FD30}" type="datetime1">
              <a:rPr lang="en-US" smtClean="0"/>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E86A1C-A8B4-46F2-A15D-CD227047DD2D}" type="datetime1">
              <a:rPr lang="en-US" smtClean="0"/>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F2FCEE-B9B9-4395-9C23-B532C384D01C}" type="datetime1">
              <a:rPr lang="en-US" smtClean="0"/>
              <a:t>10/16/2013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0C7CF0-FE15-4A14-B90B-777132FFC986}" type="datetime1">
              <a:rPr lang="en-US" smtClean="0"/>
              <a:t>10/16/2013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821F95-0EE9-4197-9DBF-61783ADAA716}" type="datetime1">
              <a:rPr lang="en-US" smtClean="0"/>
              <a:t>10/16/2013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787082-9695-4D6C-85DE-A42ADB5E9063}" type="datetime1">
              <a:rPr lang="en-US" smtClean="0"/>
              <a:t>10/16/2013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057025E-2057-4147-B55A-5ADFEC0DCDC8}" type="datetime1">
              <a:rPr lang="en-US" smtClean="0"/>
              <a:t>10/16/2013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1FC9A-61A3-41A8-A365-B2210665D343}" type="datetime1">
              <a:rPr lang="en-US" smtClean="0"/>
              <a:t>10/16/2013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7C7946-82C7-4EB0-9D81-3FAB17924C0F}" type="datetime1">
              <a:rPr lang="en-US" smtClean="0"/>
              <a:t>10/16/2013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bmp"/><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932" y="758952"/>
            <a:ext cx="11508058" cy="3188580"/>
          </a:xfrm>
        </p:spPr>
        <p:txBody>
          <a:bodyPr>
            <a:normAutofit fontScale="90000"/>
          </a:bodyPr>
          <a:lstStyle/>
          <a:p>
            <a:pPr algn="ctr">
              <a:lnSpc>
                <a:spcPct val="150000"/>
              </a:lnSpc>
              <a:spcBef>
                <a:spcPts val="600"/>
              </a:spcBef>
              <a:spcAft>
                <a:spcPts val="1200"/>
              </a:spcAft>
            </a:pPr>
            <a:r>
              <a:rPr lang="en-US" sz="5400" b="1" dirty="0" smtClean="0">
                <a:effectLst>
                  <a:outerShdw blurRad="38100" dist="38100" dir="2700000" algn="tl">
                    <a:srgbClr val="000000">
                      <a:alpha val="43137"/>
                    </a:srgbClr>
                  </a:outerShdw>
                </a:effectLst>
              </a:rPr>
              <a:t>A Hybrid </a:t>
            </a:r>
            <a:r>
              <a:rPr lang="en-US" sz="5400" b="1" dirty="0">
                <a:effectLst>
                  <a:outerShdw blurRad="38100" dist="38100" dir="2700000" algn="tl">
                    <a:srgbClr val="000000">
                      <a:alpha val="43137"/>
                    </a:srgbClr>
                  </a:outerShdw>
                </a:effectLst>
              </a:rPr>
              <a:t>A</a:t>
            </a:r>
            <a:r>
              <a:rPr lang="en-US" sz="5400" b="1" dirty="0" smtClean="0">
                <a:effectLst>
                  <a:outerShdw blurRad="38100" dist="38100" dir="2700000" algn="tl">
                    <a:srgbClr val="000000">
                      <a:alpha val="43137"/>
                    </a:srgbClr>
                  </a:outerShdw>
                </a:effectLst>
              </a:rPr>
              <a:t>pproach for Binary </a:t>
            </a:r>
            <a:r>
              <a:rPr lang="en-US" sz="5400" b="1" dirty="0">
                <a:effectLst>
                  <a:outerShdw blurRad="38100" dist="38100" dir="2700000" algn="tl">
                    <a:srgbClr val="000000">
                      <a:alpha val="43137"/>
                    </a:srgbClr>
                  </a:outerShdw>
                </a:effectLst>
              </a:rPr>
              <a:t>C</a:t>
            </a:r>
            <a:r>
              <a:rPr lang="en-US" sz="5400" b="1" dirty="0" smtClean="0">
                <a:effectLst>
                  <a:outerShdw blurRad="38100" dist="38100" dir="2700000" algn="tl">
                    <a:srgbClr val="000000">
                      <a:alpha val="43137"/>
                    </a:srgbClr>
                  </a:outerShdw>
                </a:effectLst>
              </a:rPr>
              <a:t>ode Analysis</a:t>
            </a:r>
            <a:r>
              <a:rPr lang="en-US" sz="4400" dirty="0" smtClean="0"/>
              <a:t/>
            </a:r>
            <a:br>
              <a:rPr lang="en-US" sz="4400" dirty="0" smtClean="0"/>
            </a:br>
            <a:r>
              <a:rPr lang="en-US" sz="4400" b="1" dirty="0" smtClean="0"/>
              <a:t>Combination of Static and Dynamic Methods</a:t>
            </a:r>
            <a:endParaRPr lang="en-US" sz="4400" b="1" dirty="0"/>
          </a:p>
        </p:txBody>
      </p:sp>
      <p:sp>
        <p:nvSpPr>
          <p:cNvPr id="3" name="Subtitle 2"/>
          <p:cNvSpPr>
            <a:spLocks noGrp="1"/>
          </p:cNvSpPr>
          <p:nvPr>
            <p:ph type="subTitle" idx="1"/>
          </p:nvPr>
        </p:nvSpPr>
        <p:spPr>
          <a:xfrm>
            <a:off x="1100051" y="4455620"/>
            <a:ext cx="10829352" cy="1143000"/>
          </a:xfrm>
        </p:spPr>
        <p:txBody>
          <a:bodyPr>
            <a:normAutofit fontScale="85000" lnSpcReduction="20000"/>
          </a:bodyPr>
          <a:lstStyle/>
          <a:p>
            <a:r>
              <a:rPr lang="en-US" dirty="0" smtClean="0"/>
              <a:t>Student      	: </a:t>
            </a:r>
            <a:r>
              <a:rPr lang="en-US" dirty="0" err="1" smtClean="0"/>
              <a:t>mai</a:t>
            </a:r>
            <a:r>
              <a:rPr lang="en-US" dirty="0" smtClean="0"/>
              <a:t> Phuong </a:t>
            </a:r>
            <a:r>
              <a:rPr lang="en-US" dirty="0" err="1" smtClean="0"/>
              <a:t>nam</a:t>
            </a:r>
            <a:r>
              <a:rPr lang="en-US" dirty="0" smtClean="0"/>
              <a:t>, </a:t>
            </a:r>
            <a:r>
              <a:rPr lang="en-US" dirty="0" err="1" smtClean="0"/>
              <a:t>dinh</a:t>
            </a:r>
            <a:r>
              <a:rPr lang="en-US" dirty="0" smtClean="0"/>
              <a:t> </a:t>
            </a:r>
            <a:r>
              <a:rPr lang="en-US" dirty="0" err="1" smtClean="0"/>
              <a:t>hoang</a:t>
            </a:r>
            <a:r>
              <a:rPr lang="en-US" dirty="0" smtClean="0"/>
              <a:t> </a:t>
            </a:r>
            <a:r>
              <a:rPr lang="en-US" dirty="0" err="1" smtClean="0"/>
              <a:t>mai</a:t>
            </a:r>
            <a:endParaRPr lang="en-US" dirty="0" smtClean="0"/>
          </a:p>
          <a:p>
            <a:r>
              <a:rPr lang="en-US" dirty="0" smtClean="0"/>
              <a:t>mentor	: </a:t>
            </a:r>
            <a:r>
              <a:rPr lang="en-US" dirty="0" err="1" smtClean="0"/>
              <a:t>nguyen</a:t>
            </a:r>
            <a:r>
              <a:rPr lang="en-US" dirty="0" smtClean="0"/>
              <a:t> minh </a:t>
            </a:r>
            <a:r>
              <a:rPr lang="en-US" dirty="0" err="1" smtClean="0"/>
              <a:t>hai</a:t>
            </a:r>
            <a:endParaRPr lang="en-US" dirty="0" smtClean="0"/>
          </a:p>
          <a:p>
            <a:r>
              <a:rPr lang="en-US" dirty="0" smtClean="0"/>
              <a:t>Supervisor 	: </a:t>
            </a:r>
            <a:r>
              <a:rPr lang="en-US" dirty="0"/>
              <a:t>Assoc. Prof. </a:t>
            </a:r>
            <a:r>
              <a:rPr lang="en-US" dirty="0" err="1"/>
              <a:t>quan</a:t>
            </a:r>
            <a:r>
              <a:rPr lang="en-US" dirty="0"/>
              <a:t> </a:t>
            </a:r>
            <a:r>
              <a:rPr lang="en-US" dirty="0" err="1" smtClean="0"/>
              <a:t>thanh</a:t>
            </a:r>
            <a:r>
              <a:rPr lang="en-US" dirty="0" smtClean="0"/>
              <a:t> </a:t>
            </a:r>
            <a:r>
              <a:rPr lang="en-US" dirty="0" err="1" smtClean="0"/>
              <a:t>tho</a:t>
            </a:r>
            <a:endParaRPr lang="en-US" dirty="0"/>
          </a:p>
        </p:txBody>
      </p:sp>
    </p:spTree>
    <p:extLst>
      <p:ext uri="{BB962C8B-B14F-4D97-AF65-F5344CB8AC3E}">
        <p14:creationId xmlns:p14="http://schemas.microsoft.com/office/powerpoint/2010/main" val="2523426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Jump</a:t>
            </a:r>
            <a:endParaRPr lang="en-US" dirty="0"/>
          </a:p>
        </p:txBody>
      </p:sp>
      <p:sp>
        <p:nvSpPr>
          <p:cNvPr id="3" name="Content Placeholder 2"/>
          <p:cNvSpPr>
            <a:spLocks noGrp="1"/>
          </p:cNvSpPr>
          <p:nvPr>
            <p:ph idx="1"/>
          </p:nvPr>
        </p:nvSpPr>
        <p:spPr>
          <a:xfrm>
            <a:off x="1097280" y="2124222"/>
            <a:ext cx="10058400" cy="3744872"/>
          </a:xfrm>
        </p:spPr>
        <p:txBody>
          <a:bodyPr>
            <a:normAutofit/>
          </a:bodyPr>
          <a:lstStyle/>
          <a:p>
            <a:pPr>
              <a:buFont typeface="Wingdings" panose="05000000000000000000" pitchFamily="2" charset="2"/>
              <a:buChar char="§"/>
            </a:pPr>
            <a:r>
              <a:rPr lang="en-US" sz="2200" dirty="0" smtClean="0"/>
              <a:t> Next addresses are often identified in static </a:t>
            </a:r>
            <a:r>
              <a:rPr lang="en-US" sz="2200" dirty="0"/>
              <a:t>analysis</a:t>
            </a:r>
          </a:p>
          <a:p>
            <a:pPr lvl="1"/>
            <a:r>
              <a:rPr lang="en-US" sz="2200" dirty="0" smtClean="0"/>
              <a:t>{ </a:t>
            </a:r>
            <a:r>
              <a:rPr lang="en-US" sz="2200" dirty="0" err="1" smtClean="0"/>
              <a:t>addr</a:t>
            </a:r>
            <a:r>
              <a:rPr lang="en-US" sz="2200" dirty="0" smtClean="0"/>
              <a:t>: ADD EAX, ECX }</a:t>
            </a:r>
            <a:endParaRPr lang="en-US" sz="2200" baseline="30000" dirty="0" smtClean="0"/>
          </a:p>
          <a:p>
            <a:pPr lvl="1"/>
            <a:r>
              <a:rPr lang="en-US" sz="2200" dirty="0" smtClean="0"/>
              <a:t>{ </a:t>
            </a:r>
            <a:r>
              <a:rPr lang="en-US" sz="2200" dirty="0" err="1" smtClean="0"/>
              <a:t>addr</a:t>
            </a:r>
            <a:r>
              <a:rPr lang="en-US" sz="2200" dirty="0" smtClean="0"/>
              <a:t>: JMP 100 }</a:t>
            </a:r>
          </a:p>
          <a:p>
            <a:pPr>
              <a:buFont typeface="Wingdings" panose="05000000000000000000" pitchFamily="2" charset="2"/>
              <a:buChar char="§"/>
            </a:pPr>
            <a:r>
              <a:rPr lang="en-US" sz="2200" dirty="0" smtClean="0"/>
              <a:t> But what is the next address of (</a:t>
            </a:r>
            <a:r>
              <a:rPr lang="en-US" sz="2200" dirty="0" smtClean="0">
                <a:solidFill>
                  <a:srgbClr val="FF0000"/>
                </a:solidFill>
              </a:rPr>
              <a:t>JMP EAX</a:t>
            </a:r>
            <a:r>
              <a:rPr lang="en-US" sz="2200" dirty="0" smtClean="0"/>
              <a:t>)</a:t>
            </a:r>
          </a:p>
          <a:p>
            <a:pPr>
              <a:buFont typeface="Wingdings" panose="05000000000000000000" pitchFamily="2" charset="2"/>
              <a:buChar char="§"/>
            </a:pPr>
            <a:r>
              <a:rPr lang="en-US" sz="2200" dirty="0" smtClean="0"/>
              <a:t> Dynamic jump is a very big problem in binary code analysis!</a:t>
            </a:r>
            <a:endParaRPr lang="en-US" sz="2200" dirty="0"/>
          </a:p>
        </p:txBody>
      </p:sp>
      <p:sp>
        <p:nvSpPr>
          <p:cNvPr id="4" name="Date Placeholder 3"/>
          <p:cNvSpPr>
            <a:spLocks noGrp="1"/>
          </p:cNvSpPr>
          <p:nvPr>
            <p:ph type="dt" sz="half" idx="10"/>
          </p:nvPr>
        </p:nvSpPr>
        <p:spPr/>
        <p:txBody>
          <a:bodyPr/>
          <a:lstStyle/>
          <a:p>
            <a:fld id="{688F1F27-A064-42AA-8D29-337EC5B2B689}" type="datetime1">
              <a:rPr lang="en-US" smtClean="0"/>
              <a:t>10/16/2013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10</a:t>
            </a:fld>
            <a:endParaRPr lang="en-US" dirty="0"/>
          </a:p>
        </p:txBody>
      </p:sp>
    </p:spTree>
    <p:extLst>
      <p:ext uri="{BB962C8B-B14F-4D97-AF65-F5344CB8AC3E}">
        <p14:creationId xmlns:p14="http://schemas.microsoft.com/office/powerpoint/2010/main" val="3163497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47800930"/>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01904C98-BC98-4E94-A29A-FD39D18872A4}" type="datetime1">
              <a:rPr lang="en-US" smtClean="0"/>
              <a:t>10/16/2013</a:t>
            </a:fld>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11</a:t>
            </a:fld>
            <a:endParaRPr lang="en-US" dirty="0"/>
          </a:p>
        </p:txBody>
      </p:sp>
    </p:spTree>
    <p:extLst>
      <p:ext uri="{BB962C8B-B14F-4D97-AF65-F5344CB8AC3E}">
        <p14:creationId xmlns:p14="http://schemas.microsoft.com/office/powerpoint/2010/main" val="345998668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Architecture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16078906"/>
              </p:ext>
            </p:extLst>
          </p:nvPr>
        </p:nvGraphicFramePr>
        <p:xfrm>
          <a:off x="1096963" y="2099484"/>
          <a:ext cx="9650754" cy="31055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8"/>
          <p:cNvGrpSpPr>
            <a:grpSpLocks/>
          </p:cNvGrpSpPr>
          <p:nvPr/>
        </p:nvGrpSpPr>
        <p:grpSpPr bwMode="auto">
          <a:xfrm>
            <a:off x="928468" y="5486399"/>
            <a:ext cx="10438228" cy="692810"/>
            <a:chOff x="914400" y="5334000"/>
            <a:chExt cx="8229600" cy="888087"/>
          </a:xfrm>
        </p:grpSpPr>
        <p:sp>
          <p:nvSpPr>
            <p:cNvPr id="7" name="TextBox 3"/>
            <p:cNvSpPr txBox="1">
              <a:spLocks noChangeArrowheads="1"/>
            </p:cNvSpPr>
            <p:nvPr/>
          </p:nvSpPr>
          <p:spPr bwMode="auto">
            <a:xfrm>
              <a:off x="1219200" y="5334000"/>
              <a:ext cx="7467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dirty="0"/>
                <a:t>Static analysis fails to resolve all targets of indirect jump </a:t>
              </a:r>
              <a:r>
                <a:rPr lang="en-US" baseline="30000" dirty="0"/>
                <a:t>[5]</a:t>
              </a:r>
              <a:endParaRPr lang="en-US" dirty="0"/>
            </a:p>
          </p:txBody>
        </p:sp>
        <p:sp>
          <p:nvSpPr>
            <p:cNvPr id="8" name="TextBox 6"/>
            <p:cNvSpPr txBox="1">
              <a:spLocks noChangeArrowheads="1"/>
            </p:cNvSpPr>
            <p:nvPr/>
          </p:nvSpPr>
          <p:spPr bwMode="auto">
            <a:xfrm>
              <a:off x="914400" y="5791200"/>
              <a:ext cx="8229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100" baseline="30000" dirty="0">
                  <a:solidFill>
                    <a:srgbClr val="000000"/>
                  </a:solidFill>
                </a:rPr>
                <a:t>[5] </a:t>
              </a:r>
              <a:r>
                <a:rPr lang="en-US" sz="1100" dirty="0" err="1">
                  <a:solidFill>
                    <a:srgbClr val="000000"/>
                  </a:solidFill>
                </a:rPr>
                <a:t>Binh</a:t>
              </a:r>
              <a:r>
                <a:rPr lang="en-US" sz="1100" dirty="0">
                  <a:solidFill>
                    <a:srgbClr val="000000"/>
                  </a:solidFill>
                </a:rPr>
                <a:t> T. T. Nguyen, </a:t>
              </a:r>
              <a:r>
                <a:rPr lang="en-US" sz="1100" dirty="0" err="1">
                  <a:solidFill>
                    <a:srgbClr val="000000"/>
                  </a:solidFill>
                </a:rPr>
                <a:t>Binh</a:t>
              </a:r>
              <a:r>
                <a:rPr lang="en-US" sz="1100" dirty="0">
                  <a:solidFill>
                    <a:srgbClr val="000000"/>
                  </a:solidFill>
                </a:rPr>
                <a:t> T. Ngo, </a:t>
              </a:r>
              <a:r>
                <a:rPr lang="en-US" sz="1100" dirty="0" err="1">
                  <a:solidFill>
                    <a:srgbClr val="000000"/>
                  </a:solidFill>
                </a:rPr>
                <a:t>Tho</a:t>
              </a:r>
              <a:r>
                <a:rPr lang="en-US" sz="1100" dirty="0">
                  <a:solidFill>
                    <a:srgbClr val="000000"/>
                  </a:solidFill>
                </a:rPr>
                <a:t> T. </a:t>
              </a:r>
              <a:r>
                <a:rPr lang="en-US" sz="1100" dirty="0" err="1">
                  <a:solidFill>
                    <a:srgbClr val="000000"/>
                  </a:solidFill>
                </a:rPr>
                <a:t>Quan</a:t>
              </a:r>
              <a:r>
                <a:rPr lang="en-US" sz="1100" dirty="0">
                  <a:solidFill>
                    <a:srgbClr val="000000"/>
                  </a:solidFill>
                </a:rPr>
                <a:t>: A Memory-Based Abstraction Approach to Handle Obfuscation in Polymorphic Virus. </a:t>
              </a:r>
              <a:r>
                <a:rPr lang="en-US" sz="1100" i="1" dirty="0">
                  <a:solidFill>
                    <a:srgbClr val="000000"/>
                  </a:solidFill>
                </a:rPr>
                <a:t>APSEC Workshops 2</a:t>
              </a:r>
              <a:r>
                <a:rPr lang="en-US" sz="1100" dirty="0">
                  <a:solidFill>
                    <a:srgbClr val="000000"/>
                  </a:solidFill>
                </a:rPr>
                <a:t>012</a:t>
              </a:r>
              <a:endParaRPr lang="en-US" dirty="0"/>
            </a:p>
          </p:txBody>
        </p:sp>
      </p:grpSp>
      <p:sp>
        <p:nvSpPr>
          <p:cNvPr id="9" name="Rectangle 8"/>
          <p:cNvSpPr/>
          <p:nvPr/>
        </p:nvSpPr>
        <p:spPr>
          <a:xfrm>
            <a:off x="7399727" y="3554329"/>
            <a:ext cx="2342590" cy="18147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extBox 12"/>
          <p:cNvSpPr txBox="1">
            <a:spLocks noChangeArrowheads="1"/>
          </p:cNvSpPr>
          <p:nvPr/>
        </p:nvSpPr>
        <p:spPr bwMode="auto">
          <a:xfrm>
            <a:off x="7321061" y="3488259"/>
            <a:ext cx="1447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dirty="0"/>
              <a:t>Static Analysis</a:t>
            </a:r>
          </a:p>
        </p:txBody>
      </p:sp>
      <p:sp>
        <p:nvSpPr>
          <p:cNvPr id="3" name="Date Placeholder 2"/>
          <p:cNvSpPr>
            <a:spLocks noGrp="1"/>
          </p:cNvSpPr>
          <p:nvPr>
            <p:ph type="dt" sz="half" idx="10"/>
          </p:nvPr>
        </p:nvSpPr>
        <p:spPr/>
        <p:txBody>
          <a:bodyPr/>
          <a:lstStyle/>
          <a:p>
            <a:fld id="{B8214C80-4A06-4CF7-8D08-8607C9383657}" type="datetime1">
              <a:rPr lang="en-US" smtClean="0"/>
              <a:t>10/16/2013</a:t>
            </a:fld>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12</a:t>
            </a:fld>
            <a:endParaRPr lang="en-US" dirty="0"/>
          </a:p>
        </p:txBody>
      </p:sp>
    </p:spTree>
    <p:extLst>
      <p:ext uri="{BB962C8B-B14F-4D97-AF65-F5344CB8AC3E}">
        <p14:creationId xmlns:p14="http://schemas.microsoft.com/office/powerpoint/2010/main" val="62932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Disassembly algorithms</a:t>
            </a:r>
            <a:endParaRPr lang="en-US" dirty="0"/>
          </a:p>
        </p:txBody>
      </p:sp>
      <p:sp>
        <p:nvSpPr>
          <p:cNvPr id="4" name="Date Placeholder 3"/>
          <p:cNvSpPr>
            <a:spLocks noGrp="1"/>
          </p:cNvSpPr>
          <p:nvPr>
            <p:ph type="dt" sz="half" idx="10"/>
          </p:nvPr>
        </p:nvSpPr>
        <p:spPr/>
        <p:txBody>
          <a:bodyPr/>
          <a:lstStyle/>
          <a:p>
            <a:fld id="{F33D3580-6279-4531-B7BD-D31C9E64FD30}" type="datetime1">
              <a:rPr lang="en-US" smtClean="0"/>
              <a:t>10/16/2013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13</a:t>
            </a:fld>
            <a:endParaRPr lang="en-US" dirty="0"/>
          </a:p>
        </p:txBody>
      </p:sp>
      <p:graphicFrame>
        <p:nvGraphicFramePr>
          <p:cNvPr id="6" name="Diagram 5"/>
          <p:cNvGraphicFramePr/>
          <p:nvPr>
            <p:extLst>
              <p:ext uri="{D42A27DB-BD31-4B8C-83A1-F6EECF244321}">
                <p14:modId xmlns:p14="http://schemas.microsoft.com/office/powerpoint/2010/main" val="3282108785"/>
              </p:ext>
            </p:extLst>
          </p:nvPr>
        </p:nvGraphicFramePr>
        <p:xfrm>
          <a:off x="1167619" y="1894453"/>
          <a:ext cx="9988062" cy="32109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183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Interpretation</a:t>
            </a:r>
          </a:p>
        </p:txBody>
      </p:sp>
      <p:sp>
        <p:nvSpPr>
          <p:cNvPr id="27" name="Text Box 31"/>
          <p:cNvSpPr txBox="1">
            <a:spLocks noChangeArrowheads="1"/>
          </p:cNvSpPr>
          <p:nvPr/>
        </p:nvSpPr>
        <p:spPr bwMode="auto">
          <a:xfrm>
            <a:off x="1859380" y="2328012"/>
            <a:ext cx="3531198"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GB" sz="2000" b="1" dirty="0">
                <a:solidFill>
                  <a:srgbClr val="FF0000"/>
                </a:solidFill>
                <a:latin typeface="Courier New" panose="02070309020205020404" pitchFamily="49" charset="0"/>
              </a:rPr>
              <a:t>0</a:t>
            </a:r>
            <a:r>
              <a:rPr lang="en-GB" sz="2000" b="1" dirty="0">
                <a:latin typeface="Courier New" panose="02070309020205020404" pitchFamily="49" charset="0"/>
              </a:rPr>
              <a:t>:  x = </a:t>
            </a:r>
            <a:r>
              <a:rPr lang="en-GB" b="1" dirty="0">
                <a:latin typeface="Courier New" panose="02070309020205020404" pitchFamily="49" charset="0"/>
              </a:rPr>
              <a:t>choice(10,15,30)</a:t>
            </a:r>
          </a:p>
          <a:p>
            <a:pPr eaLnBrk="1" hangingPunct="1"/>
            <a:r>
              <a:rPr lang="en-GB" sz="2000" b="1" dirty="0">
                <a:solidFill>
                  <a:srgbClr val="FF0000"/>
                </a:solidFill>
                <a:latin typeface="Courier New" panose="02070309020205020404" pitchFamily="49" charset="0"/>
              </a:rPr>
              <a:t>3</a:t>
            </a:r>
            <a:r>
              <a:rPr lang="en-GB" sz="2000" b="1" dirty="0">
                <a:latin typeface="Courier New" panose="02070309020205020404" pitchFamily="49" charset="0"/>
              </a:rPr>
              <a:t>:  y = 4</a:t>
            </a:r>
          </a:p>
          <a:p>
            <a:pPr eaLnBrk="1" hangingPunct="1"/>
            <a:r>
              <a:rPr lang="en-GB" sz="2000" b="1" dirty="0">
                <a:solidFill>
                  <a:srgbClr val="FF0000"/>
                </a:solidFill>
                <a:latin typeface="Courier New" panose="02070309020205020404" pitchFamily="49" charset="0"/>
              </a:rPr>
              <a:t>6</a:t>
            </a:r>
            <a:r>
              <a:rPr lang="en-GB" sz="2000" b="1" dirty="0">
                <a:latin typeface="Courier New" panose="02070309020205020404" pitchFamily="49" charset="0"/>
              </a:rPr>
              <a:t>:  </a:t>
            </a:r>
            <a:r>
              <a:rPr lang="en-GB" sz="2000" b="1" dirty="0" err="1">
                <a:latin typeface="Courier New" panose="02070309020205020404" pitchFamily="49" charset="0"/>
              </a:rPr>
              <a:t>jmp</a:t>
            </a:r>
            <a:r>
              <a:rPr lang="en-GB" sz="2000" b="1" dirty="0">
                <a:latin typeface="Courier New" panose="02070309020205020404" pitchFamily="49" charset="0"/>
              </a:rPr>
              <a:t> x</a:t>
            </a:r>
          </a:p>
          <a:p>
            <a:pPr eaLnBrk="1" hangingPunct="1"/>
            <a:r>
              <a:rPr lang="en-GB" sz="2000" b="1" dirty="0">
                <a:solidFill>
                  <a:srgbClr val="FF0000"/>
                </a:solidFill>
                <a:latin typeface="Courier New" panose="02070309020205020404" pitchFamily="49" charset="0"/>
              </a:rPr>
              <a:t>10</a:t>
            </a:r>
            <a:r>
              <a:rPr lang="en-GB" sz="2000" b="1" dirty="0">
                <a:latin typeface="Courier New" panose="02070309020205020404" pitchFamily="49" charset="0"/>
              </a:rPr>
              <a:t>: ...</a:t>
            </a:r>
          </a:p>
          <a:p>
            <a:pPr eaLnBrk="1" hangingPunct="1"/>
            <a:r>
              <a:rPr lang="en-GB" sz="2000" b="1" dirty="0">
                <a:solidFill>
                  <a:srgbClr val="FF0000"/>
                </a:solidFill>
                <a:latin typeface="Courier New" panose="02070309020205020404" pitchFamily="49" charset="0"/>
              </a:rPr>
              <a:t>15</a:t>
            </a:r>
            <a:r>
              <a:rPr lang="en-GB" sz="2000" b="1" dirty="0">
                <a:latin typeface="Courier New" panose="02070309020205020404" pitchFamily="49" charset="0"/>
              </a:rPr>
              <a:t>: ... </a:t>
            </a:r>
          </a:p>
          <a:p>
            <a:pPr eaLnBrk="1" hangingPunct="1"/>
            <a:r>
              <a:rPr lang="en-GB" sz="2000" b="1" dirty="0">
                <a:solidFill>
                  <a:srgbClr val="FF0000"/>
                </a:solidFill>
                <a:latin typeface="Courier New" panose="02070309020205020404" pitchFamily="49" charset="0"/>
              </a:rPr>
              <a:t>20</a:t>
            </a:r>
            <a:r>
              <a:rPr lang="en-GB" sz="2000" b="1" dirty="0">
                <a:latin typeface="Courier New" panose="02070309020205020404" pitchFamily="49" charset="0"/>
              </a:rPr>
              <a:t>: x = x + y</a:t>
            </a:r>
          </a:p>
          <a:p>
            <a:pPr eaLnBrk="1" hangingPunct="1"/>
            <a:r>
              <a:rPr lang="en-GB" sz="2000" b="1" dirty="0">
                <a:solidFill>
                  <a:srgbClr val="FF0000"/>
                </a:solidFill>
                <a:latin typeface="Courier New" panose="02070309020205020404" pitchFamily="49" charset="0"/>
              </a:rPr>
              <a:t>24</a:t>
            </a:r>
            <a:r>
              <a:rPr lang="en-GB" sz="2000" b="1" dirty="0">
                <a:latin typeface="Courier New" panose="02070309020205020404" pitchFamily="49" charset="0"/>
              </a:rPr>
              <a:t>: ...</a:t>
            </a:r>
          </a:p>
          <a:p>
            <a:pPr eaLnBrk="1" hangingPunct="1"/>
            <a:r>
              <a:rPr lang="en-GB" sz="2000" b="1" dirty="0">
                <a:solidFill>
                  <a:srgbClr val="FF0000"/>
                </a:solidFill>
                <a:latin typeface="Courier New" panose="02070309020205020404" pitchFamily="49" charset="0"/>
              </a:rPr>
              <a:t>26</a:t>
            </a:r>
            <a:r>
              <a:rPr lang="en-GB" sz="2000" b="1" dirty="0">
                <a:latin typeface="Courier New" panose="02070309020205020404" pitchFamily="49" charset="0"/>
              </a:rPr>
              <a:t>: ...</a:t>
            </a:r>
          </a:p>
          <a:p>
            <a:pPr eaLnBrk="1" hangingPunct="1"/>
            <a:r>
              <a:rPr lang="en-GB" sz="2000" b="1" dirty="0">
                <a:latin typeface="Courier New" panose="02070309020205020404" pitchFamily="49" charset="0"/>
              </a:rPr>
              <a:t>...</a:t>
            </a:r>
          </a:p>
        </p:txBody>
      </p:sp>
      <p:sp>
        <p:nvSpPr>
          <p:cNvPr id="32" name="Rounded Rectangle 31"/>
          <p:cNvSpPr/>
          <p:nvPr/>
        </p:nvSpPr>
        <p:spPr>
          <a:xfrm>
            <a:off x="1787980" y="2294141"/>
            <a:ext cx="3696926" cy="32520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Text Box 27"/>
          <p:cNvSpPr txBox="1">
            <a:spLocks noChangeArrowheads="1"/>
          </p:cNvSpPr>
          <p:nvPr/>
        </p:nvSpPr>
        <p:spPr bwMode="auto">
          <a:xfrm>
            <a:off x="7256515" y="5471496"/>
            <a:ext cx="9731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b="1" dirty="0">
                <a:latin typeface="Courier New" panose="02070309020205020404" pitchFamily="49" charset="0"/>
              </a:rPr>
              <a:t>. . .</a:t>
            </a:r>
          </a:p>
        </p:txBody>
      </p:sp>
      <p:grpSp>
        <p:nvGrpSpPr>
          <p:cNvPr id="42" name="Group 41"/>
          <p:cNvGrpSpPr/>
          <p:nvPr/>
        </p:nvGrpSpPr>
        <p:grpSpPr>
          <a:xfrm>
            <a:off x="5697415" y="1943650"/>
            <a:ext cx="4474284" cy="3801159"/>
            <a:chOff x="6203682" y="1828800"/>
            <a:chExt cx="4530725" cy="4251325"/>
          </a:xfrm>
        </p:grpSpPr>
        <p:grpSp>
          <p:nvGrpSpPr>
            <p:cNvPr id="4" name="Group 39"/>
            <p:cNvGrpSpPr>
              <a:grpSpLocks/>
            </p:cNvGrpSpPr>
            <p:nvPr/>
          </p:nvGrpSpPr>
          <p:grpSpPr bwMode="auto">
            <a:xfrm>
              <a:off x="8064232" y="1828800"/>
              <a:ext cx="2670175" cy="3876675"/>
              <a:chOff x="3468" y="904"/>
              <a:chExt cx="1682" cy="2442"/>
            </a:xfrm>
          </p:grpSpPr>
          <p:sp>
            <p:nvSpPr>
              <p:cNvPr id="5" name="Text Box 26"/>
              <p:cNvSpPr txBox="1">
                <a:spLocks noChangeArrowheads="1"/>
              </p:cNvSpPr>
              <p:nvPr/>
            </p:nvSpPr>
            <p:spPr bwMode="auto">
              <a:xfrm>
                <a:off x="3722" y="904"/>
                <a:ext cx="142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GB" sz="2000">
                    <a:solidFill>
                      <a:srgbClr val="FF0000"/>
                    </a:solidFill>
                    <a:latin typeface="Symbol" panose="05050102010706020507" pitchFamily="18" charset="2"/>
                  </a:rPr>
                  <a:t>a </a:t>
                </a:r>
                <a:r>
                  <a:rPr lang="en-US" sz="2000">
                    <a:latin typeface="Arial" panose="020B0604020202020204" pitchFamily="34" charset="0"/>
                  </a:rPr>
                  <a:t>(x)</a:t>
                </a:r>
                <a:r>
                  <a:rPr lang="en-US" sz="2000" b="1">
                    <a:latin typeface="Courier New" panose="02070309020205020404" pitchFamily="49" charset="0"/>
                  </a:rPr>
                  <a:t> = [10,30]</a:t>
                </a:r>
              </a:p>
            </p:txBody>
          </p:sp>
          <p:grpSp>
            <p:nvGrpSpPr>
              <p:cNvPr id="6" name="Group 38"/>
              <p:cNvGrpSpPr>
                <a:grpSpLocks/>
              </p:cNvGrpSpPr>
              <p:nvPr/>
            </p:nvGrpSpPr>
            <p:grpSpPr bwMode="auto">
              <a:xfrm>
                <a:off x="3468" y="912"/>
                <a:ext cx="914" cy="2434"/>
                <a:chOff x="3468" y="912"/>
                <a:chExt cx="914" cy="2434"/>
              </a:xfrm>
            </p:grpSpPr>
            <p:grpSp>
              <p:nvGrpSpPr>
                <p:cNvPr id="7" name="Group 4"/>
                <p:cNvGrpSpPr>
                  <a:grpSpLocks/>
                </p:cNvGrpSpPr>
                <p:nvPr/>
              </p:nvGrpSpPr>
              <p:grpSpPr bwMode="auto">
                <a:xfrm>
                  <a:off x="3468" y="912"/>
                  <a:ext cx="265" cy="265"/>
                  <a:chOff x="2064" y="1332"/>
                  <a:chExt cx="240" cy="240"/>
                </a:xfrm>
              </p:grpSpPr>
              <p:sp>
                <p:nvSpPr>
                  <p:cNvPr id="25" name="Text Box 5"/>
                  <p:cNvSpPr txBox="1">
                    <a:spLocks noChangeArrowheads="1"/>
                  </p:cNvSpPr>
                  <p:nvPr/>
                </p:nvSpPr>
                <p:spPr bwMode="auto">
                  <a:xfrm>
                    <a:off x="2090" y="1336"/>
                    <a:ext cx="18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a:solidFill>
                          <a:srgbClr val="FF3300"/>
                        </a:solidFill>
                        <a:latin typeface="Times New Roman" panose="02020603050405020304" pitchFamily="18" charset="0"/>
                      </a:rPr>
                      <a:t>0</a:t>
                    </a:r>
                  </a:p>
                </p:txBody>
              </p:sp>
              <p:sp>
                <p:nvSpPr>
                  <p:cNvPr id="26" name="Oval 6"/>
                  <p:cNvSpPr>
                    <a:spLocks noChangeArrowheads="1"/>
                  </p:cNvSpPr>
                  <p:nvPr/>
                </p:nvSpPr>
                <p:spPr bwMode="auto">
                  <a:xfrm>
                    <a:off x="2064" y="1332"/>
                    <a:ext cx="240" cy="2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grpSp>
              <p:nvGrpSpPr>
                <p:cNvPr id="8" name="Group 7"/>
                <p:cNvGrpSpPr>
                  <a:grpSpLocks/>
                </p:cNvGrpSpPr>
                <p:nvPr/>
              </p:nvGrpSpPr>
              <p:grpSpPr bwMode="auto">
                <a:xfrm>
                  <a:off x="3468" y="1653"/>
                  <a:ext cx="265" cy="264"/>
                  <a:chOff x="2112" y="1879"/>
                  <a:chExt cx="240" cy="240"/>
                </a:xfrm>
              </p:grpSpPr>
              <p:sp>
                <p:nvSpPr>
                  <p:cNvPr id="23" name="Text Box 8"/>
                  <p:cNvSpPr txBox="1">
                    <a:spLocks noChangeArrowheads="1"/>
                  </p:cNvSpPr>
                  <p:nvPr/>
                </p:nvSpPr>
                <p:spPr bwMode="auto">
                  <a:xfrm>
                    <a:off x="2138" y="1884"/>
                    <a:ext cx="189"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a:solidFill>
                          <a:srgbClr val="FF3300"/>
                        </a:solidFill>
                        <a:latin typeface="Times New Roman" panose="02020603050405020304" pitchFamily="18" charset="0"/>
                      </a:rPr>
                      <a:t>3</a:t>
                    </a:r>
                  </a:p>
                </p:txBody>
              </p:sp>
              <p:sp>
                <p:nvSpPr>
                  <p:cNvPr id="24" name="Oval 9"/>
                  <p:cNvSpPr>
                    <a:spLocks noChangeArrowheads="1"/>
                  </p:cNvSpPr>
                  <p:nvPr/>
                </p:nvSpPr>
                <p:spPr bwMode="auto">
                  <a:xfrm>
                    <a:off x="2112" y="1879"/>
                    <a:ext cx="240" cy="2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grpSp>
              <p:nvGrpSpPr>
                <p:cNvPr id="9" name="Group 10"/>
                <p:cNvGrpSpPr>
                  <a:grpSpLocks/>
                </p:cNvGrpSpPr>
                <p:nvPr/>
              </p:nvGrpSpPr>
              <p:grpSpPr bwMode="auto">
                <a:xfrm>
                  <a:off x="3471" y="2353"/>
                  <a:ext cx="264" cy="264"/>
                  <a:chOff x="1642" y="2610"/>
                  <a:chExt cx="240" cy="240"/>
                </a:xfrm>
              </p:grpSpPr>
              <p:sp>
                <p:nvSpPr>
                  <p:cNvPr id="21" name="Text Box 11"/>
                  <p:cNvSpPr txBox="1">
                    <a:spLocks noChangeArrowheads="1"/>
                  </p:cNvSpPr>
                  <p:nvPr/>
                </p:nvSpPr>
                <p:spPr bwMode="auto">
                  <a:xfrm>
                    <a:off x="1671" y="2614"/>
                    <a:ext cx="189"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a:solidFill>
                          <a:srgbClr val="FF3300"/>
                        </a:solidFill>
                        <a:latin typeface="Times New Roman" panose="02020603050405020304" pitchFamily="18" charset="0"/>
                      </a:rPr>
                      <a:t>6</a:t>
                    </a:r>
                  </a:p>
                </p:txBody>
              </p:sp>
              <p:sp>
                <p:nvSpPr>
                  <p:cNvPr id="22" name="Oval 12"/>
                  <p:cNvSpPr>
                    <a:spLocks noChangeArrowheads="1"/>
                  </p:cNvSpPr>
                  <p:nvPr/>
                </p:nvSpPr>
                <p:spPr bwMode="auto">
                  <a:xfrm>
                    <a:off x="1642" y="2610"/>
                    <a:ext cx="240" cy="2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grpSp>
              <p:nvGrpSpPr>
                <p:cNvPr id="10" name="Group 13"/>
                <p:cNvGrpSpPr>
                  <a:grpSpLocks/>
                </p:cNvGrpSpPr>
                <p:nvPr/>
              </p:nvGrpSpPr>
              <p:grpSpPr bwMode="auto">
                <a:xfrm>
                  <a:off x="4093" y="3081"/>
                  <a:ext cx="289" cy="265"/>
                  <a:chOff x="2489" y="3204"/>
                  <a:chExt cx="262" cy="240"/>
                </a:xfrm>
              </p:grpSpPr>
              <p:sp>
                <p:nvSpPr>
                  <p:cNvPr id="19" name="Text Box 14"/>
                  <p:cNvSpPr txBox="1">
                    <a:spLocks noChangeArrowheads="1"/>
                  </p:cNvSpPr>
                  <p:nvPr/>
                </p:nvSpPr>
                <p:spPr bwMode="auto">
                  <a:xfrm>
                    <a:off x="2489" y="3208"/>
                    <a:ext cx="26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a:solidFill>
                          <a:srgbClr val="FF3300"/>
                        </a:solidFill>
                        <a:latin typeface="Times New Roman" panose="02020603050405020304" pitchFamily="18" charset="0"/>
                      </a:rPr>
                      <a:t>20</a:t>
                    </a:r>
                  </a:p>
                </p:txBody>
              </p:sp>
              <p:sp>
                <p:nvSpPr>
                  <p:cNvPr id="20" name="Oval 15"/>
                  <p:cNvSpPr>
                    <a:spLocks noChangeArrowheads="1"/>
                  </p:cNvSpPr>
                  <p:nvPr/>
                </p:nvSpPr>
                <p:spPr bwMode="auto">
                  <a:xfrm>
                    <a:off x="2496" y="3204"/>
                    <a:ext cx="240" cy="2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grpSp>
              <p:nvGrpSpPr>
                <p:cNvPr id="11" name="Group 16"/>
                <p:cNvGrpSpPr>
                  <a:grpSpLocks/>
                </p:cNvGrpSpPr>
                <p:nvPr/>
              </p:nvGrpSpPr>
              <p:grpSpPr bwMode="auto">
                <a:xfrm>
                  <a:off x="3472" y="3064"/>
                  <a:ext cx="291" cy="263"/>
                  <a:chOff x="3248" y="2097"/>
                  <a:chExt cx="262" cy="240"/>
                </a:xfrm>
              </p:grpSpPr>
              <p:sp>
                <p:nvSpPr>
                  <p:cNvPr id="17" name="Text Box 17"/>
                  <p:cNvSpPr txBox="1">
                    <a:spLocks noChangeArrowheads="1"/>
                  </p:cNvSpPr>
                  <p:nvPr/>
                </p:nvSpPr>
                <p:spPr bwMode="auto">
                  <a:xfrm>
                    <a:off x="3248" y="2098"/>
                    <a:ext cx="262"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a:solidFill>
                          <a:srgbClr val="FF3300"/>
                        </a:solidFill>
                        <a:latin typeface="Times New Roman" panose="02020603050405020304" pitchFamily="18" charset="0"/>
                      </a:rPr>
                      <a:t>15</a:t>
                    </a:r>
                  </a:p>
                </p:txBody>
              </p:sp>
              <p:sp>
                <p:nvSpPr>
                  <p:cNvPr id="18" name="Oval 18"/>
                  <p:cNvSpPr>
                    <a:spLocks noChangeArrowheads="1"/>
                  </p:cNvSpPr>
                  <p:nvPr/>
                </p:nvSpPr>
                <p:spPr bwMode="auto">
                  <a:xfrm>
                    <a:off x="3267" y="2097"/>
                    <a:ext cx="240" cy="2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sp>
              <p:nvSpPr>
                <p:cNvPr id="12" name="Line 19"/>
                <p:cNvSpPr>
                  <a:spLocks noChangeShapeType="1"/>
                </p:cNvSpPr>
                <p:nvPr/>
              </p:nvSpPr>
              <p:spPr bwMode="auto">
                <a:xfrm>
                  <a:off x="3601" y="1177"/>
                  <a:ext cx="0" cy="476"/>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Line 20"/>
                <p:cNvSpPr>
                  <a:spLocks noChangeShapeType="1"/>
                </p:cNvSpPr>
                <p:nvPr/>
              </p:nvSpPr>
              <p:spPr bwMode="auto">
                <a:xfrm>
                  <a:off x="3735" y="2536"/>
                  <a:ext cx="501" cy="545"/>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4" name="Line 21"/>
                <p:cNvSpPr>
                  <a:spLocks noChangeShapeType="1"/>
                </p:cNvSpPr>
                <p:nvPr/>
              </p:nvSpPr>
              <p:spPr bwMode="auto">
                <a:xfrm flipH="1">
                  <a:off x="3601" y="1921"/>
                  <a:ext cx="1" cy="432"/>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5" name="Text Box 27"/>
                <p:cNvSpPr txBox="1">
                  <a:spLocks noChangeArrowheads="1"/>
                </p:cNvSpPr>
                <p:nvPr/>
              </p:nvSpPr>
              <p:spPr bwMode="auto">
                <a:xfrm>
                  <a:off x="3711" y="1624"/>
                  <a:ext cx="653"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b="1">
                      <a:latin typeface="Times New Roman" panose="02020603050405020304" pitchFamily="18" charset="0"/>
                    </a:rPr>
                    <a:t> </a:t>
                  </a:r>
                  <a:r>
                    <a:rPr lang="en-US" sz="2000" b="1">
                      <a:latin typeface="Courier New" panose="02070309020205020404" pitchFamily="49" charset="0"/>
                    </a:rPr>
                    <a:t>y = 4</a:t>
                  </a:r>
                </a:p>
              </p:txBody>
            </p:sp>
            <p:sp>
              <p:nvSpPr>
                <p:cNvPr id="16" name="Text Box 29"/>
                <p:cNvSpPr txBox="1">
                  <a:spLocks noChangeArrowheads="1"/>
                </p:cNvSpPr>
                <p:nvPr/>
              </p:nvSpPr>
              <p:spPr bwMode="auto">
                <a:xfrm>
                  <a:off x="3602" y="2213"/>
                  <a:ext cx="613"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b="1" dirty="0" err="1">
                      <a:latin typeface="Courier New" panose="02070309020205020404" pitchFamily="49" charset="0"/>
                    </a:rPr>
                    <a:t>jmp</a:t>
                  </a:r>
                  <a:r>
                    <a:rPr lang="en-US" sz="2000" b="1" dirty="0">
                      <a:latin typeface="Courier New" panose="02070309020205020404" pitchFamily="49" charset="0"/>
                    </a:rPr>
                    <a:t> x</a:t>
                  </a:r>
                </a:p>
              </p:txBody>
            </p:sp>
          </p:grpSp>
        </p:grpSp>
        <p:sp>
          <p:nvSpPr>
            <p:cNvPr id="28" name="Line 21"/>
            <p:cNvSpPr>
              <a:spLocks noChangeShapeType="1"/>
            </p:cNvSpPr>
            <p:nvPr/>
          </p:nvSpPr>
          <p:spPr bwMode="auto">
            <a:xfrm>
              <a:off x="8308707" y="4565650"/>
              <a:ext cx="0" cy="69215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9" name="Oval 15"/>
            <p:cNvSpPr>
              <a:spLocks noChangeArrowheads="1"/>
            </p:cNvSpPr>
            <p:nvPr/>
          </p:nvSpPr>
          <p:spPr bwMode="auto">
            <a:xfrm>
              <a:off x="7191107" y="5218113"/>
              <a:ext cx="420687" cy="42068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30" name="Text Box 17"/>
            <p:cNvSpPr txBox="1">
              <a:spLocks noChangeArrowheads="1"/>
            </p:cNvSpPr>
            <p:nvPr/>
          </p:nvSpPr>
          <p:spPr bwMode="auto">
            <a:xfrm>
              <a:off x="7154594" y="5229225"/>
              <a:ext cx="4603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a:solidFill>
                    <a:srgbClr val="FF3300"/>
                  </a:solidFill>
                  <a:latin typeface="Times New Roman" panose="02020603050405020304" pitchFamily="18" charset="0"/>
                </a:rPr>
                <a:t>10</a:t>
              </a:r>
            </a:p>
          </p:txBody>
        </p:sp>
        <p:sp>
          <p:nvSpPr>
            <p:cNvPr id="31" name="Line 20"/>
            <p:cNvSpPr>
              <a:spLocks noChangeShapeType="1"/>
            </p:cNvSpPr>
            <p:nvPr/>
          </p:nvSpPr>
          <p:spPr bwMode="auto">
            <a:xfrm flipH="1">
              <a:off x="7454632" y="4419600"/>
              <a:ext cx="655637" cy="83820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4" name="Freeform 33"/>
            <p:cNvSpPr/>
            <p:nvPr/>
          </p:nvSpPr>
          <p:spPr>
            <a:xfrm>
              <a:off x="6203682" y="4343400"/>
              <a:ext cx="1860550" cy="1736725"/>
            </a:xfrm>
            <a:custGeom>
              <a:avLst/>
              <a:gdLst>
                <a:gd name="connsiteX0" fmla="*/ 1838939 w 1838939"/>
                <a:gd name="connsiteY0" fmla="*/ 0 h 1754155"/>
                <a:gd name="connsiteX1" fmla="*/ 809 w 1838939"/>
                <a:gd name="connsiteY1" fmla="*/ 1147665 h 1754155"/>
                <a:gd name="connsiteX2" fmla="*/ 1605674 w 1838939"/>
                <a:gd name="connsiteY2" fmla="*/ 1754155 h 1754155"/>
              </a:gdLst>
              <a:ahLst/>
              <a:cxnLst>
                <a:cxn ang="0">
                  <a:pos x="connsiteX0" y="connsiteY0"/>
                </a:cxn>
                <a:cxn ang="0">
                  <a:pos x="connsiteX1" y="connsiteY1"/>
                </a:cxn>
                <a:cxn ang="0">
                  <a:pos x="connsiteX2" y="connsiteY2"/>
                </a:cxn>
              </a:cxnLst>
              <a:rect l="l" t="t" r="r" b="b"/>
              <a:pathLst>
                <a:path w="1838939" h="1754155">
                  <a:moveTo>
                    <a:pt x="1838939" y="0"/>
                  </a:moveTo>
                  <a:cubicBezTo>
                    <a:pt x="939312" y="427653"/>
                    <a:pt x="39686" y="855306"/>
                    <a:pt x="809" y="1147665"/>
                  </a:cubicBezTo>
                  <a:cubicBezTo>
                    <a:pt x="-38068" y="1440024"/>
                    <a:pt x="1335086" y="1677955"/>
                    <a:pt x="1605674" y="1754155"/>
                  </a:cubicBezTo>
                </a:path>
              </a:pathLst>
            </a:custGeom>
            <a:noFill/>
            <a:ln w="15875" cap="sq">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Freeform 34"/>
            <p:cNvSpPr/>
            <p:nvPr/>
          </p:nvSpPr>
          <p:spPr>
            <a:xfrm flipH="1">
              <a:off x="8488094" y="4267200"/>
              <a:ext cx="1714500" cy="1812925"/>
            </a:xfrm>
            <a:custGeom>
              <a:avLst/>
              <a:gdLst>
                <a:gd name="connsiteX0" fmla="*/ 1838939 w 1838939"/>
                <a:gd name="connsiteY0" fmla="*/ 0 h 1754155"/>
                <a:gd name="connsiteX1" fmla="*/ 809 w 1838939"/>
                <a:gd name="connsiteY1" fmla="*/ 1147665 h 1754155"/>
                <a:gd name="connsiteX2" fmla="*/ 1605674 w 1838939"/>
                <a:gd name="connsiteY2" fmla="*/ 1754155 h 1754155"/>
              </a:gdLst>
              <a:ahLst/>
              <a:cxnLst>
                <a:cxn ang="0">
                  <a:pos x="connsiteX0" y="connsiteY0"/>
                </a:cxn>
                <a:cxn ang="0">
                  <a:pos x="connsiteX1" y="connsiteY1"/>
                </a:cxn>
                <a:cxn ang="0">
                  <a:pos x="connsiteX2" y="connsiteY2"/>
                </a:cxn>
              </a:cxnLst>
              <a:rect l="l" t="t" r="r" b="b"/>
              <a:pathLst>
                <a:path w="1838939" h="1754155">
                  <a:moveTo>
                    <a:pt x="1838939" y="0"/>
                  </a:moveTo>
                  <a:cubicBezTo>
                    <a:pt x="939312" y="427653"/>
                    <a:pt x="39686" y="855306"/>
                    <a:pt x="809" y="1147665"/>
                  </a:cubicBezTo>
                  <a:cubicBezTo>
                    <a:pt x="-38068" y="1440024"/>
                    <a:pt x="1335086" y="1677955"/>
                    <a:pt x="1605674" y="1754155"/>
                  </a:cubicBezTo>
                </a:path>
              </a:pathLst>
            </a:custGeom>
            <a:noFill/>
            <a:ln w="15875" cap="sq">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Text Box 17"/>
            <p:cNvSpPr txBox="1">
              <a:spLocks noChangeArrowheads="1"/>
            </p:cNvSpPr>
            <p:nvPr/>
          </p:nvSpPr>
          <p:spPr bwMode="auto">
            <a:xfrm>
              <a:off x="6392594" y="4086225"/>
              <a:ext cx="4603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a:solidFill>
                    <a:srgbClr val="FF3300"/>
                  </a:solidFill>
                  <a:latin typeface="Times New Roman" panose="02020603050405020304" pitchFamily="18" charset="0"/>
                </a:rPr>
                <a:t>24</a:t>
              </a:r>
            </a:p>
          </p:txBody>
        </p:sp>
        <p:sp>
          <p:nvSpPr>
            <p:cNvPr id="37" name="Oval 9"/>
            <p:cNvSpPr>
              <a:spLocks noChangeArrowheads="1"/>
            </p:cNvSpPr>
            <p:nvPr/>
          </p:nvSpPr>
          <p:spPr bwMode="auto">
            <a:xfrm>
              <a:off x="6429107" y="4076700"/>
              <a:ext cx="420687" cy="4191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38" name="Oval 9"/>
            <p:cNvSpPr>
              <a:spLocks noChangeArrowheads="1"/>
            </p:cNvSpPr>
            <p:nvPr/>
          </p:nvSpPr>
          <p:spPr bwMode="auto">
            <a:xfrm>
              <a:off x="10050194" y="4076700"/>
              <a:ext cx="420688" cy="4191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39" name="Text Box 8"/>
            <p:cNvSpPr txBox="1">
              <a:spLocks noChangeArrowheads="1"/>
            </p:cNvSpPr>
            <p:nvPr/>
          </p:nvSpPr>
          <p:spPr bwMode="auto">
            <a:xfrm>
              <a:off x="10047019" y="4084638"/>
              <a:ext cx="4603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a:solidFill>
                    <a:srgbClr val="FF3300"/>
                  </a:solidFill>
                  <a:latin typeface="Times New Roman" panose="02020603050405020304" pitchFamily="18" charset="0"/>
                </a:rPr>
                <a:t>26</a:t>
              </a:r>
            </a:p>
          </p:txBody>
        </p:sp>
        <p:sp>
          <p:nvSpPr>
            <p:cNvPr id="40" name="Line 34"/>
            <p:cNvSpPr>
              <a:spLocks noChangeShapeType="1"/>
            </p:cNvSpPr>
            <p:nvPr/>
          </p:nvSpPr>
          <p:spPr bwMode="auto">
            <a:xfrm flipH="1" flipV="1">
              <a:off x="6852969" y="4267200"/>
              <a:ext cx="1211263" cy="19050"/>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 name="Line 34"/>
            <p:cNvSpPr>
              <a:spLocks noChangeShapeType="1"/>
            </p:cNvSpPr>
            <p:nvPr/>
          </p:nvSpPr>
          <p:spPr bwMode="auto">
            <a:xfrm>
              <a:off x="8489682" y="4262438"/>
              <a:ext cx="1557337" cy="0"/>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3" name="Date Placeholder 42"/>
          <p:cNvSpPr>
            <a:spLocks noGrp="1"/>
          </p:cNvSpPr>
          <p:nvPr>
            <p:ph type="dt" sz="half" idx="10"/>
          </p:nvPr>
        </p:nvSpPr>
        <p:spPr/>
        <p:txBody>
          <a:bodyPr/>
          <a:lstStyle/>
          <a:p>
            <a:fld id="{C83774A0-3C8C-4D82-BA08-FEBF865B1B28}" type="datetime1">
              <a:rPr lang="en-US" smtClean="0"/>
              <a:t>10/16/2013</a:t>
            </a:fld>
            <a:endParaRPr lang="en-US" dirty="0"/>
          </a:p>
        </p:txBody>
      </p:sp>
      <p:sp>
        <p:nvSpPr>
          <p:cNvPr id="44" name="Slide Number Placeholder 43"/>
          <p:cNvSpPr>
            <a:spLocks noGrp="1"/>
          </p:cNvSpPr>
          <p:nvPr>
            <p:ph type="sldNum" sz="quarter" idx="12"/>
          </p:nvPr>
        </p:nvSpPr>
        <p:spPr/>
        <p:txBody>
          <a:bodyPr/>
          <a:lstStyle/>
          <a:p>
            <a:fld id="{6113E31D-E2AB-40D1-8B51-AFA5AFEF393A}" type="slidenum">
              <a:rPr lang="en-US" smtClean="0"/>
              <a:t>14</a:t>
            </a:fld>
            <a:endParaRPr lang="en-US" dirty="0"/>
          </a:p>
        </p:txBody>
      </p:sp>
    </p:spTree>
    <p:extLst>
      <p:ext uri="{BB962C8B-B14F-4D97-AF65-F5344CB8AC3E}">
        <p14:creationId xmlns:p14="http://schemas.microsoft.com/office/powerpoint/2010/main" val="2520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8571459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01904C98-BC98-4E94-A29A-FD39D18872A4}" type="datetime1">
              <a:rPr lang="en-US" smtClean="0"/>
              <a:t>10/16/2013</a:t>
            </a:fld>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15</a:t>
            </a:fld>
            <a:endParaRPr lang="en-US" dirty="0"/>
          </a:p>
        </p:txBody>
      </p:sp>
    </p:spTree>
    <p:extLst>
      <p:ext uri="{BB962C8B-B14F-4D97-AF65-F5344CB8AC3E}">
        <p14:creationId xmlns:p14="http://schemas.microsoft.com/office/powerpoint/2010/main" val="327914721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Analysis</a:t>
            </a:r>
            <a:endParaRPr lang="en-US" dirty="0"/>
          </a:p>
        </p:txBody>
      </p:sp>
      <p:graphicFrame>
        <p:nvGraphicFramePr>
          <p:cNvPr id="4" name="Diagram 3"/>
          <p:cNvGraphicFramePr/>
          <p:nvPr>
            <p:extLst>
              <p:ext uri="{D42A27DB-BD31-4B8C-83A1-F6EECF244321}">
                <p14:modId xmlns:p14="http://schemas.microsoft.com/office/powerpoint/2010/main" val="3735391424"/>
              </p:ext>
            </p:extLst>
          </p:nvPr>
        </p:nvGraphicFramePr>
        <p:xfrm>
          <a:off x="1167619" y="1772532"/>
          <a:ext cx="9988062" cy="3768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fld id="{2FE1DF34-7823-42AC-A958-4BDABA13AB8D}" type="datetime1">
              <a:rPr lang="en-US" smtClean="0"/>
              <a:t>10/16/2013</a:t>
            </a:fld>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16</a:t>
            </a:fld>
            <a:endParaRPr lang="en-US" dirty="0"/>
          </a:p>
        </p:txBody>
      </p:sp>
    </p:spTree>
    <p:extLst>
      <p:ext uri="{BB962C8B-B14F-4D97-AF65-F5344CB8AC3E}">
        <p14:creationId xmlns:p14="http://schemas.microsoft.com/office/powerpoint/2010/main" val="2273601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Analysis</a:t>
            </a:r>
            <a:endParaRPr lang="en-US" dirty="0"/>
          </a:p>
        </p:txBody>
      </p:sp>
      <p:sp>
        <p:nvSpPr>
          <p:cNvPr id="4" name="Date Placeholder 3"/>
          <p:cNvSpPr>
            <a:spLocks noGrp="1"/>
          </p:cNvSpPr>
          <p:nvPr>
            <p:ph type="dt" sz="half" idx="10"/>
          </p:nvPr>
        </p:nvSpPr>
        <p:spPr/>
        <p:txBody>
          <a:bodyPr/>
          <a:lstStyle/>
          <a:p>
            <a:fld id="{3743D652-FC7F-44E2-BFD6-03741BA18572}" type="datetime1">
              <a:rPr lang="en-US" smtClean="0"/>
              <a:t>10/16/2013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17</a:t>
            </a:fld>
            <a:endParaRPr lang="en-US" dirty="0"/>
          </a:p>
        </p:txBody>
      </p:sp>
      <p:grpSp>
        <p:nvGrpSpPr>
          <p:cNvPr id="6" name="Group 5"/>
          <p:cNvGrpSpPr/>
          <p:nvPr/>
        </p:nvGrpSpPr>
        <p:grpSpPr>
          <a:xfrm>
            <a:off x="5196119" y="1927274"/>
            <a:ext cx="6016364" cy="3981764"/>
            <a:chOff x="840921" y="1834731"/>
            <a:chExt cx="6016364" cy="4029759"/>
          </a:xfrm>
        </p:grpSpPr>
        <p:sp>
          <p:nvSpPr>
            <p:cNvPr id="7" name="Text Box 26"/>
            <p:cNvSpPr txBox="1">
              <a:spLocks noChangeArrowheads="1"/>
            </p:cNvSpPr>
            <p:nvPr/>
          </p:nvSpPr>
          <p:spPr bwMode="auto">
            <a:xfrm>
              <a:off x="3492001" y="1834731"/>
              <a:ext cx="9620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err="1">
                  <a:latin typeface="Courier New" panose="02070309020205020404" pitchFamily="49" charset="0"/>
                </a:rPr>
                <a:t>eax</a:t>
              </a:r>
              <a:r>
                <a:rPr lang="en-US" sz="1400" b="1" dirty="0">
                  <a:latin typeface="Courier New" panose="02070309020205020404" pitchFamily="49" charset="0"/>
                </a:rPr>
                <a:t> = </a:t>
              </a:r>
              <a:r>
                <a:rPr lang="en-GB" sz="1400" dirty="0">
                  <a:latin typeface="Symbol" panose="05050102010706020507" pitchFamily="18" charset="2"/>
                </a:rPr>
                <a:t>a</a:t>
              </a:r>
            </a:p>
            <a:p>
              <a:pPr eaLnBrk="1" hangingPunct="1"/>
              <a:endParaRPr lang="en-US" sz="1400" b="1" dirty="0">
                <a:latin typeface="Courier New" panose="02070309020205020404" pitchFamily="49" charset="0"/>
              </a:endParaRPr>
            </a:p>
          </p:txBody>
        </p:sp>
        <p:sp>
          <p:nvSpPr>
            <p:cNvPr id="8" name="Text Box 26"/>
            <p:cNvSpPr txBox="1">
              <a:spLocks noChangeArrowheads="1"/>
            </p:cNvSpPr>
            <p:nvPr/>
          </p:nvSpPr>
          <p:spPr bwMode="auto">
            <a:xfrm>
              <a:off x="3144919" y="2778975"/>
              <a:ext cx="9620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err="1">
                  <a:latin typeface="Courier New" panose="02070309020205020404" pitchFamily="49" charset="0"/>
                </a:rPr>
                <a:t>eax</a:t>
              </a:r>
              <a:r>
                <a:rPr lang="en-US" sz="1400" b="1" dirty="0">
                  <a:latin typeface="Courier New" panose="02070309020205020404" pitchFamily="49" charset="0"/>
                </a:rPr>
                <a:t> = </a:t>
              </a:r>
              <a:r>
                <a:rPr lang="en-GB" sz="1400" dirty="0">
                  <a:latin typeface="Symbol" panose="05050102010706020507" pitchFamily="18" charset="2"/>
                </a:rPr>
                <a:t>a</a:t>
              </a:r>
            </a:p>
            <a:p>
              <a:pPr eaLnBrk="1" hangingPunct="1"/>
              <a:endParaRPr lang="en-US" sz="1400" b="1" dirty="0">
                <a:latin typeface="Courier New" panose="02070309020205020404" pitchFamily="49" charset="0"/>
              </a:endParaRPr>
            </a:p>
          </p:txBody>
        </p:sp>
        <p:sp>
          <p:nvSpPr>
            <p:cNvPr id="9" name="Text Box 26"/>
            <p:cNvSpPr txBox="1">
              <a:spLocks noChangeArrowheads="1"/>
            </p:cNvSpPr>
            <p:nvPr/>
          </p:nvSpPr>
          <p:spPr bwMode="auto">
            <a:xfrm>
              <a:off x="840921" y="3231819"/>
              <a:ext cx="595312"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PC:</a:t>
              </a:r>
            </a:p>
            <a:p>
              <a:pPr eaLnBrk="1" hangingPunct="1"/>
              <a:r>
                <a:rPr lang="en-GB" sz="1400" dirty="0">
                  <a:latin typeface="Symbol" panose="05050102010706020507" pitchFamily="18" charset="2"/>
                </a:rPr>
                <a:t>a &lt; 0</a:t>
              </a:r>
            </a:p>
            <a:p>
              <a:pPr eaLnBrk="1" hangingPunct="1"/>
              <a:endParaRPr lang="en-US" sz="1400" b="1" dirty="0">
                <a:latin typeface="Courier New" panose="02070309020205020404" pitchFamily="49" charset="0"/>
              </a:endParaRPr>
            </a:p>
          </p:txBody>
        </p:sp>
        <p:sp>
          <p:nvSpPr>
            <p:cNvPr id="10" name="Text Box 26"/>
            <p:cNvSpPr txBox="1">
              <a:spLocks noChangeArrowheads="1"/>
            </p:cNvSpPr>
            <p:nvPr/>
          </p:nvSpPr>
          <p:spPr bwMode="auto">
            <a:xfrm>
              <a:off x="3166983" y="3418584"/>
              <a:ext cx="692150"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PC:</a:t>
              </a:r>
            </a:p>
            <a:p>
              <a:pPr eaLnBrk="1" hangingPunct="1"/>
              <a:r>
                <a:rPr lang="en-GB" sz="1400" dirty="0">
                  <a:latin typeface="Symbol" panose="05050102010706020507" pitchFamily="18" charset="2"/>
                </a:rPr>
                <a:t>a &gt;= 0</a:t>
              </a:r>
            </a:p>
            <a:p>
              <a:pPr eaLnBrk="1" hangingPunct="1"/>
              <a:endParaRPr lang="en-US" sz="1400" b="1" dirty="0">
                <a:latin typeface="Courier New" panose="02070309020205020404" pitchFamily="49" charset="0"/>
              </a:endParaRPr>
            </a:p>
          </p:txBody>
        </p:sp>
        <p:sp>
          <p:nvSpPr>
            <p:cNvPr id="11" name="Text Box 26"/>
            <p:cNvSpPr txBox="1">
              <a:spLocks noChangeArrowheads="1"/>
            </p:cNvSpPr>
            <p:nvPr/>
          </p:nvSpPr>
          <p:spPr bwMode="auto">
            <a:xfrm>
              <a:off x="840921" y="4712169"/>
              <a:ext cx="595313"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PC:</a:t>
              </a:r>
            </a:p>
            <a:p>
              <a:pPr eaLnBrk="1" hangingPunct="1"/>
              <a:r>
                <a:rPr lang="en-GB" sz="1400" dirty="0">
                  <a:latin typeface="Symbol" panose="05050102010706020507" pitchFamily="18" charset="2"/>
                </a:rPr>
                <a:t>a &lt; 0</a:t>
              </a:r>
            </a:p>
            <a:p>
              <a:pPr eaLnBrk="1" hangingPunct="1"/>
              <a:endParaRPr lang="en-US" sz="1400" b="1" dirty="0">
                <a:latin typeface="Courier New" panose="02070309020205020404" pitchFamily="49" charset="0"/>
              </a:endParaRPr>
            </a:p>
          </p:txBody>
        </p:sp>
        <p:sp>
          <p:nvSpPr>
            <p:cNvPr id="12" name="Text Box 26"/>
            <p:cNvSpPr txBox="1">
              <a:spLocks noChangeArrowheads="1"/>
            </p:cNvSpPr>
            <p:nvPr/>
          </p:nvSpPr>
          <p:spPr bwMode="auto">
            <a:xfrm>
              <a:off x="4390907" y="3600890"/>
              <a:ext cx="595312"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PC:</a:t>
              </a:r>
            </a:p>
            <a:p>
              <a:pPr eaLnBrk="1" hangingPunct="1"/>
              <a:r>
                <a:rPr lang="en-GB" sz="1400" dirty="0">
                  <a:latin typeface="Symbol" panose="05050102010706020507" pitchFamily="18" charset="2"/>
                </a:rPr>
                <a:t>a &lt; 0</a:t>
              </a:r>
            </a:p>
            <a:p>
              <a:pPr eaLnBrk="1" hangingPunct="1"/>
              <a:endParaRPr lang="en-US" sz="1400" b="1" dirty="0">
                <a:latin typeface="Courier New" panose="02070309020205020404" pitchFamily="49" charset="0"/>
              </a:endParaRPr>
            </a:p>
          </p:txBody>
        </p:sp>
        <p:sp>
          <p:nvSpPr>
            <p:cNvPr id="13" name="Text Box 26"/>
            <p:cNvSpPr txBox="1">
              <a:spLocks noChangeArrowheads="1"/>
            </p:cNvSpPr>
            <p:nvPr/>
          </p:nvSpPr>
          <p:spPr bwMode="auto">
            <a:xfrm>
              <a:off x="4761787" y="1849114"/>
              <a:ext cx="1600200" cy="96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Symbolic PC:</a:t>
              </a:r>
            </a:p>
            <a:p>
              <a:pPr eaLnBrk="1" hangingPunct="1"/>
              <a:r>
                <a:rPr lang="en-GB" sz="1400" dirty="0">
                  <a:latin typeface="Symbol" panose="05050102010706020507" pitchFamily="18" charset="2"/>
                </a:rPr>
                <a:t>a &lt; 0</a:t>
              </a:r>
            </a:p>
            <a:p>
              <a:pPr eaLnBrk="1" hangingPunct="1"/>
              <a:r>
                <a:rPr lang="en-US" sz="1400" b="1" dirty="0">
                  <a:latin typeface="Courier New" panose="02070309020205020404" pitchFamily="49" charset="0"/>
                </a:rPr>
                <a:t>Random value:</a:t>
              </a:r>
            </a:p>
            <a:p>
              <a:pPr eaLnBrk="1" hangingPunct="1"/>
              <a:r>
                <a:rPr lang="en-GB" sz="1400" dirty="0">
                  <a:latin typeface="Symbol" panose="05050102010706020507" pitchFamily="18" charset="2"/>
                </a:rPr>
                <a:t>a = -1</a:t>
              </a:r>
              <a:endParaRPr lang="en-US" sz="1400" b="1" dirty="0">
                <a:latin typeface="Courier New" panose="02070309020205020404" pitchFamily="49" charset="0"/>
              </a:endParaRPr>
            </a:p>
          </p:txBody>
        </p:sp>
        <p:sp>
          <p:nvSpPr>
            <p:cNvPr id="14" name="Text Box 26"/>
            <p:cNvSpPr txBox="1">
              <a:spLocks noChangeArrowheads="1"/>
            </p:cNvSpPr>
            <p:nvPr/>
          </p:nvSpPr>
          <p:spPr bwMode="auto">
            <a:xfrm>
              <a:off x="3266566" y="4346386"/>
              <a:ext cx="692150" cy="74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a:latin typeface="Courier New" panose="02070309020205020404" pitchFamily="49" charset="0"/>
                </a:rPr>
                <a:t>PC:</a:t>
              </a:r>
            </a:p>
            <a:p>
              <a:pPr eaLnBrk="1" hangingPunct="1"/>
              <a:r>
                <a:rPr lang="en-GB" sz="1400">
                  <a:latin typeface="Symbol" panose="05050102010706020507" pitchFamily="18" charset="2"/>
                </a:rPr>
                <a:t>a &gt; =0</a:t>
              </a:r>
            </a:p>
            <a:p>
              <a:pPr eaLnBrk="1" hangingPunct="1"/>
              <a:endParaRPr lang="en-US" sz="1400" b="1">
                <a:latin typeface="Courier New" panose="02070309020205020404" pitchFamily="49" charset="0"/>
              </a:endParaRPr>
            </a:p>
          </p:txBody>
        </p:sp>
        <p:sp>
          <p:nvSpPr>
            <p:cNvPr id="15" name="Text Box 26"/>
            <p:cNvSpPr txBox="1">
              <a:spLocks noChangeArrowheads="1"/>
            </p:cNvSpPr>
            <p:nvPr/>
          </p:nvSpPr>
          <p:spPr bwMode="auto">
            <a:xfrm>
              <a:off x="3553633" y="5033162"/>
              <a:ext cx="692150"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PC:</a:t>
              </a:r>
            </a:p>
            <a:p>
              <a:pPr eaLnBrk="1" hangingPunct="1"/>
              <a:r>
                <a:rPr lang="en-GB" sz="1400" dirty="0">
                  <a:latin typeface="Symbol" panose="05050102010706020507" pitchFamily="18" charset="2"/>
                </a:rPr>
                <a:t>a &gt;= 0</a:t>
              </a:r>
            </a:p>
            <a:p>
              <a:pPr eaLnBrk="1" hangingPunct="1"/>
              <a:endParaRPr lang="en-US" sz="1400" b="1" dirty="0">
                <a:latin typeface="Courier New" panose="02070309020205020404" pitchFamily="49" charset="0"/>
              </a:endParaRPr>
            </a:p>
          </p:txBody>
        </p:sp>
        <p:sp>
          <p:nvSpPr>
            <p:cNvPr id="16" name="Text Box 26"/>
            <p:cNvSpPr txBox="1">
              <a:spLocks noChangeArrowheads="1"/>
            </p:cNvSpPr>
            <p:nvPr/>
          </p:nvSpPr>
          <p:spPr bwMode="auto">
            <a:xfrm>
              <a:off x="3795000" y="2196225"/>
              <a:ext cx="692150" cy="74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PC:</a:t>
              </a:r>
            </a:p>
            <a:p>
              <a:pPr eaLnBrk="1" hangingPunct="1"/>
              <a:r>
                <a:rPr lang="en-GB" sz="1400" dirty="0">
                  <a:latin typeface="Symbol" panose="05050102010706020507" pitchFamily="18" charset="2"/>
                </a:rPr>
                <a:t>a &gt; =0</a:t>
              </a:r>
            </a:p>
            <a:p>
              <a:pPr eaLnBrk="1" hangingPunct="1"/>
              <a:endParaRPr lang="en-US" sz="1400" b="1" dirty="0">
                <a:latin typeface="Courier New" panose="02070309020205020404" pitchFamily="49" charset="0"/>
              </a:endParaRPr>
            </a:p>
          </p:txBody>
        </p:sp>
        <p:sp>
          <p:nvSpPr>
            <p:cNvPr id="17" name="Text Box 26"/>
            <p:cNvSpPr txBox="1">
              <a:spLocks noChangeArrowheads="1"/>
            </p:cNvSpPr>
            <p:nvPr/>
          </p:nvSpPr>
          <p:spPr bwMode="auto">
            <a:xfrm>
              <a:off x="5793660" y="3316275"/>
              <a:ext cx="1063625" cy="31591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New area</a:t>
              </a:r>
            </a:p>
          </p:txBody>
        </p:sp>
        <p:sp>
          <p:nvSpPr>
            <p:cNvPr id="18" name="Oval 17"/>
            <p:cNvSpPr/>
            <p:nvPr/>
          </p:nvSpPr>
          <p:spPr>
            <a:xfrm>
              <a:off x="2933835" y="1931495"/>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00</a:t>
              </a:r>
              <a:endParaRPr lang="en-US" dirty="0"/>
            </a:p>
          </p:txBody>
        </p:sp>
        <p:sp>
          <p:nvSpPr>
            <p:cNvPr id="19" name="Oval 18"/>
            <p:cNvSpPr/>
            <p:nvPr/>
          </p:nvSpPr>
          <p:spPr>
            <a:xfrm>
              <a:off x="2933835" y="3016250"/>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03</a:t>
              </a:r>
              <a:endParaRPr lang="en-US" dirty="0"/>
            </a:p>
          </p:txBody>
        </p:sp>
        <p:sp>
          <p:nvSpPr>
            <p:cNvPr id="20" name="Oval 19"/>
            <p:cNvSpPr/>
            <p:nvPr/>
          </p:nvSpPr>
          <p:spPr>
            <a:xfrm>
              <a:off x="2933835" y="3979528"/>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05</a:t>
              </a:r>
              <a:endParaRPr lang="en-US" dirty="0"/>
            </a:p>
          </p:txBody>
        </p:sp>
        <p:cxnSp>
          <p:nvCxnSpPr>
            <p:cNvPr id="21" name="Straight Arrow Connector 20"/>
            <p:cNvCxnSpPr>
              <a:stCxn id="18" idx="4"/>
              <a:endCxn id="19" idx="0"/>
            </p:cNvCxnSpPr>
            <p:nvPr/>
          </p:nvCxnSpPr>
          <p:spPr>
            <a:xfrm>
              <a:off x="3137398" y="2330920"/>
              <a:ext cx="0" cy="685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9" idx="4"/>
              <a:endCxn id="20" idx="0"/>
            </p:cNvCxnSpPr>
            <p:nvPr/>
          </p:nvCxnSpPr>
          <p:spPr>
            <a:xfrm>
              <a:off x="3137398" y="3415675"/>
              <a:ext cx="0" cy="563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935845" y="4833450"/>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0A</a:t>
              </a:r>
              <a:endParaRPr lang="en-US" dirty="0"/>
            </a:p>
          </p:txBody>
        </p:sp>
        <p:sp>
          <p:nvSpPr>
            <p:cNvPr id="24" name="Oval 23"/>
            <p:cNvSpPr/>
            <p:nvPr/>
          </p:nvSpPr>
          <p:spPr>
            <a:xfrm>
              <a:off x="1267597" y="5465065"/>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12</a:t>
              </a:r>
              <a:endParaRPr lang="en-US" dirty="0"/>
            </a:p>
          </p:txBody>
        </p:sp>
        <p:sp>
          <p:nvSpPr>
            <p:cNvPr id="25" name="Oval 24"/>
            <p:cNvSpPr/>
            <p:nvPr/>
          </p:nvSpPr>
          <p:spPr>
            <a:xfrm>
              <a:off x="1273859" y="3925864"/>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0D</a:t>
              </a:r>
              <a:endParaRPr lang="en-US" dirty="0"/>
            </a:p>
          </p:txBody>
        </p:sp>
        <p:sp>
          <p:nvSpPr>
            <p:cNvPr id="26" name="Oval 25"/>
            <p:cNvSpPr/>
            <p:nvPr/>
          </p:nvSpPr>
          <p:spPr>
            <a:xfrm>
              <a:off x="4237604" y="5459882"/>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15</a:t>
              </a:r>
              <a:endParaRPr lang="en-US" dirty="0"/>
            </a:p>
          </p:txBody>
        </p:sp>
        <p:sp>
          <p:nvSpPr>
            <p:cNvPr id="27" name="Oval 26"/>
            <p:cNvSpPr/>
            <p:nvPr/>
          </p:nvSpPr>
          <p:spPr>
            <a:xfrm>
              <a:off x="4241664" y="2968296"/>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18</a:t>
              </a:r>
              <a:endParaRPr lang="en-US" dirty="0"/>
            </a:p>
          </p:txBody>
        </p:sp>
        <p:cxnSp>
          <p:nvCxnSpPr>
            <p:cNvPr id="28" name="Elbow Connector 27"/>
            <p:cNvCxnSpPr>
              <a:stCxn id="19" idx="2"/>
              <a:endCxn id="25" idx="0"/>
            </p:cNvCxnSpPr>
            <p:nvPr/>
          </p:nvCxnSpPr>
          <p:spPr>
            <a:xfrm rot="10800000" flipV="1">
              <a:off x="1477423" y="3215962"/>
              <a:ext cx="1456413" cy="709901"/>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a:stCxn id="25" idx="4"/>
              <a:endCxn id="24" idx="0"/>
            </p:cNvCxnSpPr>
            <p:nvPr/>
          </p:nvCxnSpPr>
          <p:spPr>
            <a:xfrm flipH="1">
              <a:off x="1471160" y="4325289"/>
              <a:ext cx="6262" cy="11397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stCxn id="24" idx="6"/>
              <a:endCxn id="26" idx="2"/>
            </p:cNvCxnSpPr>
            <p:nvPr/>
          </p:nvCxnSpPr>
          <p:spPr>
            <a:xfrm flipV="1">
              <a:off x="1674723" y="5659595"/>
              <a:ext cx="2562881" cy="51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a:stCxn id="20" idx="4"/>
              <a:endCxn id="23" idx="0"/>
            </p:cNvCxnSpPr>
            <p:nvPr/>
          </p:nvCxnSpPr>
          <p:spPr>
            <a:xfrm>
              <a:off x="3137398" y="4378953"/>
              <a:ext cx="2010" cy="454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6" idx="0"/>
              <a:endCxn id="27" idx="4"/>
            </p:cNvCxnSpPr>
            <p:nvPr/>
          </p:nvCxnSpPr>
          <p:spPr>
            <a:xfrm flipV="1">
              <a:off x="4441167" y="3367721"/>
              <a:ext cx="4060" cy="20921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Elbow Connector 32"/>
            <p:cNvCxnSpPr>
              <a:stCxn id="23" idx="6"/>
              <a:endCxn id="26" idx="1"/>
            </p:cNvCxnSpPr>
            <p:nvPr/>
          </p:nvCxnSpPr>
          <p:spPr>
            <a:xfrm>
              <a:off x="3342971" y="5033163"/>
              <a:ext cx="954255" cy="4852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27" idx="6"/>
              <a:endCxn id="24" idx="5"/>
            </p:cNvCxnSpPr>
            <p:nvPr/>
          </p:nvCxnSpPr>
          <p:spPr>
            <a:xfrm flipH="1">
              <a:off x="1615101" y="3168009"/>
              <a:ext cx="3033689" cy="2637987"/>
            </a:xfrm>
            <a:prstGeom prst="curvedConnector4">
              <a:avLst>
                <a:gd name="adj1" fmla="val -33658"/>
                <a:gd name="adj2" fmla="val 11666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Elbow Connector 34"/>
            <p:cNvCxnSpPr>
              <a:stCxn id="27" idx="0"/>
              <a:endCxn id="18" idx="6"/>
            </p:cNvCxnSpPr>
            <p:nvPr/>
          </p:nvCxnSpPr>
          <p:spPr>
            <a:xfrm rot="16200000" flipV="1">
              <a:off x="3474550" y="1997619"/>
              <a:ext cx="837088" cy="11042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6065705" y="3720459"/>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0C</a:t>
              </a:r>
              <a:endParaRPr lang="en-US" dirty="0"/>
            </a:p>
          </p:txBody>
        </p:sp>
        <p:cxnSp>
          <p:nvCxnSpPr>
            <p:cNvPr id="37" name="Elbow Connector 36"/>
            <p:cNvCxnSpPr>
              <a:stCxn id="27" idx="7"/>
              <a:endCxn id="36" idx="0"/>
            </p:cNvCxnSpPr>
            <p:nvPr/>
          </p:nvCxnSpPr>
          <p:spPr>
            <a:xfrm rot="16200000" flipH="1">
              <a:off x="5082383" y="2533574"/>
              <a:ext cx="693669" cy="1680100"/>
            </a:xfrm>
            <a:prstGeom prst="bentConnector3">
              <a:avLst>
                <a:gd name="adj1" fmla="val -1842"/>
              </a:avLst>
            </a:prstGeom>
            <a:ln>
              <a:tailEnd type="triangle"/>
            </a:ln>
          </p:spPr>
          <p:style>
            <a:lnRef idx="3">
              <a:schemeClr val="accent6"/>
            </a:lnRef>
            <a:fillRef idx="0">
              <a:schemeClr val="accent6"/>
            </a:fillRef>
            <a:effectRef idx="2">
              <a:schemeClr val="accent6"/>
            </a:effectRef>
            <a:fontRef idx="minor">
              <a:schemeClr val="tx1"/>
            </a:fontRef>
          </p:style>
        </p:cxnSp>
      </p:grpSp>
      <p:graphicFrame>
        <p:nvGraphicFramePr>
          <p:cNvPr id="39" name="Table 38"/>
          <p:cNvGraphicFramePr>
            <a:graphicFrameLocks noGrp="1"/>
          </p:cNvGraphicFramePr>
          <p:nvPr>
            <p:extLst>
              <p:ext uri="{D42A27DB-BD31-4B8C-83A1-F6EECF244321}">
                <p14:modId xmlns:p14="http://schemas.microsoft.com/office/powerpoint/2010/main" val="3129236928"/>
              </p:ext>
            </p:extLst>
          </p:nvPr>
        </p:nvGraphicFramePr>
        <p:xfrm>
          <a:off x="602752" y="2295669"/>
          <a:ext cx="4510366" cy="3499010"/>
        </p:xfrm>
        <a:graphic>
          <a:graphicData uri="http://schemas.openxmlformats.org/drawingml/2006/table">
            <a:tbl>
              <a:tblPr firstRow="1" firstCol="1" bandRow="1">
                <a:tableStyleId>{F2DE63D5-997A-4646-A377-4702673A728D}</a:tableStyleId>
              </a:tblPr>
              <a:tblGrid>
                <a:gridCol w="1919764"/>
                <a:gridCol w="2590602"/>
              </a:tblGrid>
              <a:tr h="349901">
                <a:tc>
                  <a:txBody>
                    <a:bodyPr/>
                    <a:lstStyle/>
                    <a:p>
                      <a:pPr marL="0" marR="0">
                        <a:lnSpc>
                          <a:spcPct val="107000"/>
                        </a:lnSpc>
                        <a:spcBef>
                          <a:spcPts val="0"/>
                        </a:spcBef>
                        <a:spcAft>
                          <a:spcPts val="0"/>
                        </a:spcAft>
                      </a:pPr>
                      <a:r>
                        <a:rPr lang="en-US" sz="1600" dirty="0" err="1">
                          <a:effectLst/>
                        </a:rPr>
                        <a:t>Hexa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Instructions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dirty="0">
                          <a:effectLst/>
                        </a:rPr>
                        <a:t>0x00401000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600" kern="1200">
                          <a:effectLst/>
                        </a:rPr>
                        <a:t>cmp eax, 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dirty="0">
                          <a:effectLst/>
                        </a:rPr>
                        <a:t>0x00401003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GB" sz="1600" kern="1200" dirty="0" err="1" smtClean="0">
                          <a:effectLst/>
                        </a:rPr>
                        <a:t>jle</a:t>
                      </a:r>
                      <a:r>
                        <a:rPr lang="en-GB" sz="1600" kern="1200" dirty="0" smtClean="0">
                          <a:effectLst/>
                        </a:rPr>
                        <a:t> </a:t>
                      </a:r>
                      <a:r>
                        <a:rPr lang="en-GB" sz="1600" b="1" kern="1200" dirty="0" smtClean="0">
                          <a:effectLst/>
                        </a:rPr>
                        <a:t>0x0040100d</a:t>
                      </a:r>
                      <a:endParaRPr lang="en-US" sz="1100" b="1"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dirty="0">
                          <a:effectLst/>
                        </a:rPr>
                        <a:t>0x00401005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600" kern="1200" dirty="0" err="1">
                          <a:effectLst/>
                        </a:rPr>
                        <a:t>mov</a:t>
                      </a:r>
                      <a:r>
                        <a:rPr lang="en-GB" sz="1600" kern="1200" dirty="0">
                          <a:effectLst/>
                        </a:rPr>
                        <a:t> </a:t>
                      </a:r>
                      <a:r>
                        <a:rPr lang="en-GB" sz="1600" kern="1200" dirty="0" err="1">
                          <a:effectLst/>
                        </a:rPr>
                        <a:t>eax</a:t>
                      </a:r>
                      <a:r>
                        <a:rPr lang="en-GB" sz="1600" kern="1200" dirty="0">
                          <a:effectLst/>
                        </a:rPr>
                        <a:t>, </a:t>
                      </a:r>
                      <a:r>
                        <a:rPr lang="en-GB" sz="1600" b="1" kern="1200" dirty="0" smtClean="0">
                          <a:effectLst/>
                        </a:rPr>
                        <a:t>0x00401001</a:t>
                      </a:r>
                      <a:endParaRPr lang="en-US" sz="1100" dirty="0">
                        <a:effectLst/>
                        <a:latin typeface="Calibri" panose="020F0502020204030204" pitchFamily="34" charset="0"/>
                        <a:ea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kern="1200" dirty="0">
                          <a:effectLst/>
                        </a:rPr>
                        <a:t>0x0040100a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GB" sz="1600" kern="1200" dirty="0" err="1">
                          <a:effectLst/>
                        </a:rPr>
                        <a:t>jmp</a:t>
                      </a:r>
                      <a:r>
                        <a:rPr lang="en-GB" sz="1600" kern="1200" dirty="0">
                          <a:effectLst/>
                        </a:rPr>
                        <a:t> </a:t>
                      </a:r>
                      <a:r>
                        <a:rPr lang="en-GB" sz="1600" b="1" kern="1200" dirty="0" smtClean="0">
                          <a:effectLst/>
                        </a:rPr>
                        <a:t>0x00401015</a:t>
                      </a:r>
                      <a:endParaRPr lang="en-US" sz="1100" b="1"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kern="1200" dirty="0">
                          <a:effectLst/>
                        </a:rPr>
                        <a:t>0x0040100c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600" kern="1200" dirty="0">
                          <a:effectLst/>
                        </a:rPr>
                        <a:t>halt</a:t>
                      </a:r>
                      <a:endParaRPr lang="en-US" sz="1100" dirty="0">
                        <a:effectLst/>
                        <a:latin typeface="Calibri" panose="020F0502020204030204" pitchFamily="34" charset="0"/>
                        <a:ea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kern="1200" dirty="0">
                          <a:effectLst/>
                        </a:rPr>
                        <a:t>0x0040100d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600" kern="1200" dirty="0" err="1">
                          <a:effectLst/>
                        </a:rPr>
                        <a:t>mov</a:t>
                      </a:r>
                      <a:r>
                        <a:rPr lang="en-GB" sz="1600" kern="1200" dirty="0">
                          <a:effectLst/>
                        </a:rPr>
                        <a:t> </a:t>
                      </a:r>
                      <a:r>
                        <a:rPr lang="en-GB" sz="1600" kern="1200" dirty="0" err="1">
                          <a:effectLst/>
                        </a:rPr>
                        <a:t>eax</a:t>
                      </a:r>
                      <a:r>
                        <a:rPr lang="en-GB" sz="1600" kern="1200" dirty="0">
                          <a:effectLst/>
                        </a:rPr>
                        <a:t>, </a:t>
                      </a:r>
                      <a:r>
                        <a:rPr lang="en-GB" sz="1600" b="1" kern="1200" dirty="0" smtClean="0">
                          <a:effectLst/>
                        </a:rPr>
                        <a:t>0x00401018</a:t>
                      </a:r>
                      <a:endParaRPr lang="en-US" sz="1100" b="1" dirty="0">
                        <a:effectLst/>
                        <a:latin typeface="Calibri" panose="020F0502020204030204" pitchFamily="34" charset="0"/>
                        <a:ea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kern="1200" dirty="0">
                          <a:effectLst/>
                        </a:rPr>
                        <a:t>0x00401012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600" kern="1200">
                          <a:effectLst/>
                        </a:rPr>
                        <a:t>sub eax, 5</a:t>
                      </a:r>
                      <a:endParaRPr lang="en-US" sz="1100">
                        <a:effectLst/>
                        <a:latin typeface="Calibri" panose="020F0502020204030204" pitchFamily="34" charset="0"/>
                        <a:ea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kern="1200" dirty="0">
                          <a:effectLst/>
                        </a:rPr>
                        <a:t>0x00401015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600" kern="1200">
                          <a:effectLst/>
                        </a:rPr>
                        <a:t>sub eax, 1</a:t>
                      </a:r>
                      <a:endParaRPr lang="en-US" sz="1100">
                        <a:effectLst/>
                        <a:latin typeface="Calibri" panose="020F0502020204030204" pitchFamily="34" charset="0"/>
                        <a:ea typeface="Times New Roman" panose="02020603050405020304" pitchFamily="18" charset="0"/>
                      </a:endParaRPr>
                    </a:p>
                  </a:txBody>
                  <a:tcPr marL="68580" marR="68580" marT="0" marB="0"/>
                </a:tc>
              </a:tr>
              <a:tr h="349901">
                <a:tc>
                  <a:txBody>
                    <a:bodyPr/>
                    <a:lstStyle/>
                    <a:p>
                      <a:pPr marL="0" marR="0" fontAlgn="base">
                        <a:spcBef>
                          <a:spcPts val="0"/>
                        </a:spcBef>
                        <a:spcAft>
                          <a:spcPts val="0"/>
                        </a:spcAft>
                      </a:pPr>
                      <a:r>
                        <a:rPr lang="en-GB" sz="1600" kern="1200" dirty="0">
                          <a:effectLst/>
                        </a:rPr>
                        <a:t>0x00401018</a:t>
                      </a:r>
                      <a:endParaRPr lang="en-US"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600" kern="1200" dirty="0" err="1">
                          <a:effectLst/>
                        </a:rPr>
                        <a:t>jmp</a:t>
                      </a:r>
                      <a:r>
                        <a:rPr lang="en-GB" sz="1600" kern="1200" dirty="0">
                          <a:effectLst/>
                        </a:rPr>
                        <a:t> </a:t>
                      </a:r>
                      <a:r>
                        <a:rPr lang="en-GB" sz="1600" kern="1200" dirty="0" err="1">
                          <a:effectLst/>
                        </a:rPr>
                        <a:t>eax</a:t>
                      </a:r>
                      <a:endParaRPr lang="en-US" sz="1100" dirty="0">
                        <a:effectLst/>
                        <a:latin typeface="Calibri" panose="020F0502020204030204" pitchFamily="34"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760232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0491459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01904C98-BC98-4E94-A29A-FD39D18872A4}" type="datetime1">
              <a:rPr lang="en-US" smtClean="0"/>
              <a:t>10/16/2013</a:t>
            </a:fld>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18</a:t>
            </a:fld>
            <a:endParaRPr lang="en-US" dirty="0"/>
          </a:p>
        </p:txBody>
      </p:sp>
    </p:spTree>
    <p:extLst>
      <p:ext uri="{BB962C8B-B14F-4D97-AF65-F5344CB8AC3E}">
        <p14:creationId xmlns:p14="http://schemas.microsoft.com/office/powerpoint/2010/main" val="194829220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4" name="Date Placeholder 3"/>
          <p:cNvSpPr>
            <a:spLocks noGrp="1"/>
          </p:cNvSpPr>
          <p:nvPr>
            <p:ph type="dt" sz="half" idx="10"/>
          </p:nvPr>
        </p:nvSpPr>
        <p:spPr/>
        <p:txBody>
          <a:bodyPr/>
          <a:lstStyle/>
          <a:p>
            <a:fld id="{F33D3580-6279-4531-B7BD-D31C9E64FD30}" type="datetime1">
              <a:rPr lang="en-US" smtClean="0"/>
              <a:t>10/16/2013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19</a:t>
            </a:fld>
            <a:endParaRPr lang="en-US" dirty="0"/>
          </a:p>
        </p:txBody>
      </p:sp>
      <p:pic>
        <p:nvPicPr>
          <p:cNvPr id="6" name="Picture 5"/>
          <p:cNvPicPr>
            <a:picLocks noChangeAspect="1"/>
          </p:cNvPicPr>
          <p:nvPr/>
        </p:nvPicPr>
        <p:blipFill>
          <a:blip r:embed="rId3"/>
          <a:stretch>
            <a:fillRect/>
          </a:stretch>
        </p:blipFill>
        <p:spPr>
          <a:xfrm>
            <a:off x="1195227" y="1859093"/>
            <a:ext cx="9862505" cy="4052975"/>
          </a:xfrm>
          <a:prstGeom prst="rect">
            <a:avLst/>
          </a:prstGeom>
        </p:spPr>
      </p:pic>
    </p:spTree>
    <p:extLst>
      <p:ext uri="{BB962C8B-B14F-4D97-AF65-F5344CB8AC3E}">
        <p14:creationId xmlns:p14="http://schemas.microsoft.com/office/powerpoint/2010/main" val="2222599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7140183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p:cNvSpPr>
            <a:spLocks noGrp="1"/>
          </p:cNvSpPr>
          <p:nvPr>
            <p:ph type="dt" sz="half" idx="10"/>
          </p:nvPr>
        </p:nvSpPr>
        <p:spPr/>
        <p:txBody>
          <a:bodyPr/>
          <a:lstStyle/>
          <a:p>
            <a:fld id="{01904C98-BC98-4E94-A29A-FD39D18872A4}" type="datetime1">
              <a:rPr lang="en-US" smtClean="0"/>
              <a:t>10/16/2013</a:t>
            </a:fld>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2</a:t>
            </a:fld>
            <a:endParaRPr lang="en-US" dirty="0"/>
          </a:p>
        </p:txBody>
      </p:sp>
    </p:spTree>
    <p:extLst>
      <p:ext uri="{BB962C8B-B14F-4D97-AF65-F5344CB8AC3E}">
        <p14:creationId xmlns:p14="http://schemas.microsoft.com/office/powerpoint/2010/main" val="77383995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a:t>
            </a:r>
            <a:endParaRPr lang="en-US" dirty="0"/>
          </a:p>
        </p:txBody>
      </p:sp>
      <p:graphicFrame>
        <p:nvGraphicFramePr>
          <p:cNvPr id="5" name="Diagram 4"/>
          <p:cNvGraphicFramePr/>
          <p:nvPr>
            <p:extLst>
              <p:ext uri="{D42A27DB-BD31-4B8C-83A1-F6EECF244321}">
                <p14:modId xmlns:p14="http://schemas.microsoft.com/office/powerpoint/2010/main" val="3083192978"/>
              </p:ext>
            </p:extLst>
          </p:nvPr>
        </p:nvGraphicFramePr>
        <p:xfrm>
          <a:off x="815926" y="1969477"/>
          <a:ext cx="10888394" cy="4168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p:cNvSpPr>
            <a:spLocks noGrp="1"/>
          </p:cNvSpPr>
          <p:nvPr>
            <p:ph type="dt" sz="half" idx="10"/>
          </p:nvPr>
        </p:nvSpPr>
        <p:spPr/>
        <p:txBody>
          <a:bodyPr/>
          <a:lstStyle/>
          <a:p>
            <a:fld id="{429A13F7-F862-4C85-A12A-D5725B633301}" type="datetime1">
              <a:rPr lang="en-US" smtClean="0"/>
              <a:t>10/16/2013</a:t>
            </a:fld>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20</a:t>
            </a:fld>
            <a:endParaRPr lang="en-US" dirty="0"/>
          </a:p>
        </p:txBody>
      </p:sp>
    </p:spTree>
    <p:extLst>
      <p:ext uri="{BB962C8B-B14F-4D97-AF65-F5344CB8AC3E}">
        <p14:creationId xmlns:p14="http://schemas.microsoft.com/office/powerpoint/2010/main" val="3663810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Intra-procedural CFG construction</a:t>
            </a:r>
            <a:endParaRPr lang="en-US" dirty="0"/>
          </a:p>
        </p:txBody>
      </p:sp>
      <p:sp>
        <p:nvSpPr>
          <p:cNvPr id="4" name="Date Placeholder 3"/>
          <p:cNvSpPr>
            <a:spLocks noGrp="1"/>
          </p:cNvSpPr>
          <p:nvPr>
            <p:ph type="dt" sz="half" idx="10"/>
          </p:nvPr>
        </p:nvSpPr>
        <p:spPr/>
        <p:txBody>
          <a:bodyPr/>
          <a:lstStyle/>
          <a:p>
            <a:fld id="{F33D3580-6279-4531-B7BD-D31C9E64FD30}" type="datetime1">
              <a:rPr lang="en-US" smtClean="0"/>
              <a:t>10/16/2013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21</a:t>
            </a:fld>
            <a:endParaRPr lang="en-US" dirty="0"/>
          </a:p>
        </p:txBody>
      </p:sp>
      <p:sp>
        <p:nvSpPr>
          <p:cNvPr id="7" name="Right Arrow 6"/>
          <p:cNvSpPr/>
          <p:nvPr/>
        </p:nvSpPr>
        <p:spPr>
          <a:xfrm>
            <a:off x="6883409" y="3491369"/>
            <a:ext cx="932330" cy="430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26"/>
          <p:cNvSpPr txBox="1">
            <a:spLocks noChangeArrowheads="1"/>
          </p:cNvSpPr>
          <p:nvPr/>
        </p:nvSpPr>
        <p:spPr bwMode="auto">
          <a:xfrm>
            <a:off x="7349574" y="5160724"/>
            <a:ext cx="1492371" cy="7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smtClean="0">
                <a:latin typeface="Courier New" panose="02070309020205020404" pitchFamily="49" charset="0"/>
              </a:rPr>
              <a:t>Symbolic PC</a:t>
            </a:r>
            <a:r>
              <a:rPr lang="en-US" sz="1400" b="1" dirty="0">
                <a:latin typeface="Courier New" panose="02070309020205020404" pitchFamily="49" charset="0"/>
              </a:rPr>
              <a:t>:</a:t>
            </a:r>
          </a:p>
          <a:p>
            <a:pPr eaLnBrk="1" hangingPunct="1"/>
            <a:r>
              <a:rPr lang="en-GB" sz="1400" dirty="0" err="1" smtClean="0">
                <a:latin typeface="Times New Roman" panose="02020603050405020304" pitchFamily="18" charset="0"/>
                <a:cs typeface="Times New Roman" panose="02020603050405020304" pitchFamily="18" charset="0"/>
              </a:rPr>
              <a:t>ebx</a:t>
            </a:r>
            <a:r>
              <a:rPr lang="en-GB" sz="1400" dirty="0" smtClean="0">
                <a:latin typeface="Times New Roman" panose="02020603050405020304" pitchFamily="18" charset="0"/>
                <a:cs typeface="Times New Roman" panose="02020603050405020304" pitchFamily="18" charset="0"/>
              </a:rPr>
              <a:t> &lt;= 0</a:t>
            </a:r>
            <a:endParaRPr lang="en-GB" sz="1400" dirty="0" smtClean="0">
              <a:latin typeface="Symbol" panose="05050102010706020507" pitchFamily="18" charset="2"/>
            </a:endParaRPr>
          </a:p>
          <a:p>
            <a:pPr eaLnBrk="1" hangingPunct="1"/>
            <a:endParaRPr lang="en-GB" sz="1400" dirty="0">
              <a:latin typeface="Symbol" panose="05050102010706020507" pitchFamily="18" charset="2"/>
            </a:endParaRPr>
          </a:p>
        </p:txBody>
      </p:sp>
      <p:pic>
        <p:nvPicPr>
          <p:cNvPr id="2053" name="Picture 5" descr="C:\Users\NMHai\Desktop\te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4798" y="286603"/>
            <a:ext cx="2765805" cy="58193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p:cNvGraphicFramePr>
            <a:graphicFrameLocks noGrp="1"/>
          </p:cNvGraphicFramePr>
          <p:nvPr>
            <p:extLst>
              <p:ext uri="{D42A27DB-BD31-4B8C-83A1-F6EECF244321}">
                <p14:modId xmlns:p14="http://schemas.microsoft.com/office/powerpoint/2010/main" val="3981280604"/>
              </p:ext>
            </p:extLst>
          </p:nvPr>
        </p:nvGraphicFramePr>
        <p:xfrm>
          <a:off x="2069962" y="1737361"/>
          <a:ext cx="3440935" cy="4650042"/>
        </p:xfrm>
        <a:graphic>
          <a:graphicData uri="http://schemas.openxmlformats.org/drawingml/2006/table">
            <a:tbl>
              <a:tblPr firstRow="1" firstCol="1" bandRow="1">
                <a:tableStyleId>{F2DE63D5-997A-4646-A377-4702673A728D}</a:tableStyleId>
              </a:tblPr>
              <a:tblGrid>
                <a:gridCol w="3440935"/>
              </a:tblGrid>
              <a:tr h="219520">
                <a:tc>
                  <a:txBody>
                    <a:bodyPr/>
                    <a:lstStyle/>
                    <a:p>
                      <a:pPr marL="0" marR="0">
                        <a:lnSpc>
                          <a:spcPct val="107000"/>
                        </a:lnSpc>
                        <a:spcBef>
                          <a:spcPts val="0"/>
                        </a:spcBef>
                        <a:spcAft>
                          <a:spcPts val="0"/>
                        </a:spcAft>
                      </a:pPr>
                      <a:r>
                        <a:rPr lang="en-US" sz="1600" dirty="0" smtClean="0">
                          <a:effectLst/>
                        </a:rPr>
                        <a:t>Program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64799">
                <a:tc>
                  <a:txBody>
                    <a:bodyPr/>
                    <a:lstStyle/>
                    <a:p>
                      <a:r>
                        <a:rPr lang="en-US" sz="1600" dirty="0" smtClean="0"/>
                        <a:t>start:                          ; Entry point</a:t>
                      </a:r>
                    </a:p>
                    <a:p>
                      <a:r>
                        <a:rPr lang="en-US" sz="1600" dirty="0" smtClean="0"/>
                        <a:t>    </a:t>
                      </a:r>
                      <a:r>
                        <a:rPr lang="en-US" sz="1600" dirty="0" err="1" smtClean="0"/>
                        <a:t>cmp</a:t>
                      </a:r>
                      <a:r>
                        <a:rPr lang="en-US" sz="1600" dirty="0" smtClean="0"/>
                        <a:t> </a:t>
                      </a:r>
                      <a:r>
                        <a:rPr lang="en-US" sz="1600" dirty="0" err="1" smtClean="0"/>
                        <a:t>ebx</a:t>
                      </a:r>
                      <a:r>
                        <a:rPr lang="en-US" sz="1600" dirty="0" smtClean="0"/>
                        <a:t>, 0</a:t>
                      </a:r>
                    </a:p>
                    <a:p>
                      <a:r>
                        <a:rPr lang="en-US" sz="1600" dirty="0" smtClean="0"/>
                        <a:t>    </a:t>
                      </a:r>
                      <a:r>
                        <a:rPr lang="en-US" sz="1600" dirty="0" err="1" smtClean="0"/>
                        <a:t>jle</a:t>
                      </a:r>
                      <a:r>
                        <a:rPr lang="en-US" sz="1600" dirty="0" smtClean="0"/>
                        <a:t> </a:t>
                      </a:r>
                      <a:r>
                        <a:rPr lang="en-US" sz="1600" dirty="0" err="1" smtClean="0"/>
                        <a:t>lthen</a:t>
                      </a:r>
                      <a:endParaRPr lang="en-US" sz="1600" dirty="0" smtClean="0"/>
                    </a:p>
                    <a:p>
                      <a:r>
                        <a:rPr lang="en-US" sz="1600" dirty="0" err="1" smtClean="0"/>
                        <a:t>lelse</a:t>
                      </a:r>
                      <a:r>
                        <a:rPr lang="en-US" sz="1600" dirty="0" smtClean="0"/>
                        <a:t>:</a:t>
                      </a:r>
                    </a:p>
                    <a:p>
                      <a:r>
                        <a:rPr lang="en-US" sz="1600" baseline="0" dirty="0" smtClean="0"/>
                        <a:t>    </a:t>
                      </a:r>
                      <a:r>
                        <a:rPr lang="en-US" sz="1600" dirty="0" err="1" smtClean="0"/>
                        <a:t>shr</a:t>
                      </a:r>
                      <a:r>
                        <a:rPr lang="en-US" sz="1600" dirty="0" smtClean="0"/>
                        <a:t> </a:t>
                      </a:r>
                      <a:r>
                        <a:rPr lang="en-US" sz="1600" dirty="0" err="1" smtClean="0"/>
                        <a:t>ebx</a:t>
                      </a:r>
                      <a:r>
                        <a:rPr lang="en-US" sz="1600" dirty="0" smtClean="0"/>
                        <a:t>, 30</a:t>
                      </a:r>
                    </a:p>
                    <a:p>
                      <a:r>
                        <a:rPr lang="en-US" sz="1600" dirty="0" smtClean="0"/>
                        <a:t>    </a:t>
                      </a:r>
                      <a:r>
                        <a:rPr lang="en-US" sz="1600" dirty="0" err="1" smtClean="0"/>
                        <a:t>shl</a:t>
                      </a:r>
                      <a:r>
                        <a:rPr lang="en-US" sz="1600" dirty="0" smtClean="0"/>
                        <a:t> </a:t>
                      </a:r>
                      <a:r>
                        <a:rPr lang="en-US" sz="1600" dirty="0" err="1" smtClean="0"/>
                        <a:t>ebx</a:t>
                      </a:r>
                      <a:r>
                        <a:rPr lang="en-US" sz="1600" dirty="0" smtClean="0"/>
                        <a:t>, 3 </a:t>
                      </a:r>
                    </a:p>
                    <a:p>
                      <a:r>
                        <a:rPr lang="en-US" sz="1600" dirty="0" smtClean="0"/>
                        <a:t>    add </a:t>
                      </a:r>
                      <a:r>
                        <a:rPr lang="en-US" sz="1600" dirty="0" err="1" smtClean="0"/>
                        <a:t>ebx</a:t>
                      </a:r>
                      <a:r>
                        <a:rPr lang="en-US" sz="1600" dirty="0" smtClean="0"/>
                        <a:t>, offset start + 1    </a:t>
                      </a:r>
                    </a:p>
                    <a:p>
                      <a:r>
                        <a:rPr lang="en-US" sz="1600" dirty="0" smtClean="0"/>
                        <a:t>    </a:t>
                      </a:r>
                      <a:r>
                        <a:rPr lang="en-US" sz="1600" dirty="0" err="1" smtClean="0"/>
                        <a:t>jmp</a:t>
                      </a:r>
                      <a:r>
                        <a:rPr lang="en-US" sz="1600" dirty="0" smtClean="0"/>
                        <a:t> </a:t>
                      </a:r>
                      <a:r>
                        <a:rPr lang="en-US" sz="1600" dirty="0" err="1" smtClean="0"/>
                        <a:t>lcont</a:t>
                      </a:r>
                      <a:endParaRPr lang="en-US" sz="1600" dirty="0" smtClean="0"/>
                    </a:p>
                    <a:p>
                      <a:r>
                        <a:rPr lang="en-US" sz="1600" dirty="0" err="1" smtClean="0"/>
                        <a:t>lhalt</a:t>
                      </a:r>
                      <a:r>
                        <a:rPr lang="en-US" sz="1600" dirty="0" smtClean="0"/>
                        <a:t>:</a:t>
                      </a:r>
                    </a:p>
                    <a:p>
                      <a:r>
                        <a:rPr lang="en-US" sz="1600" dirty="0" smtClean="0"/>
                        <a:t>    ret</a:t>
                      </a:r>
                    </a:p>
                    <a:p>
                      <a:r>
                        <a:rPr lang="en-US" sz="1600" dirty="0" err="1" smtClean="0"/>
                        <a:t>lthen</a:t>
                      </a:r>
                      <a:r>
                        <a:rPr lang="en-US" sz="1600" dirty="0" smtClean="0"/>
                        <a:t>:</a:t>
                      </a:r>
                    </a:p>
                    <a:p>
                      <a:r>
                        <a:rPr lang="en-US" sz="1600" dirty="0" smtClean="0"/>
                        <a:t>    </a:t>
                      </a:r>
                      <a:r>
                        <a:rPr lang="en-US" sz="1600" dirty="0" err="1" smtClean="0"/>
                        <a:t>mov</a:t>
                      </a:r>
                      <a:r>
                        <a:rPr lang="en-US" sz="1600" dirty="0" smtClean="0"/>
                        <a:t> </a:t>
                      </a:r>
                      <a:r>
                        <a:rPr lang="en-US" sz="1600" dirty="0" err="1" smtClean="0"/>
                        <a:t>ebx</a:t>
                      </a:r>
                      <a:r>
                        <a:rPr lang="en-US" sz="1600" dirty="0" smtClean="0"/>
                        <a:t>, offset l1 + 6</a:t>
                      </a:r>
                    </a:p>
                    <a:p>
                      <a:r>
                        <a:rPr lang="en-US" sz="1600" dirty="0" smtClean="0"/>
                        <a:t>l1:</a:t>
                      </a:r>
                    </a:p>
                    <a:p>
                      <a:r>
                        <a:rPr lang="en-US" sz="1600" dirty="0" smtClean="0"/>
                        <a:t>    sub </a:t>
                      </a:r>
                      <a:r>
                        <a:rPr lang="en-US" sz="1600" dirty="0" err="1" smtClean="0"/>
                        <a:t>ebx</a:t>
                      </a:r>
                      <a:r>
                        <a:rPr lang="en-US" sz="1600" dirty="0" smtClean="0"/>
                        <a:t>, 5</a:t>
                      </a:r>
                    </a:p>
                    <a:p>
                      <a:r>
                        <a:rPr lang="en-US" sz="1600" dirty="0" err="1" smtClean="0"/>
                        <a:t>lcont</a:t>
                      </a:r>
                      <a:r>
                        <a:rPr lang="en-US" sz="1600" dirty="0" smtClean="0"/>
                        <a:t>:</a:t>
                      </a:r>
                    </a:p>
                    <a:p>
                      <a:r>
                        <a:rPr lang="en-US" sz="1600" dirty="0" smtClean="0"/>
                        <a:t>    sub </a:t>
                      </a:r>
                      <a:r>
                        <a:rPr lang="en-US" sz="1600" dirty="0" err="1" smtClean="0"/>
                        <a:t>ebx</a:t>
                      </a:r>
                      <a:r>
                        <a:rPr lang="en-US" sz="1600" dirty="0" smtClean="0"/>
                        <a:t>, 1</a:t>
                      </a:r>
                    </a:p>
                    <a:p>
                      <a:r>
                        <a:rPr lang="en-US" sz="1600" dirty="0" smtClean="0"/>
                        <a:t>    </a:t>
                      </a:r>
                      <a:r>
                        <a:rPr lang="en-US" sz="1600" dirty="0" err="1" smtClean="0"/>
                        <a:t>jmp</a:t>
                      </a:r>
                      <a:r>
                        <a:rPr lang="en-US" sz="1600" dirty="0" smtClean="0"/>
                        <a:t> </a:t>
                      </a:r>
                      <a:r>
                        <a:rPr lang="en-US" sz="1600" dirty="0" err="1" smtClean="0"/>
                        <a:t>ebx</a:t>
                      </a:r>
                      <a:endParaRPr lang="en-US" sz="1600" dirty="0" smtClean="0"/>
                    </a:p>
                    <a:p>
                      <a:endParaRPr lang="en-US" sz="1600" dirty="0"/>
                    </a:p>
                  </a:txBody>
                  <a:tcPr marL="68580" marR="68580" marT="0" marB="0"/>
                </a:tc>
              </a:tr>
            </a:tbl>
          </a:graphicData>
        </a:graphic>
      </p:graphicFrame>
    </p:spTree>
    <p:extLst>
      <p:ext uri="{BB962C8B-B14F-4D97-AF65-F5344CB8AC3E}">
        <p14:creationId xmlns:p14="http://schemas.microsoft.com/office/powerpoint/2010/main" val="372897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 Z3 to solve path conditions</a:t>
            </a:r>
            <a:endParaRPr lang="en-US" dirty="0"/>
          </a:p>
        </p:txBody>
      </p:sp>
      <p:sp>
        <p:nvSpPr>
          <p:cNvPr id="3" name="Content Placeholder 2"/>
          <p:cNvSpPr>
            <a:spLocks noGrp="1"/>
          </p:cNvSpPr>
          <p:nvPr>
            <p:ph idx="1"/>
          </p:nvPr>
        </p:nvSpPr>
        <p:spPr/>
        <p:txBody>
          <a:bodyPr/>
          <a:lstStyle/>
          <a:p>
            <a:pPr lvl="1">
              <a:buFont typeface="Wingdings" panose="05000000000000000000" pitchFamily="2" charset="2"/>
              <a:buChar char="§"/>
            </a:pPr>
            <a:endParaRPr lang="en-US" dirty="0" smtClean="0"/>
          </a:p>
          <a:p>
            <a:pPr lvl="1">
              <a:buFont typeface="Wingdings" panose="05000000000000000000" pitchFamily="2" charset="2"/>
              <a:buChar char="§"/>
            </a:pPr>
            <a:r>
              <a:rPr lang="en-US" dirty="0" smtClean="0"/>
              <a:t>Z3 </a:t>
            </a:r>
            <a:r>
              <a:rPr lang="en-US" dirty="0"/>
              <a:t>is a </a:t>
            </a:r>
            <a:r>
              <a:rPr lang="en-US" i="1" dirty="0" err="1"/>
              <a:t>Satisfiability</a:t>
            </a:r>
            <a:r>
              <a:rPr lang="en-US" i="1" dirty="0"/>
              <a:t> Modulo Theories (SMT) </a:t>
            </a:r>
            <a:r>
              <a:rPr lang="en-US" dirty="0"/>
              <a:t>solver</a:t>
            </a:r>
            <a:r>
              <a:rPr lang="en-US" dirty="0" smtClean="0"/>
              <a:t>.</a:t>
            </a:r>
          </a:p>
          <a:p>
            <a:pPr>
              <a:buFont typeface="Wingdings" panose="05000000000000000000" pitchFamily="2" charset="2"/>
              <a:buChar char="§"/>
            </a:pPr>
            <a:endParaRPr lang="en-US" dirty="0"/>
          </a:p>
        </p:txBody>
      </p:sp>
      <p:sp>
        <p:nvSpPr>
          <p:cNvPr id="4" name="Date Placeholder 3"/>
          <p:cNvSpPr>
            <a:spLocks noGrp="1"/>
          </p:cNvSpPr>
          <p:nvPr>
            <p:ph type="dt" sz="half" idx="10"/>
          </p:nvPr>
        </p:nvSpPr>
        <p:spPr/>
        <p:txBody>
          <a:bodyPr/>
          <a:lstStyle/>
          <a:p>
            <a:fld id="{F33D3580-6279-4531-B7BD-D31C9E64FD30}" type="datetime1">
              <a:rPr lang="en-US" smtClean="0"/>
              <a:t>10/16/2013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58421353"/>
              </p:ext>
            </p:extLst>
          </p:nvPr>
        </p:nvGraphicFramePr>
        <p:xfrm>
          <a:off x="1097280" y="2710911"/>
          <a:ext cx="10115202" cy="2656840"/>
        </p:xfrm>
        <a:graphic>
          <a:graphicData uri="http://schemas.openxmlformats.org/drawingml/2006/table">
            <a:tbl>
              <a:tblPr firstRow="1" bandRow="1">
                <a:tableStyleId>{72833802-FEF1-4C79-8D5D-14CF1EAF98D9}</a:tableStyleId>
              </a:tblPr>
              <a:tblGrid>
                <a:gridCol w="3371734"/>
                <a:gridCol w="3371734"/>
                <a:gridCol w="3371734"/>
              </a:tblGrid>
              <a:tr h="370840">
                <a:tc>
                  <a:txBody>
                    <a:bodyPr/>
                    <a:lstStyle/>
                    <a:p>
                      <a:pPr rtl="0"/>
                      <a:r>
                        <a:rPr lang="en-US" dirty="0" smtClean="0"/>
                        <a:t>Path conditions</a:t>
                      </a:r>
                      <a:endParaRPr lang="en-US" dirty="0"/>
                    </a:p>
                  </a:txBody>
                  <a:tcPr/>
                </a:tc>
                <a:tc>
                  <a:txBody>
                    <a:bodyPr/>
                    <a:lstStyle/>
                    <a:p>
                      <a:pPr rtl="0"/>
                      <a:r>
                        <a:rPr lang="en-US" dirty="0" smtClean="0"/>
                        <a:t>SMT file</a:t>
                      </a:r>
                      <a:endParaRPr lang="en-US" dirty="0"/>
                    </a:p>
                  </a:txBody>
                  <a:tcPr/>
                </a:tc>
                <a:tc>
                  <a:txBody>
                    <a:bodyPr/>
                    <a:lstStyle/>
                    <a:p>
                      <a:r>
                        <a:rPr lang="en-US" dirty="0" smtClean="0"/>
                        <a:t>Result</a:t>
                      </a:r>
                      <a:endParaRPr lang="en-US" dirty="0"/>
                    </a:p>
                  </a:txBody>
                  <a:tcPr/>
                </a:tc>
              </a:tr>
              <a:tr h="370840">
                <a:tc>
                  <a:txBody>
                    <a:bodyPr/>
                    <a:lstStyle/>
                    <a:p>
                      <a:pPr rtl="0"/>
                      <a:r>
                        <a:rPr lang="es-ES" sz="1800" u="none" strike="noStrike" kern="1200" dirty="0" err="1" smtClean="0">
                          <a:effectLst/>
                        </a:rPr>
                        <a:t>ebx</a:t>
                      </a:r>
                      <a:r>
                        <a:rPr lang="es-ES" sz="1800" u="none" strike="noStrike" kern="1200" dirty="0" smtClean="0">
                          <a:effectLst/>
                        </a:rPr>
                        <a:t> &lt;= 0</a:t>
                      </a:r>
                      <a:endParaRPr lang="en-US" dirty="0" smtClean="0"/>
                    </a:p>
                    <a:p>
                      <a:endParaRPr lang="en-US" dirty="0"/>
                    </a:p>
                  </a:txBody>
                  <a:tcPr/>
                </a:tc>
                <a:tc>
                  <a:txBody>
                    <a:bodyPr/>
                    <a:lstStyle/>
                    <a:p>
                      <a:pPr rtl="0"/>
                      <a:r>
                        <a:rPr lang="en-US" sz="1800" u="none" strike="noStrike" kern="1200" dirty="0" smtClean="0">
                          <a:effectLst/>
                        </a:rPr>
                        <a:t>(benchmark example</a:t>
                      </a:r>
                    </a:p>
                    <a:p>
                      <a:pPr rtl="0"/>
                      <a:r>
                        <a:rPr lang="en-US" sz="1800" u="none" strike="noStrike" kern="1200" dirty="0" smtClean="0">
                          <a:effectLst/>
                        </a:rPr>
                        <a:t> :status sat</a:t>
                      </a:r>
                    </a:p>
                    <a:p>
                      <a:pPr rtl="0"/>
                      <a:r>
                        <a:rPr lang="en-US" sz="1800" u="none" strike="noStrike" kern="1200" dirty="0" smtClean="0">
                          <a:effectLst/>
                        </a:rPr>
                        <a:t> :logic QF_LIA</a:t>
                      </a:r>
                    </a:p>
                    <a:p>
                      <a:pPr rtl="0"/>
                      <a:r>
                        <a:rPr lang="en-US" sz="1800" u="none" strike="noStrike" kern="1200" dirty="0" smtClean="0">
                          <a:effectLst/>
                        </a:rPr>
                        <a:t>:</a:t>
                      </a:r>
                      <a:r>
                        <a:rPr lang="en-US" sz="1800" u="none" strike="noStrike" kern="1200" dirty="0" err="1" smtClean="0">
                          <a:effectLst/>
                        </a:rPr>
                        <a:t>extrafuns</a:t>
                      </a:r>
                      <a:r>
                        <a:rPr lang="en-US" sz="1800" u="none" strike="noStrike" kern="1200" dirty="0" smtClean="0">
                          <a:effectLst/>
                        </a:rPr>
                        <a:t> ((</a:t>
                      </a:r>
                      <a:r>
                        <a:rPr lang="en-US" sz="1800" u="none" strike="noStrike" kern="1200" dirty="0" err="1" smtClean="0">
                          <a:effectLst/>
                        </a:rPr>
                        <a:t>ebx</a:t>
                      </a:r>
                      <a:r>
                        <a:rPr lang="en-US" sz="1800" u="none" strike="noStrike" kern="1200" dirty="0" smtClean="0">
                          <a:effectLst/>
                        </a:rPr>
                        <a:t> </a:t>
                      </a:r>
                      <a:r>
                        <a:rPr lang="en-US" sz="1800" u="none" strike="noStrike" kern="1200" dirty="0" err="1" smtClean="0">
                          <a:effectLst/>
                        </a:rPr>
                        <a:t>Int</a:t>
                      </a:r>
                      <a:r>
                        <a:rPr lang="en-US" sz="1800" u="none" strike="noStrike" kern="1200" dirty="0" smtClean="0">
                          <a:effectLst/>
                        </a:rPr>
                        <a:t>))</a:t>
                      </a:r>
                    </a:p>
                    <a:p>
                      <a:pPr rtl="0"/>
                      <a:r>
                        <a:rPr lang="en-US" sz="1800" u="none" strike="noStrike" kern="1200" dirty="0" smtClean="0">
                          <a:effectLst/>
                        </a:rPr>
                        <a:t>:formula(&lt;= </a:t>
                      </a:r>
                      <a:r>
                        <a:rPr lang="en-US" sz="1800" u="none" strike="noStrike" kern="1200" dirty="0" err="1" smtClean="0">
                          <a:effectLst/>
                        </a:rPr>
                        <a:t>ebx</a:t>
                      </a:r>
                      <a:r>
                        <a:rPr lang="en-US" sz="1800" u="none" strike="noStrike" kern="1200" dirty="0" smtClean="0">
                          <a:effectLst/>
                        </a:rPr>
                        <a:t> 0)</a:t>
                      </a:r>
                    </a:p>
                    <a:p>
                      <a:pPr rtl="0"/>
                      <a:r>
                        <a:rPr lang="en-US" sz="1800" u="none" strike="noStrike" kern="1200" dirty="0" smtClean="0">
                          <a:effectLst/>
                        </a:rPr>
                        <a:t>)</a:t>
                      </a:r>
                    </a:p>
                    <a:p>
                      <a:endParaRPr lang="en-US" dirty="0" smtClean="0"/>
                    </a:p>
                    <a:p>
                      <a:endParaRPr lang="en-US" dirty="0"/>
                    </a:p>
                  </a:txBody>
                  <a:tcPr/>
                </a:tc>
                <a:tc>
                  <a:txBody>
                    <a:bodyPr/>
                    <a:lstStyle/>
                    <a:p>
                      <a:pPr rtl="0"/>
                      <a:r>
                        <a:rPr lang="en-US" sz="1800" u="none" strike="noStrike" kern="1200" dirty="0" smtClean="0">
                          <a:effectLst/>
                        </a:rPr>
                        <a:t>sat</a:t>
                      </a:r>
                    </a:p>
                    <a:p>
                      <a:pPr rtl="0"/>
                      <a:r>
                        <a:rPr lang="en-US" sz="1800" u="none" strike="noStrike" kern="1200" dirty="0" err="1" smtClean="0">
                          <a:effectLst/>
                        </a:rPr>
                        <a:t>ebx</a:t>
                      </a:r>
                      <a:r>
                        <a:rPr lang="en-US" sz="1800" u="none" strike="noStrike" kern="1200" dirty="0" smtClean="0">
                          <a:effectLst/>
                        </a:rPr>
                        <a:t> -&gt; 0</a:t>
                      </a:r>
                    </a:p>
                    <a:p>
                      <a:endParaRPr lang="en-US" dirty="0"/>
                    </a:p>
                  </a:txBody>
                  <a:tcPr/>
                </a:tc>
              </a:tr>
            </a:tbl>
          </a:graphicData>
        </a:graphic>
      </p:graphicFrame>
    </p:spTree>
    <p:extLst>
      <p:ext uri="{BB962C8B-B14F-4D97-AF65-F5344CB8AC3E}">
        <p14:creationId xmlns:p14="http://schemas.microsoft.com/office/powerpoint/2010/main" val="199632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Labeled Transition System (LTS)</a:t>
            </a:r>
          </a:p>
        </p:txBody>
      </p:sp>
      <p:sp>
        <p:nvSpPr>
          <p:cNvPr id="5" name="Oval 4"/>
          <p:cNvSpPr/>
          <p:nvPr/>
        </p:nvSpPr>
        <p:spPr>
          <a:xfrm>
            <a:off x="1947553" y="3152021"/>
            <a:ext cx="914400" cy="914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00</a:t>
            </a:r>
            <a:endParaRPr lang="en-US" dirty="0"/>
          </a:p>
        </p:txBody>
      </p:sp>
      <p:sp>
        <p:nvSpPr>
          <p:cNvPr id="6" name="TextBox 5"/>
          <p:cNvSpPr txBox="1"/>
          <p:nvPr/>
        </p:nvSpPr>
        <p:spPr>
          <a:xfrm>
            <a:off x="4538749" y="3262305"/>
            <a:ext cx="5408023"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Each instruction corresponding to 1 state</a:t>
            </a:r>
          </a:p>
          <a:p>
            <a:pPr marL="285750" indent="-285750">
              <a:buFont typeface="Arial" panose="020B0604020202020204" pitchFamily="34" charset="0"/>
              <a:buChar char="•"/>
            </a:pPr>
            <a:r>
              <a:rPr lang="en-US" dirty="0" smtClean="0"/>
              <a:t>State’s name is address =&gt; 1</a:t>
            </a:r>
            <a:r>
              <a:rPr lang="en-US" baseline="30000" dirty="0" smtClean="0"/>
              <a:t>st</a:t>
            </a:r>
            <a:r>
              <a:rPr lang="en-US" dirty="0" smtClean="0"/>
              <a:t> address is initial state</a:t>
            </a:r>
          </a:p>
        </p:txBody>
      </p:sp>
      <p:cxnSp>
        <p:nvCxnSpPr>
          <p:cNvPr id="7" name="Straight Arrow Connector 6"/>
          <p:cNvCxnSpPr/>
          <p:nvPr/>
        </p:nvCxnSpPr>
        <p:spPr>
          <a:xfrm flipV="1">
            <a:off x="1358537" y="5092502"/>
            <a:ext cx="2351312" cy="1406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8" name="TextBox 7"/>
          <p:cNvSpPr txBox="1"/>
          <p:nvPr/>
        </p:nvSpPr>
        <p:spPr>
          <a:xfrm>
            <a:off x="1358537" y="4733463"/>
            <a:ext cx="2351312" cy="369332"/>
          </a:xfrm>
          <a:prstGeom prst="rect">
            <a:avLst/>
          </a:prstGeom>
          <a:noFill/>
        </p:spPr>
        <p:txBody>
          <a:bodyPr wrap="square" rtlCol="0">
            <a:spAutoFit/>
          </a:bodyPr>
          <a:lstStyle/>
          <a:p>
            <a:r>
              <a:rPr lang="en-US" dirty="0" smtClean="0"/>
              <a:t>[condition]event{code}</a:t>
            </a:r>
            <a:endParaRPr lang="en-US" dirty="0"/>
          </a:p>
        </p:txBody>
      </p:sp>
      <p:sp>
        <p:nvSpPr>
          <p:cNvPr id="9" name="TextBox 8"/>
          <p:cNvSpPr txBox="1"/>
          <p:nvPr/>
        </p:nvSpPr>
        <p:spPr>
          <a:xfrm>
            <a:off x="4538749" y="4659729"/>
            <a:ext cx="5685906"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If the condition is true, then the event can occur.</a:t>
            </a:r>
          </a:p>
          <a:p>
            <a:pPr marL="285750" indent="-285750">
              <a:buFont typeface="Arial" panose="020B0604020202020204" pitchFamily="34" charset="0"/>
              <a:buChar char="•"/>
            </a:pPr>
            <a:r>
              <a:rPr lang="en-US" dirty="0" smtClean="0"/>
              <a:t>When the event occurred, the code attached with the event can be executed.</a:t>
            </a:r>
          </a:p>
        </p:txBody>
      </p:sp>
      <p:sp>
        <p:nvSpPr>
          <p:cNvPr id="3" name="Date Placeholder 2"/>
          <p:cNvSpPr>
            <a:spLocks noGrp="1"/>
          </p:cNvSpPr>
          <p:nvPr>
            <p:ph type="dt" sz="half" idx="10"/>
          </p:nvPr>
        </p:nvSpPr>
        <p:spPr/>
        <p:txBody>
          <a:bodyPr/>
          <a:lstStyle/>
          <a:p>
            <a:fld id="{9A422AB4-600A-478E-8A49-7857836CD0F6}" type="datetime1">
              <a:rPr lang="en-US" smtClean="0"/>
              <a:t>10/16/2013</a:t>
            </a:fld>
            <a:endParaRPr lang="en-US" dirty="0"/>
          </a:p>
        </p:txBody>
      </p:sp>
      <p:sp>
        <p:nvSpPr>
          <p:cNvPr id="10" name="Slide Number Placeholder 9"/>
          <p:cNvSpPr>
            <a:spLocks noGrp="1"/>
          </p:cNvSpPr>
          <p:nvPr>
            <p:ph type="sldNum" sz="quarter" idx="12"/>
          </p:nvPr>
        </p:nvSpPr>
        <p:spPr/>
        <p:txBody>
          <a:bodyPr/>
          <a:lstStyle/>
          <a:p>
            <a:fld id="{6113E31D-E2AB-40D1-8B51-AFA5AFEF393A}" type="slidenum">
              <a:rPr lang="en-US" smtClean="0"/>
              <a:t>23</a:t>
            </a:fld>
            <a:endParaRPr lang="en-US" dirty="0"/>
          </a:p>
        </p:txBody>
      </p:sp>
      <p:sp>
        <p:nvSpPr>
          <p:cNvPr id="14" name="Content Placeholder 2"/>
          <p:cNvSpPr>
            <a:spLocks noGrp="1"/>
          </p:cNvSpPr>
          <p:nvPr>
            <p:ph idx="1"/>
          </p:nvPr>
        </p:nvSpPr>
        <p:spPr>
          <a:xfrm>
            <a:off x="1154083" y="2049640"/>
            <a:ext cx="10058400" cy="728654"/>
          </a:xfrm>
        </p:spPr>
        <p:txBody>
          <a:bodyPr/>
          <a:lstStyle/>
          <a:p>
            <a:pPr>
              <a:buFont typeface="Wingdings" panose="05000000000000000000" pitchFamily="2" charset="2"/>
              <a:buChar char="§"/>
            </a:pPr>
            <a:r>
              <a:rPr lang="en-US" dirty="0" smtClean="0"/>
              <a:t> A </a:t>
            </a:r>
            <a:r>
              <a:rPr lang="en-US" dirty="0"/>
              <a:t>Labeled Transition System (LTS) contains a set of states, an initial state (where the system starts from) and a (labeled) transition relation.</a:t>
            </a:r>
          </a:p>
          <a:p>
            <a:endParaRPr lang="en-US" dirty="0"/>
          </a:p>
        </p:txBody>
      </p:sp>
    </p:spTree>
    <p:extLst>
      <p:ext uri="{BB962C8B-B14F-4D97-AF65-F5344CB8AC3E}">
        <p14:creationId xmlns:p14="http://schemas.microsoft.com/office/powerpoint/2010/main" val="257191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393680" cy="1450757"/>
          </a:xfrm>
        </p:spPr>
        <p:txBody>
          <a:bodyPr/>
          <a:lstStyle/>
          <a:p>
            <a:r>
              <a:rPr lang="en-US" dirty="0"/>
              <a:t>Communicating Sequential Programs (CSP)</a:t>
            </a:r>
          </a:p>
        </p:txBody>
      </p:sp>
      <p:sp>
        <p:nvSpPr>
          <p:cNvPr id="3" name="Content Placeholder 2"/>
          <p:cNvSpPr>
            <a:spLocks noGrp="1"/>
          </p:cNvSpPr>
          <p:nvPr>
            <p:ph idx="1"/>
          </p:nvPr>
        </p:nvSpPr>
        <p:spPr>
          <a:xfrm>
            <a:off x="1097280" y="1937174"/>
            <a:ext cx="10058400" cy="943186"/>
          </a:xfrm>
        </p:spPr>
        <p:txBody>
          <a:bodyPr/>
          <a:lstStyle/>
          <a:p>
            <a:pPr>
              <a:buFont typeface="Wingdings" panose="05000000000000000000" pitchFamily="2" charset="2"/>
              <a:buChar char="§"/>
            </a:pPr>
            <a:r>
              <a:rPr lang="en-US" dirty="0" smtClean="0"/>
              <a:t> Given </a:t>
            </a:r>
            <a:r>
              <a:rPr lang="en-US" dirty="0"/>
              <a:t>a process specifying some system, how does it execute?</a:t>
            </a:r>
          </a:p>
          <a:p>
            <a:pPr>
              <a:buFont typeface="Wingdings" panose="05000000000000000000" pitchFamily="2" charset="2"/>
              <a:buChar char="§"/>
            </a:pPr>
            <a:r>
              <a:rPr lang="en-US" dirty="0" smtClean="0"/>
              <a:t> Given </a:t>
            </a:r>
            <a:r>
              <a:rPr lang="en-US" dirty="0"/>
              <a:t>a process specifying some system, how do we know whether it is correct or not?</a:t>
            </a:r>
          </a:p>
          <a:p>
            <a:endParaRPr lang="en-US" dirty="0"/>
          </a:p>
        </p:txBody>
      </p:sp>
      <p:sp>
        <p:nvSpPr>
          <p:cNvPr id="4" name="Date Placeholder 3"/>
          <p:cNvSpPr>
            <a:spLocks noGrp="1"/>
          </p:cNvSpPr>
          <p:nvPr>
            <p:ph type="dt" sz="half" idx="10"/>
          </p:nvPr>
        </p:nvSpPr>
        <p:spPr/>
        <p:txBody>
          <a:bodyPr/>
          <a:lstStyle/>
          <a:p>
            <a:fld id="{F33D3580-6279-4531-B7BD-D31C9E64FD30}" type="datetime1">
              <a:rPr lang="en-US" smtClean="0"/>
              <a:t>10/16/2013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66214235"/>
              </p:ext>
            </p:extLst>
          </p:nvPr>
        </p:nvGraphicFramePr>
        <p:xfrm>
          <a:off x="3737190" y="3194829"/>
          <a:ext cx="3974249" cy="2492332"/>
        </p:xfrm>
        <a:graphic>
          <a:graphicData uri="http://schemas.openxmlformats.org/drawingml/2006/table">
            <a:tbl>
              <a:tblPr firstRow="1" firstCol="1" bandRow="1">
                <a:tableStyleId>{F2DE63D5-997A-4646-A377-4702673A728D}</a:tableStyleId>
              </a:tblPr>
              <a:tblGrid>
                <a:gridCol w="3974249"/>
              </a:tblGrid>
              <a:tr h="358732">
                <a:tc>
                  <a:txBody>
                    <a:bodyPr/>
                    <a:lstStyle/>
                    <a:p>
                      <a:r>
                        <a:rPr lang="en-US" sz="2000" b="1" dirty="0" smtClean="0"/>
                        <a:t>Declaration</a:t>
                      </a:r>
                      <a:endParaRPr lang="en-US" sz="2000" b="1" dirty="0"/>
                    </a:p>
                  </a:txBody>
                  <a:tcPr marL="68580" marR="68580" marT="0" marB="0"/>
                </a:tc>
              </a:tr>
              <a:tr h="1749959">
                <a:tc>
                  <a:txBody>
                    <a:bodyPr/>
                    <a:lstStyle/>
                    <a:p>
                      <a:r>
                        <a:rPr lang="en-US" sz="2000" b="0" dirty="0" err="1" smtClean="0">
                          <a:solidFill>
                            <a:srgbClr val="0070C0"/>
                          </a:solidFill>
                        </a:rPr>
                        <a:t>var</a:t>
                      </a:r>
                      <a:r>
                        <a:rPr lang="en-US" sz="2000" b="0" dirty="0" smtClean="0"/>
                        <a:t> return: {</a:t>
                      </a:r>
                      <a:r>
                        <a:rPr lang="en-US" sz="2000" b="0" dirty="0" smtClean="0">
                          <a:solidFill>
                            <a:srgbClr val="0070C0"/>
                          </a:solidFill>
                        </a:rPr>
                        <a:t>0..1</a:t>
                      </a:r>
                      <a:r>
                        <a:rPr lang="en-US" sz="2000" b="0" dirty="0" smtClean="0"/>
                        <a:t>} = </a:t>
                      </a:r>
                      <a:r>
                        <a:rPr lang="en-US" sz="2000" b="0" dirty="0" smtClean="0">
                          <a:solidFill>
                            <a:srgbClr val="0070C0"/>
                          </a:solidFill>
                        </a:rPr>
                        <a:t>0</a:t>
                      </a:r>
                      <a:r>
                        <a:rPr lang="en-US" sz="2000" b="0" dirty="0" smtClean="0"/>
                        <a:t>;</a:t>
                      </a:r>
                    </a:p>
                    <a:p>
                      <a:r>
                        <a:rPr lang="en-US" sz="2000" b="0" dirty="0" err="1" smtClean="0">
                          <a:solidFill>
                            <a:srgbClr val="0070C0"/>
                          </a:solidFill>
                        </a:rPr>
                        <a:t>var</a:t>
                      </a:r>
                      <a:r>
                        <a:rPr lang="en-US" sz="2000" b="0" dirty="0" smtClean="0"/>
                        <a:t> address </a:t>
                      </a:r>
                      <a:r>
                        <a:rPr lang="en-US" sz="2000" b="0" dirty="0" smtClean="0">
                          <a:solidFill>
                            <a:srgbClr val="FF0000"/>
                          </a:solidFill>
                        </a:rPr>
                        <a:t>=</a:t>
                      </a:r>
                      <a:r>
                        <a:rPr lang="en-US" sz="2000" b="0" dirty="0" smtClean="0"/>
                        <a:t> </a:t>
                      </a:r>
                      <a:r>
                        <a:rPr lang="en-US" sz="2000" b="0" dirty="0" smtClean="0">
                          <a:solidFill>
                            <a:srgbClr val="0070C0"/>
                          </a:solidFill>
                        </a:rPr>
                        <a:t>0</a:t>
                      </a:r>
                      <a:r>
                        <a:rPr lang="en-US" sz="2000" b="0" dirty="0" smtClean="0"/>
                        <a:t>;</a:t>
                      </a:r>
                    </a:p>
                    <a:p>
                      <a:r>
                        <a:rPr lang="en-US" sz="2000" b="0" dirty="0" err="1" smtClean="0">
                          <a:solidFill>
                            <a:srgbClr val="0070C0"/>
                          </a:solidFill>
                        </a:rPr>
                        <a:t>var</a:t>
                      </a:r>
                      <a:r>
                        <a:rPr lang="en-US" sz="2000" b="0" dirty="0" smtClean="0"/>
                        <a:t> </a:t>
                      </a:r>
                      <a:r>
                        <a:rPr lang="en-US" sz="2000" b="0" dirty="0" err="1" smtClean="0"/>
                        <a:t>ebx</a:t>
                      </a:r>
                      <a:r>
                        <a:rPr lang="en-US" sz="2000" b="0" dirty="0" smtClean="0"/>
                        <a:t> </a:t>
                      </a:r>
                      <a:r>
                        <a:rPr lang="en-US" sz="2000" b="0" dirty="0" smtClean="0">
                          <a:solidFill>
                            <a:srgbClr val="FF0000"/>
                          </a:solidFill>
                        </a:rPr>
                        <a:t>=</a:t>
                      </a:r>
                      <a:r>
                        <a:rPr lang="en-US" sz="2000" b="0" dirty="0" smtClean="0"/>
                        <a:t> </a:t>
                      </a:r>
                      <a:r>
                        <a:rPr lang="en-US" sz="2000" b="0" dirty="0" smtClean="0">
                          <a:solidFill>
                            <a:srgbClr val="0070C0"/>
                          </a:solidFill>
                        </a:rPr>
                        <a:t>0</a:t>
                      </a:r>
                      <a:r>
                        <a:rPr lang="en-US" sz="2000" b="0" dirty="0" smtClean="0"/>
                        <a:t>;</a:t>
                      </a:r>
                    </a:p>
                    <a:p>
                      <a:endParaRPr lang="en-US" sz="2000" b="0" dirty="0" smtClean="0"/>
                    </a:p>
                    <a:p>
                      <a:r>
                        <a:rPr lang="en-US" sz="2000" b="0" dirty="0" smtClean="0"/>
                        <a:t>System </a:t>
                      </a:r>
                      <a:r>
                        <a:rPr lang="en-US" sz="2000" b="0" dirty="0" smtClean="0">
                          <a:solidFill>
                            <a:srgbClr val="FF0000"/>
                          </a:solidFill>
                        </a:rPr>
                        <a:t>=</a:t>
                      </a:r>
                      <a:r>
                        <a:rPr lang="en-US" sz="2000" b="0" dirty="0" smtClean="0"/>
                        <a:t> </a:t>
                      </a:r>
                      <a:r>
                        <a:rPr lang="en-US" sz="2000" b="1" dirty="0" smtClean="0">
                          <a:solidFill>
                            <a:srgbClr val="0070C0"/>
                          </a:solidFill>
                        </a:rPr>
                        <a:t>P1</a:t>
                      </a:r>
                      <a:r>
                        <a:rPr lang="en-US" sz="2000" b="0" dirty="0" smtClean="0"/>
                        <a:t>();</a:t>
                      </a:r>
                    </a:p>
                    <a:p>
                      <a:r>
                        <a:rPr lang="en-US" sz="2000" b="0" dirty="0" smtClean="0">
                          <a:solidFill>
                            <a:srgbClr val="0070C0"/>
                          </a:solidFill>
                        </a:rPr>
                        <a:t>#define </a:t>
                      </a:r>
                      <a:r>
                        <a:rPr lang="en-US" sz="2000" b="1" dirty="0" smtClean="0">
                          <a:solidFill>
                            <a:srgbClr val="0070C0"/>
                          </a:solidFill>
                        </a:rPr>
                        <a:t>goal </a:t>
                      </a:r>
                      <a:r>
                        <a:rPr lang="en-US" sz="2000" b="0" dirty="0" smtClean="0"/>
                        <a:t>(return </a:t>
                      </a:r>
                      <a:r>
                        <a:rPr lang="en-US" sz="2000" b="0" dirty="0" smtClean="0">
                          <a:solidFill>
                            <a:srgbClr val="FF0000"/>
                          </a:solidFill>
                        </a:rPr>
                        <a:t>==</a:t>
                      </a:r>
                      <a:r>
                        <a:rPr lang="en-US" sz="2000" b="0" dirty="0" smtClean="0"/>
                        <a:t> </a:t>
                      </a:r>
                      <a:r>
                        <a:rPr lang="en-US" sz="2000" b="0" dirty="0" smtClean="0">
                          <a:solidFill>
                            <a:srgbClr val="0070C0"/>
                          </a:solidFill>
                        </a:rPr>
                        <a:t>1</a:t>
                      </a:r>
                      <a:r>
                        <a:rPr lang="en-US" sz="2000" b="0" dirty="0" smtClean="0"/>
                        <a:t>);</a:t>
                      </a:r>
                    </a:p>
                    <a:p>
                      <a:r>
                        <a:rPr lang="en-US" sz="2000" b="0" dirty="0" smtClean="0">
                          <a:solidFill>
                            <a:srgbClr val="0070C0"/>
                          </a:solidFill>
                        </a:rPr>
                        <a:t>#assert </a:t>
                      </a:r>
                      <a:r>
                        <a:rPr lang="en-US" sz="2000" b="0" dirty="0" smtClean="0"/>
                        <a:t>System </a:t>
                      </a:r>
                      <a:r>
                        <a:rPr lang="en-US" sz="2000" b="0" dirty="0" smtClean="0">
                          <a:solidFill>
                            <a:srgbClr val="0070C0"/>
                          </a:solidFill>
                        </a:rPr>
                        <a:t>reaches</a:t>
                      </a:r>
                      <a:r>
                        <a:rPr lang="en-US" sz="2000" b="0" dirty="0" smtClean="0"/>
                        <a:t> goal;</a:t>
                      </a:r>
                    </a:p>
                  </a:txBody>
                  <a:tcPr marL="68580" marR="68580" marT="0" marB="0"/>
                </a:tc>
              </a:tr>
            </a:tbl>
          </a:graphicData>
        </a:graphic>
      </p:graphicFrame>
    </p:spTree>
    <p:extLst>
      <p:ext uri="{BB962C8B-B14F-4D97-AF65-F5344CB8AC3E}">
        <p14:creationId xmlns:p14="http://schemas.microsoft.com/office/powerpoint/2010/main" val="26167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CFG</a:t>
            </a:r>
          </a:p>
        </p:txBody>
      </p:sp>
      <p:sp>
        <p:nvSpPr>
          <p:cNvPr id="4" name="Date Placeholder 3"/>
          <p:cNvSpPr>
            <a:spLocks noGrp="1"/>
          </p:cNvSpPr>
          <p:nvPr>
            <p:ph type="dt" sz="half" idx="10"/>
          </p:nvPr>
        </p:nvSpPr>
        <p:spPr/>
        <p:txBody>
          <a:bodyPr/>
          <a:lstStyle/>
          <a:p>
            <a:fld id="{3743D652-FC7F-44E2-BFD6-03741BA18572}" type="datetime1">
              <a:rPr lang="en-US" smtClean="0"/>
              <a:t>10/16/2013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25</a:t>
            </a:fld>
            <a:endParaRPr lang="en-US" dirty="0"/>
          </a:p>
        </p:txBody>
      </p:sp>
      <p:grpSp>
        <p:nvGrpSpPr>
          <p:cNvPr id="6" name="Group 5"/>
          <p:cNvGrpSpPr/>
          <p:nvPr/>
        </p:nvGrpSpPr>
        <p:grpSpPr>
          <a:xfrm>
            <a:off x="5196119" y="1927274"/>
            <a:ext cx="6016364" cy="3981764"/>
            <a:chOff x="840921" y="1834731"/>
            <a:chExt cx="6016364" cy="4029759"/>
          </a:xfrm>
        </p:grpSpPr>
        <p:sp>
          <p:nvSpPr>
            <p:cNvPr id="7" name="Text Box 26"/>
            <p:cNvSpPr txBox="1">
              <a:spLocks noChangeArrowheads="1"/>
            </p:cNvSpPr>
            <p:nvPr/>
          </p:nvSpPr>
          <p:spPr bwMode="auto">
            <a:xfrm>
              <a:off x="3492001" y="1834731"/>
              <a:ext cx="9620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err="1">
                  <a:latin typeface="Courier New" panose="02070309020205020404" pitchFamily="49" charset="0"/>
                </a:rPr>
                <a:t>eax</a:t>
              </a:r>
              <a:r>
                <a:rPr lang="en-US" sz="1400" b="1" dirty="0">
                  <a:latin typeface="Courier New" panose="02070309020205020404" pitchFamily="49" charset="0"/>
                </a:rPr>
                <a:t> = </a:t>
              </a:r>
              <a:r>
                <a:rPr lang="en-GB" sz="1400" dirty="0">
                  <a:latin typeface="Symbol" panose="05050102010706020507" pitchFamily="18" charset="2"/>
                </a:rPr>
                <a:t>a</a:t>
              </a:r>
            </a:p>
            <a:p>
              <a:pPr eaLnBrk="1" hangingPunct="1"/>
              <a:endParaRPr lang="en-US" sz="1400" b="1" dirty="0">
                <a:latin typeface="Courier New" panose="02070309020205020404" pitchFamily="49" charset="0"/>
              </a:endParaRPr>
            </a:p>
          </p:txBody>
        </p:sp>
        <p:sp>
          <p:nvSpPr>
            <p:cNvPr id="8" name="Text Box 26"/>
            <p:cNvSpPr txBox="1">
              <a:spLocks noChangeArrowheads="1"/>
            </p:cNvSpPr>
            <p:nvPr/>
          </p:nvSpPr>
          <p:spPr bwMode="auto">
            <a:xfrm>
              <a:off x="3144919" y="2778975"/>
              <a:ext cx="9620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err="1">
                  <a:latin typeface="Courier New" panose="02070309020205020404" pitchFamily="49" charset="0"/>
                </a:rPr>
                <a:t>eax</a:t>
              </a:r>
              <a:r>
                <a:rPr lang="en-US" sz="1400" b="1" dirty="0">
                  <a:latin typeface="Courier New" panose="02070309020205020404" pitchFamily="49" charset="0"/>
                </a:rPr>
                <a:t> = </a:t>
              </a:r>
              <a:r>
                <a:rPr lang="en-GB" sz="1400" dirty="0">
                  <a:latin typeface="Symbol" panose="05050102010706020507" pitchFamily="18" charset="2"/>
                </a:rPr>
                <a:t>a</a:t>
              </a:r>
            </a:p>
            <a:p>
              <a:pPr eaLnBrk="1" hangingPunct="1"/>
              <a:endParaRPr lang="en-US" sz="1400" b="1" dirty="0">
                <a:latin typeface="Courier New" panose="02070309020205020404" pitchFamily="49" charset="0"/>
              </a:endParaRPr>
            </a:p>
          </p:txBody>
        </p:sp>
        <p:sp>
          <p:nvSpPr>
            <p:cNvPr id="9" name="Text Box 26"/>
            <p:cNvSpPr txBox="1">
              <a:spLocks noChangeArrowheads="1"/>
            </p:cNvSpPr>
            <p:nvPr/>
          </p:nvSpPr>
          <p:spPr bwMode="auto">
            <a:xfrm>
              <a:off x="840921" y="3231819"/>
              <a:ext cx="595312"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PC:</a:t>
              </a:r>
            </a:p>
            <a:p>
              <a:pPr eaLnBrk="1" hangingPunct="1"/>
              <a:r>
                <a:rPr lang="en-GB" sz="1400" dirty="0">
                  <a:latin typeface="Symbol" panose="05050102010706020507" pitchFamily="18" charset="2"/>
                </a:rPr>
                <a:t>a &lt; 0</a:t>
              </a:r>
            </a:p>
            <a:p>
              <a:pPr eaLnBrk="1" hangingPunct="1"/>
              <a:endParaRPr lang="en-US" sz="1400" b="1" dirty="0">
                <a:latin typeface="Courier New" panose="02070309020205020404" pitchFamily="49" charset="0"/>
              </a:endParaRPr>
            </a:p>
          </p:txBody>
        </p:sp>
        <p:sp>
          <p:nvSpPr>
            <p:cNvPr id="10" name="Text Box 26"/>
            <p:cNvSpPr txBox="1">
              <a:spLocks noChangeArrowheads="1"/>
            </p:cNvSpPr>
            <p:nvPr/>
          </p:nvSpPr>
          <p:spPr bwMode="auto">
            <a:xfrm>
              <a:off x="3166983" y="3418584"/>
              <a:ext cx="692150"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PC:</a:t>
              </a:r>
            </a:p>
            <a:p>
              <a:pPr eaLnBrk="1" hangingPunct="1"/>
              <a:r>
                <a:rPr lang="en-GB" sz="1400" dirty="0">
                  <a:latin typeface="Symbol" panose="05050102010706020507" pitchFamily="18" charset="2"/>
                </a:rPr>
                <a:t>a &gt;= 0</a:t>
              </a:r>
            </a:p>
            <a:p>
              <a:pPr eaLnBrk="1" hangingPunct="1"/>
              <a:endParaRPr lang="en-US" sz="1400" b="1" dirty="0">
                <a:latin typeface="Courier New" panose="02070309020205020404" pitchFamily="49" charset="0"/>
              </a:endParaRPr>
            </a:p>
          </p:txBody>
        </p:sp>
        <p:sp>
          <p:nvSpPr>
            <p:cNvPr id="11" name="Text Box 26"/>
            <p:cNvSpPr txBox="1">
              <a:spLocks noChangeArrowheads="1"/>
            </p:cNvSpPr>
            <p:nvPr/>
          </p:nvSpPr>
          <p:spPr bwMode="auto">
            <a:xfrm>
              <a:off x="840921" y="4712169"/>
              <a:ext cx="595313"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PC:</a:t>
              </a:r>
            </a:p>
            <a:p>
              <a:pPr eaLnBrk="1" hangingPunct="1"/>
              <a:r>
                <a:rPr lang="en-GB" sz="1400" dirty="0">
                  <a:latin typeface="Symbol" panose="05050102010706020507" pitchFamily="18" charset="2"/>
                </a:rPr>
                <a:t>a &lt; 0</a:t>
              </a:r>
            </a:p>
            <a:p>
              <a:pPr eaLnBrk="1" hangingPunct="1"/>
              <a:endParaRPr lang="en-US" sz="1400" b="1" dirty="0">
                <a:latin typeface="Courier New" panose="02070309020205020404" pitchFamily="49" charset="0"/>
              </a:endParaRPr>
            </a:p>
          </p:txBody>
        </p:sp>
        <p:sp>
          <p:nvSpPr>
            <p:cNvPr id="12" name="Text Box 26"/>
            <p:cNvSpPr txBox="1">
              <a:spLocks noChangeArrowheads="1"/>
            </p:cNvSpPr>
            <p:nvPr/>
          </p:nvSpPr>
          <p:spPr bwMode="auto">
            <a:xfrm>
              <a:off x="4390907" y="3600890"/>
              <a:ext cx="595312"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PC:</a:t>
              </a:r>
            </a:p>
            <a:p>
              <a:pPr eaLnBrk="1" hangingPunct="1"/>
              <a:r>
                <a:rPr lang="en-GB" sz="1400" dirty="0">
                  <a:latin typeface="Symbol" panose="05050102010706020507" pitchFamily="18" charset="2"/>
                </a:rPr>
                <a:t>a &lt; 0</a:t>
              </a:r>
            </a:p>
            <a:p>
              <a:pPr eaLnBrk="1" hangingPunct="1"/>
              <a:endParaRPr lang="en-US" sz="1400" b="1" dirty="0">
                <a:latin typeface="Courier New" panose="02070309020205020404" pitchFamily="49" charset="0"/>
              </a:endParaRPr>
            </a:p>
          </p:txBody>
        </p:sp>
        <p:sp>
          <p:nvSpPr>
            <p:cNvPr id="13" name="Text Box 26"/>
            <p:cNvSpPr txBox="1">
              <a:spLocks noChangeArrowheads="1"/>
            </p:cNvSpPr>
            <p:nvPr/>
          </p:nvSpPr>
          <p:spPr bwMode="auto">
            <a:xfrm>
              <a:off x="4761787" y="1849114"/>
              <a:ext cx="1600200" cy="96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Symbolic PC:</a:t>
              </a:r>
            </a:p>
            <a:p>
              <a:pPr eaLnBrk="1" hangingPunct="1"/>
              <a:r>
                <a:rPr lang="en-GB" sz="1400" dirty="0">
                  <a:latin typeface="Symbol" panose="05050102010706020507" pitchFamily="18" charset="2"/>
                </a:rPr>
                <a:t>a &lt; 0</a:t>
              </a:r>
            </a:p>
            <a:p>
              <a:pPr eaLnBrk="1" hangingPunct="1"/>
              <a:r>
                <a:rPr lang="en-US" sz="1400" b="1" dirty="0">
                  <a:latin typeface="Courier New" panose="02070309020205020404" pitchFamily="49" charset="0"/>
                </a:rPr>
                <a:t>Random value:</a:t>
              </a:r>
            </a:p>
            <a:p>
              <a:pPr eaLnBrk="1" hangingPunct="1"/>
              <a:r>
                <a:rPr lang="en-GB" sz="1400" dirty="0">
                  <a:latin typeface="Symbol" panose="05050102010706020507" pitchFamily="18" charset="2"/>
                </a:rPr>
                <a:t>a = -1</a:t>
              </a:r>
              <a:endParaRPr lang="en-US" sz="1400" b="1" dirty="0">
                <a:latin typeface="Courier New" panose="02070309020205020404" pitchFamily="49" charset="0"/>
              </a:endParaRPr>
            </a:p>
          </p:txBody>
        </p:sp>
        <p:sp>
          <p:nvSpPr>
            <p:cNvPr id="14" name="Text Box 26"/>
            <p:cNvSpPr txBox="1">
              <a:spLocks noChangeArrowheads="1"/>
            </p:cNvSpPr>
            <p:nvPr/>
          </p:nvSpPr>
          <p:spPr bwMode="auto">
            <a:xfrm>
              <a:off x="3266566" y="4346386"/>
              <a:ext cx="692150" cy="74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a:latin typeface="Courier New" panose="02070309020205020404" pitchFamily="49" charset="0"/>
                </a:rPr>
                <a:t>PC:</a:t>
              </a:r>
            </a:p>
            <a:p>
              <a:pPr eaLnBrk="1" hangingPunct="1"/>
              <a:r>
                <a:rPr lang="en-GB" sz="1400">
                  <a:latin typeface="Symbol" panose="05050102010706020507" pitchFamily="18" charset="2"/>
                </a:rPr>
                <a:t>a &gt; =0</a:t>
              </a:r>
            </a:p>
            <a:p>
              <a:pPr eaLnBrk="1" hangingPunct="1"/>
              <a:endParaRPr lang="en-US" sz="1400" b="1">
                <a:latin typeface="Courier New" panose="02070309020205020404" pitchFamily="49" charset="0"/>
              </a:endParaRPr>
            </a:p>
          </p:txBody>
        </p:sp>
        <p:sp>
          <p:nvSpPr>
            <p:cNvPr id="15" name="Text Box 26"/>
            <p:cNvSpPr txBox="1">
              <a:spLocks noChangeArrowheads="1"/>
            </p:cNvSpPr>
            <p:nvPr/>
          </p:nvSpPr>
          <p:spPr bwMode="auto">
            <a:xfrm>
              <a:off x="3553633" y="5033162"/>
              <a:ext cx="692150"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PC:</a:t>
              </a:r>
            </a:p>
            <a:p>
              <a:pPr eaLnBrk="1" hangingPunct="1"/>
              <a:r>
                <a:rPr lang="en-GB" sz="1400" dirty="0">
                  <a:latin typeface="Symbol" panose="05050102010706020507" pitchFamily="18" charset="2"/>
                </a:rPr>
                <a:t>a &gt;= 0</a:t>
              </a:r>
            </a:p>
            <a:p>
              <a:pPr eaLnBrk="1" hangingPunct="1"/>
              <a:endParaRPr lang="en-US" sz="1400" b="1" dirty="0">
                <a:latin typeface="Courier New" panose="02070309020205020404" pitchFamily="49" charset="0"/>
              </a:endParaRPr>
            </a:p>
          </p:txBody>
        </p:sp>
        <p:sp>
          <p:nvSpPr>
            <p:cNvPr id="16" name="Text Box 26"/>
            <p:cNvSpPr txBox="1">
              <a:spLocks noChangeArrowheads="1"/>
            </p:cNvSpPr>
            <p:nvPr/>
          </p:nvSpPr>
          <p:spPr bwMode="auto">
            <a:xfrm>
              <a:off x="3795000" y="2196225"/>
              <a:ext cx="692150" cy="74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PC:</a:t>
              </a:r>
            </a:p>
            <a:p>
              <a:pPr eaLnBrk="1" hangingPunct="1"/>
              <a:r>
                <a:rPr lang="en-GB" sz="1400" dirty="0">
                  <a:latin typeface="Symbol" panose="05050102010706020507" pitchFamily="18" charset="2"/>
                </a:rPr>
                <a:t>a &gt; =0</a:t>
              </a:r>
            </a:p>
            <a:p>
              <a:pPr eaLnBrk="1" hangingPunct="1"/>
              <a:endParaRPr lang="en-US" sz="1400" b="1" dirty="0">
                <a:latin typeface="Courier New" panose="02070309020205020404" pitchFamily="49" charset="0"/>
              </a:endParaRPr>
            </a:p>
          </p:txBody>
        </p:sp>
        <p:sp>
          <p:nvSpPr>
            <p:cNvPr id="17" name="Text Box 26"/>
            <p:cNvSpPr txBox="1">
              <a:spLocks noChangeArrowheads="1"/>
            </p:cNvSpPr>
            <p:nvPr/>
          </p:nvSpPr>
          <p:spPr bwMode="auto">
            <a:xfrm>
              <a:off x="5793660" y="3316275"/>
              <a:ext cx="1063625" cy="31591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New area</a:t>
              </a:r>
            </a:p>
          </p:txBody>
        </p:sp>
        <p:sp>
          <p:nvSpPr>
            <p:cNvPr id="18" name="Oval 17"/>
            <p:cNvSpPr/>
            <p:nvPr/>
          </p:nvSpPr>
          <p:spPr>
            <a:xfrm>
              <a:off x="2933835" y="1931495"/>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00</a:t>
              </a:r>
              <a:endParaRPr lang="en-US" dirty="0"/>
            </a:p>
          </p:txBody>
        </p:sp>
        <p:sp>
          <p:nvSpPr>
            <p:cNvPr id="19" name="Oval 18"/>
            <p:cNvSpPr/>
            <p:nvPr/>
          </p:nvSpPr>
          <p:spPr>
            <a:xfrm>
              <a:off x="2933835" y="3016250"/>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03</a:t>
              </a:r>
              <a:endParaRPr lang="en-US" dirty="0"/>
            </a:p>
          </p:txBody>
        </p:sp>
        <p:sp>
          <p:nvSpPr>
            <p:cNvPr id="20" name="Oval 19"/>
            <p:cNvSpPr/>
            <p:nvPr/>
          </p:nvSpPr>
          <p:spPr>
            <a:xfrm>
              <a:off x="2933835" y="3979528"/>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05</a:t>
              </a:r>
              <a:endParaRPr lang="en-US" dirty="0"/>
            </a:p>
          </p:txBody>
        </p:sp>
        <p:cxnSp>
          <p:nvCxnSpPr>
            <p:cNvPr id="21" name="Straight Arrow Connector 20"/>
            <p:cNvCxnSpPr>
              <a:stCxn id="18" idx="4"/>
              <a:endCxn id="19" idx="0"/>
            </p:cNvCxnSpPr>
            <p:nvPr/>
          </p:nvCxnSpPr>
          <p:spPr>
            <a:xfrm>
              <a:off x="3137398" y="2330920"/>
              <a:ext cx="0" cy="685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9" idx="4"/>
              <a:endCxn id="20" idx="0"/>
            </p:cNvCxnSpPr>
            <p:nvPr/>
          </p:nvCxnSpPr>
          <p:spPr>
            <a:xfrm>
              <a:off x="3137398" y="3415675"/>
              <a:ext cx="0" cy="563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935845" y="4833450"/>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0A</a:t>
              </a:r>
              <a:endParaRPr lang="en-US" dirty="0"/>
            </a:p>
          </p:txBody>
        </p:sp>
        <p:sp>
          <p:nvSpPr>
            <p:cNvPr id="24" name="Oval 23"/>
            <p:cNvSpPr/>
            <p:nvPr/>
          </p:nvSpPr>
          <p:spPr>
            <a:xfrm>
              <a:off x="1267597" y="5465065"/>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12</a:t>
              </a:r>
              <a:endParaRPr lang="en-US" dirty="0"/>
            </a:p>
          </p:txBody>
        </p:sp>
        <p:sp>
          <p:nvSpPr>
            <p:cNvPr id="25" name="Oval 24"/>
            <p:cNvSpPr/>
            <p:nvPr/>
          </p:nvSpPr>
          <p:spPr>
            <a:xfrm>
              <a:off x="1273859" y="3925864"/>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0D</a:t>
              </a:r>
              <a:endParaRPr lang="en-US" dirty="0"/>
            </a:p>
          </p:txBody>
        </p:sp>
        <p:sp>
          <p:nvSpPr>
            <p:cNvPr id="26" name="Oval 25"/>
            <p:cNvSpPr/>
            <p:nvPr/>
          </p:nvSpPr>
          <p:spPr>
            <a:xfrm>
              <a:off x="4237604" y="5459882"/>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15</a:t>
              </a:r>
              <a:endParaRPr lang="en-US" dirty="0"/>
            </a:p>
          </p:txBody>
        </p:sp>
        <p:sp>
          <p:nvSpPr>
            <p:cNvPr id="27" name="Oval 26"/>
            <p:cNvSpPr/>
            <p:nvPr/>
          </p:nvSpPr>
          <p:spPr>
            <a:xfrm>
              <a:off x="4241664" y="2968296"/>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18</a:t>
              </a:r>
              <a:endParaRPr lang="en-US" dirty="0"/>
            </a:p>
          </p:txBody>
        </p:sp>
        <p:cxnSp>
          <p:nvCxnSpPr>
            <p:cNvPr id="28" name="Elbow Connector 27"/>
            <p:cNvCxnSpPr>
              <a:stCxn id="19" idx="2"/>
              <a:endCxn id="25" idx="0"/>
            </p:cNvCxnSpPr>
            <p:nvPr/>
          </p:nvCxnSpPr>
          <p:spPr>
            <a:xfrm rot="10800000" flipV="1">
              <a:off x="1477423" y="3215962"/>
              <a:ext cx="1456413" cy="709901"/>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a:stCxn id="25" idx="4"/>
              <a:endCxn id="24" idx="0"/>
            </p:cNvCxnSpPr>
            <p:nvPr/>
          </p:nvCxnSpPr>
          <p:spPr>
            <a:xfrm flipH="1">
              <a:off x="1471160" y="4325289"/>
              <a:ext cx="6262" cy="11397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stCxn id="24" idx="6"/>
              <a:endCxn id="26" idx="2"/>
            </p:cNvCxnSpPr>
            <p:nvPr/>
          </p:nvCxnSpPr>
          <p:spPr>
            <a:xfrm flipV="1">
              <a:off x="1674723" y="5659595"/>
              <a:ext cx="2562881" cy="51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a:stCxn id="20" idx="4"/>
              <a:endCxn id="23" idx="0"/>
            </p:cNvCxnSpPr>
            <p:nvPr/>
          </p:nvCxnSpPr>
          <p:spPr>
            <a:xfrm>
              <a:off x="3137398" y="4378953"/>
              <a:ext cx="2010" cy="454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6" idx="0"/>
              <a:endCxn id="27" idx="4"/>
            </p:cNvCxnSpPr>
            <p:nvPr/>
          </p:nvCxnSpPr>
          <p:spPr>
            <a:xfrm flipV="1">
              <a:off x="4441167" y="3367721"/>
              <a:ext cx="4060" cy="20921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Elbow Connector 32"/>
            <p:cNvCxnSpPr>
              <a:stCxn id="23" idx="6"/>
              <a:endCxn id="26" idx="1"/>
            </p:cNvCxnSpPr>
            <p:nvPr/>
          </p:nvCxnSpPr>
          <p:spPr>
            <a:xfrm>
              <a:off x="3342971" y="5033163"/>
              <a:ext cx="954255" cy="4852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27" idx="6"/>
              <a:endCxn id="24" idx="5"/>
            </p:cNvCxnSpPr>
            <p:nvPr/>
          </p:nvCxnSpPr>
          <p:spPr>
            <a:xfrm flipH="1">
              <a:off x="1615101" y="3168009"/>
              <a:ext cx="3033689" cy="2637987"/>
            </a:xfrm>
            <a:prstGeom prst="curvedConnector4">
              <a:avLst>
                <a:gd name="adj1" fmla="val -33658"/>
                <a:gd name="adj2" fmla="val 11666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Elbow Connector 34"/>
            <p:cNvCxnSpPr>
              <a:stCxn id="27" idx="0"/>
              <a:endCxn id="18" idx="6"/>
            </p:cNvCxnSpPr>
            <p:nvPr/>
          </p:nvCxnSpPr>
          <p:spPr>
            <a:xfrm rot="16200000" flipV="1">
              <a:off x="3474550" y="1997619"/>
              <a:ext cx="837088" cy="11042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6065705" y="3720459"/>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0C</a:t>
              </a:r>
              <a:endParaRPr lang="en-US" dirty="0"/>
            </a:p>
          </p:txBody>
        </p:sp>
        <p:cxnSp>
          <p:nvCxnSpPr>
            <p:cNvPr id="37" name="Elbow Connector 36"/>
            <p:cNvCxnSpPr>
              <a:stCxn id="27" idx="7"/>
              <a:endCxn id="36" idx="0"/>
            </p:cNvCxnSpPr>
            <p:nvPr/>
          </p:nvCxnSpPr>
          <p:spPr>
            <a:xfrm rot="16200000" flipH="1">
              <a:off x="5082383" y="2533574"/>
              <a:ext cx="693669" cy="1680100"/>
            </a:xfrm>
            <a:prstGeom prst="bentConnector3">
              <a:avLst>
                <a:gd name="adj1" fmla="val -1842"/>
              </a:avLst>
            </a:prstGeom>
            <a:ln>
              <a:tailEnd type="triangle"/>
            </a:ln>
          </p:spPr>
          <p:style>
            <a:lnRef idx="3">
              <a:schemeClr val="accent6"/>
            </a:lnRef>
            <a:fillRef idx="0">
              <a:schemeClr val="accent6"/>
            </a:fillRef>
            <a:effectRef idx="2">
              <a:schemeClr val="accent6"/>
            </a:effectRef>
            <a:fontRef idx="minor">
              <a:schemeClr val="tx1"/>
            </a:fontRef>
          </p:style>
        </p:cxnSp>
      </p:grpSp>
      <p:graphicFrame>
        <p:nvGraphicFramePr>
          <p:cNvPr id="39" name="Table 38"/>
          <p:cNvGraphicFramePr>
            <a:graphicFrameLocks noGrp="1"/>
          </p:cNvGraphicFramePr>
          <p:nvPr>
            <p:extLst/>
          </p:nvPr>
        </p:nvGraphicFramePr>
        <p:xfrm>
          <a:off x="602752" y="2295669"/>
          <a:ext cx="4510366" cy="3499010"/>
        </p:xfrm>
        <a:graphic>
          <a:graphicData uri="http://schemas.openxmlformats.org/drawingml/2006/table">
            <a:tbl>
              <a:tblPr firstRow="1" firstCol="1" bandRow="1">
                <a:tableStyleId>{F2DE63D5-997A-4646-A377-4702673A728D}</a:tableStyleId>
              </a:tblPr>
              <a:tblGrid>
                <a:gridCol w="1919764"/>
                <a:gridCol w="2590602"/>
              </a:tblGrid>
              <a:tr h="349901">
                <a:tc>
                  <a:txBody>
                    <a:bodyPr/>
                    <a:lstStyle/>
                    <a:p>
                      <a:pPr marL="0" marR="0">
                        <a:lnSpc>
                          <a:spcPct val="107000"/>
                        </a:lnSpc>
                        <a:spcBef>
                          <a:spcPts val="0"/>
                        </a:spcBef>
                        <a:spcAft>
                          <a:spcPts val="0"/>
                        </a:spcAft>
                      </a:pPr>
                      <a:r>
                        <a:rPr lang="en-US" sz="1600" dirty="0" err="1">
                          <a:effectLst/>
                        </a:rPr>
                        <a:t>Hexa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Instructions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dirty="0">
                          <a:effectLst/>
                        </a:rPr>
                        <a:t>0x00401000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600" kern="1200">
                          <a:effectLst/>
                        </a:rPr>
                        <a:t>cmp eax, 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dirty="0">
                          <a:effectLst/>
                        </a:rPr>
                        <a:t>0x00401003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GB" sz="1600" kern="1200" dirty="0" err="1" smtClean="0">
                          <a:effectLst/>
                        </a:rPr>
                        <a:t>jle</a:t>
                      </a:r>
                      <a:r>
                        <a:rPr lang="en-GB" sz="1600" kern="1200" dirty="0" smtClean="0">
                          <a:effectLst/>
                        </a:rPr>
                        <a:t> </a:t>
                      </a:r>
                      <a:r>
                        <a:rPr lang="en-GB" sz="1600" b="1" kern="1200" dirty="0" smtClean="0">
                          <a:effectLst/>
                        </a:rPr>
                        <a:t>0x0040100d</a:t>
                      </a:r>
                      <a:endParaRPr lang="en-US" sz="1100" b="1"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dirty="0">
                          <a:effectLst/>
                        </a:rPr>
                        <a:t>0x00401005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600" kern="1200" dirty="0" err="1">
                          <a:effectLst/>
                        </a:rPr>
                        <a:t>mov</a:t>
                      </a:r>
                      <a:r>
                        <a:rPr lang="en-GB" sz="1600" kern="1200" dirty="0">
                          <a:effectLst/>
                        </a:rPr>
                        <a:t> </a:t>
                      </a:r>
                      <a:r>
                        <a:rPr lang="en-GB" sz="1600" kern="1200" dirty="0" err="1">
                          <a:effectLst/>
                        </a:rPr>
                        <a:t>eax</a:t>
                      </a:r>
                      <a:r>
                        <a:rPr lang="en-GB" sz="1600" kern="1200" dirty="0">
                          <a:effectLst/>
                        </a:rPr>
                        <a:t>, </a:t>
                      </a:r>
                      <a:r>
                        <a:rPr lang="en-GB" sz="1600" b="1" kern="1200" dirty="0" smtClean="0">
                          <a:effectLst/>
                        </a:rPr>
                        <a:t>0x00401001</a:t>
                      </a:r>
                      <a:endParaRPr lang="en-US" sz="1100" dirty="0">
                        <a:effectLst/>
                        <a:latin typeface="Calibri" panose="020F0502020204030204" pitchFamily="34" charset="0"/>
                        <a:ea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kern="1200" dirty="0">
                          <a:effectLst/>
                        </a:rPr>
                        <a:t>0x0040100a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GB" sz="1600" kern="1200" dirty="0" err="1">
                          <a:effectLst/>
                        </a:rPr>
                        <a:t>jmp</a:t>
                      </a:r>
                      <a:r>
                        <a:rPr lang="en-GB" sz="1600" kern="1200" dirty="0">
                          <a:effectLst/>
                        </a:rPr>
                        <a:t> </a:t>
                      </a:r>
                      <a:r>
                        <a:rPr lang="en-GB" sz="1600" b="1" kern="1200" dirty="0" smtClean="0">
                          <a:effectLst/>
                        </a:rPr>
                        <a:t>0x00401015</a:t>
                      </a:r>
                      <a:endParaRPr lang="en-US" sz="1100" b="1"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kern="1200" dirty="0">
                          <a:effectLst/>
                        </a:rPr>
                        <a:t>0x0040100c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600" kern="1200">
                          <a:effectLst/>
                        </a:rPr>
                        <a:t>halt</a:t>
                      </a:r>
                      <a:endParaRPr lang="en-US" sz="1100">
                        <a:effectLst/>
                        <a:latin typeface="Calibri" panose="020F0502020204030204" pitchFamily="34" charset="0"/>
                        <a:ea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kern="1200" dirty="0">
                          <a:effectLst/>
                        </a:rPr>
                        <a:t>0x0040100d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600" kern="1200" dirty="0" err="1">
                          <a:effectLst/>
                        </a:rPr>
                        <a:t>mov</a:t>
                      </a:r>
                      <a:r>
                        <a:rPr lang="en-GB" sz="1600" kern="1200" dirty="0">
                          <a:effectLst/>
                        </a:rPr>
                        <a:t> </a:t>
                      </a:r>
                      <a:r>
                        <a:rPr lang="en-GB" sz="1600" kern="1200" dirty="0" err="1">
                          <a:effectLst/>
                        </a:rPr>
                        <a:t>eax</a:t>
                      </a:r>
                      <a:r>
                        <a:rPr lang="en-GB" sz="1600" kern="1200" dirty="0">
                          <a:effectLst/>
                        </a:rPr>
                        <a:t>, </a:t>
                      </a:r>
                      <a:r>
                        <a:rPr lang="en-GB" sz="1600" b="1" kern="1200" dirty="0" smtClean="0">
                          <a:effectLst/>
                        </a:rPr>
                        <a:t>0x00401018</a:t>
                      </a:r>
                      <a:endParaRPr lang="en-US" sz="1100" b="1" dirty="0">
                        <a:effectLst/>
                        <a:latin typeface="Calibri" panose="020F0502020204030204" pitchFamily="34" charset="0"/>
                        <a:ea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kern="1200" dirty="0">
                          <a:effectLst/>
                        </a:rPr>
                        <a:t>0x00401012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600" kern="1200">
                          <a:effectLst/>
                        </a:rPr>
                        <a:t>sub eax, 5</a:t>
                      </a:r>
                      <a:endParaRPr lang="en-US" sz="1100">
                        <a:effectLst/>
                        <a:latin typeface="Calibri" panose="020F0502020204030204" pitchFamily="34" charset="0"/>
                        <a:ea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kern="1200" dirty="0">
                          <a:effectLst/>
                        </a:rPr>
                        <a:t>0x00401015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600" kern="1200">
                          <a:effectLst/>
                        </a:rPr>
                        <a:t>sub eax, 1</a:t>
                      </a:r>
                      <a:endParaRPr lang="en-US" sz="1100">
                        <a:effectLst/>
                        <a:latin typeface="Calibri" panose="020F0502020204030204" pitchFamily="34" charset="0"/>
                        <a:ea typeface="Times New Roman" panose="02020603050405020304" pitchFamily="18" charset="0"/>
                      </a:endParaRPr>
                    </a:p>
                  </a:txBody>
                  <a:tcPr marL="68580" marR="68580" marT="0" marB="0"/>
                </a:tc>
              </a:tr>
              <a:tr h="349901">
                <a:tc>
                  <a:txBody>
                    <a:bodyPr/>
                    <a:lstStyle/>
                    <a:p>
                      <a:pPr marL="0" marR="0" fontAlgn="base">
                        <a:spcBef>
                          <a:spcPts val="0"/>
                        </a:spcBef>
                        <a:spcAft>
                          <a:spcPts val="0"/>
                        </a:spcAft>
                      </a:pPr>
                      <a:r>
                        <a:rPr lang="en-GB" sz="1600" kern="1200" dirty="0">
                          <a:effectLst/>
                        </a:rPr>
                        <a:t>0x00401018</a:t>
                      </a:r>
                      <a:endParaRPr lang="en-US"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600" kern="1200" dirty="0" err="1">
                          <a:effectLst/>
                        </a:rPr>
                        <a:t>jmp</a:t>
                      </a:r>
                      <a:r>
                        <a:rPr lang="en-GB" sz="1600" kern="1200" dirty="0">
                          <a:effectLst/>
                        </a:rPr>
                        <a:t> </a:t>
                      </a:r>
                      <a:r>
                        <a:rPr lang="en-GB" sz="1600" kern="1200" dirty="0" err="1">
                          <a:effectLst/>
                        </a:rPr>
                        <a:t>eax</a:t>
                      </a:r>
                      <a:endParaRPr lang="en-US" sz="1100" dirty="0">
                        <a:effectLst/>
                        <a:latin typeface="Calibri" panose="020F0502020204030204" pitchFamily="34"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7937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 CFG</a:t>
            </a:r>
            <a:endParaRPr lang="en-US" dirty="0"/>
          </a:p>
        </p:txBody>
      </p:sp>
      <p:sp>
        <p:nvSpPr>
          <p:cNvPr id="4" name="Oval 3"/>
          <p:cNvSpPr/>
          <p:nvPr/>
        </p:nvSpPr>
        <p:spPr>
          <a:xfrm>
            <a:off x="6266610" y="2018805"/>
            <a:ext cx="509450" cy="45482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00</a:t>
            </a:r>
            <a:endParaRPr lang="en-US" sz="1200" dirty="0"/>
          </a:p>
        </p:txBody>
      </p:sp>
      <p:sp>
        <p:nvSpPr>
          <p:cNvPr id="8" name="Oval 7"/>
          <p:cNvSpPr/>
          <p:nvPr/>
        </p:nvSpPr>
        <p:spPr>
          <a:xfrm>
            <a:off x="6266610" y="3228109"/>
            <a:ext cx="509450" cy="45482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03</a:t>
            </a:r>
            <a:endParaRPr lang="en-US" sz="1200" dirty="0"/>
          </a:p>
        </p:txBody>
      </p:sp>
      <p:sp>
        <p:nvSpPr>
          <p:cNvPr id="9" name="Oval 8"/>
          <p:cNvSpPr/>
          <p:nvPr/>
        </p:nvSpPr>
        <p:spPr>
          <a:xfrm>
            <a:off x="3343300" y="4797229"/>
            <a:ext cx="509450" cy="45482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0D</a:t>
            </a:r>
            <a:endParaRPr lang="en-US" sz="1200" dirty="0"/>
          </a:p>
        </p:txBody>
      </p:sp>
      <p:sp>
        <p:nvSpPr>
          <p:cNvPr id="10" name="Oval 9"/>
          <p:cNvSpPr/>
          <p:nvPr/>
        </p:nvSpPr>
        <p:spPr>
          <a:xfrm>
            <a:off x="9079082" y="4797228"/>
            <a:ext cx="509450" cy="45482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05</a:t>
            </a:r>
            <a:endParaRPr lang="en-US" sz="1200" dirty="0"/>
          </a:p>
        </p:txBody>
      </p:sp>
      <p:cxnSp>
        <p:nvCxnSpPr>
          <p:cNvPr id="12" name="Straight Arrow Connector 11"/>
          <p:cNvCxnSpPr>
            <a:stCxn id="4" idx="4"/>
            <a:endCxn id="8" idx="0"/>
          </p:cNvCxnSpPr>
          <p:nvPr/>
        </p:nvCxnSpPr>
        <p:spPr>
          <a:xfrm>
            <a:off x="6521335" y="2473630"/>
            <a:ext cx="0" cy="75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567055" y="2646969"/>
            <a:ext cx="1738309" cy="369332"/>
          </a:xfrm>
          <a:prstGeom prst="rect">
            <a:avLst/>
          </a:prstGeom>
          <a:noFill/>
        </p:spPr>
        <p:txBody>
          <a:bodyPr wrap="square" rtlCol="0">
            <a:spAutoFit/>
          </a:bodyPr>
          <a:lstStyle/>
          <a:p>
            <a:r>
              <a:rPr lang="en-US" dirty="0" smtClean="0"/>
              <a:t>[true]goto_03{}</a:t>
            </a:r>
            <a:endParaRPr lang="en-US" dirty="0"/>
          </a:p>
        </p:txBody>
      </p:sp>
      <p:cxnSp>
        <p:nvCxnSpPr>
          <p:cNvPr id="15" name="Straight Arrow Connector 14"/>
          <p:cNvCxnSpPr>
            <a:stCxn id="8" idx="2"/>
            <a:endCxn id="9" idx="0"/>
          </p:cNvCxnSpPr>
          <p:nvPr/>
        </p:nvCxnSpPr>
        <p:spPr>
          <a:xfrm flipH="1">
            <a:off x="3598025" y="3455522"/>
            <a:ext cx="2668585" cy="1341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89774" y="4190912"/>
            <a:ext cx="3764280" cy="369332"/>
          </a:xfrm>
          <a:prstGeom prst="rect">
            <a:avLst/>
          </a:prstGeom>
          <a:noFill/>
        </p:spPr>
        <p:txBody>
          <a:bodyPr wrap="square" rtlCol="0">
            <a:spAutoFit/>
          </a:bodyPr>
          <a:lstStyle/>
          <a:p>
            <a:r>
              <a:rPr lang="en-US" dirty="0" smtClean="0"/>
              <a:t>[</a:t>
            </a:r>
            <a:r>
              <a:rPr lang="en-US" dirty="0" err="1" smtClean="0"/>
              <a:t>eax</a:t>
            </a:r>
            <a:r>
              <a:rPr lang="en-US" dirty="0" smtClean="0"/>
              <a:t> &lt; 0]goto_0D{</a:t>
            </a:r>
            <a:r>
              <a:rPr lang="en-US" dirty="0" err="1"/>
              <a:t>eax</a:t>
            </a:r>
            <a:r>
              <a:rPr lang="en-US" dirty="0"/>
              <a:t> = </a:t>
            </a:r>
            <a:r>
              <a:rPr lang="en-GB" b="1" dirty="0" smtClean="0"/>
              <a:t>0x00401018</a:t>
            </a:r>
            <a:r>
              <a:rPr lang="en-US" dirty="0" smtClean="0"/>
              <a:t>;}</a:t>
            </a:r>
            <a:endParaRPr lang="en-US" dirty="0"/>
          </a:p>
        </p:txBody>
      </p:sp>
      <p:cxnSp>
        <p:nvCxnSpPr>
          <p:cNvPr id="18" name="Straight Arrow Connector 17"/>
          <p:cNvCxnSpPr>
            <a:stCxn id="8" idx="6"/>
            <a:endCxn id="10" idx="0"/>
          </p:cNvCxnSpPr>
          <p:nvPr/>
        </p:nvCxnSpPr>
        <p:spPr>
          <a:xfrm>
            <a:off x="6776060" y="3455522"/>
            <a:ext cx="2557747" cy="1341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259644" y="3914292"/>
            <a:ext cx="3779956" cy="369332"/>
          </a:xfrm>
          <a:prstGeom prst="rect">
            <a:avLst/>
          </a:prstGeom>
          <a:noFill/>
        </p:spPr>
        <p:txBody>
          <a:bodyPr wrap="square" rtlCol="0">
            <a:spAutoFit/>
          </a:bodyPr>
          <a:lstStyle/>
          <a:p>
            <a:r>
              <a:rPr lang="en-US" dirty="0" smtClean="0"/>
              <a:t>[</a:t>
            </a:r>
            <a:r>
              <a:rPr lang="en-US" dirty="0" err="1" smtClean="0"/>
              <a:t>eax</a:t>
            </a:r>
            <a:r>
              <a:rPr lang="en-US" dirty="0" smtClean="0"/>
              <a:t> &gt;= 0]goto_05{</a:t>
            </a:r>
            <a:r>
              <a:rPr lang="en-US" dirty="0" err="1" smtClean="0"/>
              <a:t>eax</a:t>
            </a:r>
            <a:r>
              <a:rPr lang="en-US" dirty="0" smtClean="0"/>
              <a:t> = </a:t>
            </a:r>
            <a:r>
              <a:rPr lang="en-GB" b="1" dirty="0" smtClean="0"/>
              <a:t>0x00401001</a:t>
            </a:r>
            <a:r>
              <a:rPr lang="en-US" dirty="0" smtClean="0"/>
              <a:t>;}</a:t>
            </a:r>
            <a:endParaRPr lang="en-US" dirty="0"/>
          </a:p>
        </p:txBody>
      </p:sp>
      <p:sp>
        <p:nvSpPr>
          <p:cNvPr id="28" name="Rectangle 27"/>
          <p:cNvSpPr/>
          <p:nvPr/>
        </p:nvSpPr>
        <p:spPr>
          <a:xfrm>
            <a:off x="6922418" y="2038881"/>
            <a:ext cx="1337226" cy="388696"/>
          </a:xfrm>
          <a:prstGeom prst="rect">
            <a:avLst/>
          </a:prstGeom>
          <a:solidFill>
            <a:schemeClr val="accent1">
              <a:alpha val="25000"/>
            </a:schemeClr>
          </a:solidFill>
        </p:spPr>
        <p:style>
          <a:lnRef idx="0">
            <a:schemeClr val="accent6"/>
          </a:lnRef>
          <a:fillRef idx="3">
            <a:schemeClr val="accent6"/>
          </a:fillRef>
          <a:effectRef idx="3">
            <a:schemeClr val="accent6"/>
          </a:effectRef>
          <a:fontRef idx="minor">
            <a:schemeClr val="lt1"/>
          </a:fontRef>
        </p:style>
        <p:txBody>
          <a:bodyPr wrap="none">
            <a:spAutoFit/>
          </a:bodyPr>
          <a:lstStyle/>
          <a:p>
            <a:pPr>
              <a:lnSpc>
                <a:spcPct val="107000"/>
              </a:lnSpc>
            </a:pPr>
            <a:r>
              <a:rPr lang="en-GB" dirty="0" smtClean="0"/>
              <a:t>0x00401000</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9" name="Rectangle 28"/>
          <p:cNvSpPr/>
          <p:nvPr/>
        </p:nvSpPr>
        <p:spPr>
          <a:xfrm>
            <a:off x="6922419" y="3284137"/>
            <a:ext cx="1337226" cy="388696"/>
          </a:xfrm>
          <a:prstGeom prst="rect">
            <a:avLst/>
          </a:prstGeom>
          <a:solidFill>
            <a:schemeClr val="accent1">
              <a:alpha val="25000"/>
            </a:schemeClr>
          </a:solidFill>
        </p:spPr>
        <p:style>
          <a:lnRef idx="0">
            <a:schemeClr val="accent6"/>
          </a:lnRef>
          <a:fillRef idx="3">
            <a:schemeClr val="accent6"/>
          </a:fillRef>
          <a:effectRef idx="3">
            <a:schemeClr val="accent6"/>
          </a:effectRef>
          <a:fontRef idx="minor">
            <a:schemeClr val="lt1"/>
          </a:fontRef>
        </p:style>
        <p:txBody>
          <a:bodyPr wrap="square">
            <a:spAutoFit/>
          </a:bodyPr>
          <a:lstStyle/>
          <a:p>
            <a:pPr>
              <a:lnSpc>
                <a:spcPct val="107000"/>
              </a:lnSpc>
            </a:pPr>
            <a:r>
              <a:rPr lang="en-GB" dirty="0" smtClean="0"/>
              <a:t>0x00401003</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30" name="Oval 29"/>
          <p:cNvSpPr/>
          <p:nvPr/>
        </p:nvSpPr>
        <p:spPr>
          <a:xfrm>
            <a:off x="3343300" y="5685899"/>
            <a:ext cx="509450" cy="45482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12</a:t>
            </a:r>
            <a:endParaRPr lang="en-US" sz="1200" dirty="0"/>
          </a:p>
        </p:txBody>
      </p:sp>
      <p:sp>
        <p:nvSpPr>
          <p:cNvPr id="31" name="Oval 30"/>
          <p:cNvSpPr/>
          <p:nvPr/>
        </p:nvSpPr>
        <p:spPr>
          <a:xfrm>
            <a:off x="9079082" y="5685898"/>
            <a:ext cx="509450" cy="45482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0A</a:t>
            </a:r>
            <a:endParaRPr lang="en-US" sz="1200" dirty="0"/>
          </a:p>
        </p:txBody>
      </p:sp>
      <p:sp>
        <p:nvSpPr>
          <p:cNvPr id="32" name="Rectangle 31"/>
          <p:cNvSpPr/>
          <p:nvPr/>
        </p:nvSpPr>
        <p:spPr>
          <a:xfrm>
            <a:off x="3945044" y="4866012"/>
            <a:ext cx="1342034" cy="375552"/>
          </a:xfrm>
          <a:prstGeom prst="rect">
            <a:avLst/>
          </a:prstGeom>
          <a:solidFill>
            <a:schemeClr val="accent1">
              <a:alpha val="25000"/>
            </a:schemeClr>
          </a:solidFill>
        </p:spPr>
        <p:style>
          <a:lnRef idx="0">
            <a:schemeClr val="accent6"/>
          </a:lnRef>
          <a:fillRef idx="3">
            <a:schemeClr val="accent6"/>
          </a:fillRef>
          <a:effectRef idx="3">
            <a:schemeClr val="accent6"/>
          </a:effectRef>
          <a:fontRef idx="minor">
            <a:schemeClr val="lt1"/>
          </a:fontRef>
        </p:style>
        <p:txBody>
          <a:bodyPr wrap="none">
            <a:spAutoFit/>
          </a:bodyPr>
          <a:lstStyle/>
          <a:p>
            <a:pPr>
              <a:lnSpc>
                <a:spcPct val="107000"/>
              </a:lnSpc>
            </a:pPr>
            <a:r>
              <a:rPr lang="en-GB" dirty="0" smtClean="0"/>
              <a:t>0x0040100d</a:t>
            </a:r>
            <a:endParaRPr lang="en-US" dirty="0">
              <a:ea typeface="Calibri" panose="020F0502020204030204" pitchFamily="34" charset="0"/>
              <a:cs typeface="Times New Roman" panose="02020603050405020304" pitchFamily="18" charset="0"/>
            </a:endParaRPr>
          </a:p>
        </p:txBody>
      </p:sp>
      <p:sp>
        <p:nvSpPr>
          <p:cNvPr id="33" name="Rectangle 32"/>
          <p:cNvSpPr/>
          <p:nvPr/>
        </p:nvSpPr>
        <p:spPr>
          <a:xfrm>
            <a:off x="3945044" y="5725534"/>
            <a:ext cx="1342034" cy="388696"/>
          </a:xfrm>
          <a:prstGeom prst="rect">
            <a:avLst/>
          </a:prstGeom>
          <a:solidFill>
            <a:schemeClr val="accent1">
              <a:alpha val="25000"/>
            </a:schemeClr>
          </a:solidFill>
        </p:spPr>
        <p:style>
          <a:lnRef idx="0">
            <a:schemeClr val="accent6"/>
          </a:lnRef>
          <a:fillRef idx="3">
            <a:schemeClr val="accent6"/>
          </a:fillRef>
          <a:effectRef idx="3">
            <a:schemeClr val="accent6"/>
          </a:effectRef>
          <a:fontRef idx="minor">
            <a:schemeClr val="lt1"/>
          </a:fontRef>
        </p:style>
        <p:txBody>
          <a:bodyPr wrap="square">
            <a:spAutoFit/>
          </a:bodyPr>
          <a:lstStyle/>
          <a:p>
            <a:pPr>
              <a:lnSpc>
                <a:spcPct val="107000"/>
              </a:lnSpc>
            </a:pPr>
            <a:r>
              <a:rPr lang="en-GB" dirty="0" smtClean="0"/>
              <a:t>0x00401012 </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4" name="Rectangle 33"/>
          <p:cNvSpPr/>
          <p:nvPr/>
        </p:nvSpPr>
        <p:spPr>
          <a:xfrm>
            <a:off x="9742033" y="4836864"/>
            <a:ext cx="1337447" cy="388696"/>
          </a:xfrm>
          <a:prstGeom prst="rect">
            <a:avLst/>
          </a:prstGeom>
          <a:solidFill>
            <a:schemeClr val="accent1">
              <a:alpha val="25000"/>
            </a:schemeClr>
          </a:solidFill>
        </p:spPr>
        <p:style>
          <a:lnRef idx="0">
            <a:schemeClr val="accent6"/>
          </a:lnRef>
          <a:fillRef idx="3">
            <a:schemeClr val="accent6"/>
          </a:fillRef>
          <a:effectRef idx="3">
            <a:schemeClr val="accent6"/>
          </a:effectRef>
          <a:fontRef idx="minor">
            <a:schemeClr val="lt1"/>
          </a:fontRef>
        </p:style>
        <p:txBody>
          <a:bodyPr wrap="square">
            <a:spAutoFit/>
          </a:bodyPr>
          <a:lstStyle/>
          <a:p>
            <a:pPr>
              <a:lnSpc>
                <a:spcPct val="107000"/>
              </a:lnSpc>
            </a:pPr>
            <a:r>
              <a:rPr lang="en-GB" dirty="0" smtClean="0"/>
              <a:t>0x00401005</a:t>
            </a:r>
            <a:endParaRPr lang="en-US" sz="1000" dirty="0">
              <a:ea typeface="Calibri" panose="020F0502020204030204" pitchFamily="34" charset="0"/>
              <a:cs typeface="Times New Roman" panose="02020603050405020304" pitchFamily="18" charset="0"/>
            </a:endParaRPr>
          </a:p>
        </p:txBody>
      </p:sp>
      <p:sp>
        <p:nvSpPr>
          <p:cNvPr id="35" name="Rectangle 34"/>
          <p:cNvSpPr/>
          <p:nvPr/>
        </p:nvSpPr>
        <p:spPr>
          <a:xfrm>
            <a:off x="9742033" y="5725534"/>
            <a:ext cx="1337447" cy="388696"/>
          </a:xfrm>
          <a:prstGeom prst="rect">
            <a:avLst/>
          </a:prstGeom>
          <a:solidFill>
            <a:schemeClr val="accent1">
              <a:alpha val="25000"/>
            </a:schemeClr>
          </a:solidFill>
        </p:spPr>
        <p:style>
          <a:lnRef idx="0">
            <a:schemeClr val="accent6"/>
          </a:lnRef>
          <a:fillRef idx="3">
            <a:schemeClr val="accent6"/>
          </a:fillRef>
          <a:effectRef idx="3">
            <a:schemeClr val="accent6"/>
          </a:effectRef>
          <a:fontRef idx="minor">
            <a:schemeClr val="lt1"/>
          </a:fontRef>
        </p:style>
        <p:txBody>
          <a:bodyPr wrap="square">
            <a:spAutoFit/>
          </a:bodyPr>
          <a:lstStyle/>
          <a:p>
            <a:pPr>
              <a:lnSpc>
                <a:spcPct val="107000"/>
              </a:lnSpc>
            </a:pPr>
            <a:r>
              <a:rPr lang="en-GB" dirty="0" smtClean="0"/>
              <a:t>0x0040100a</a:t>
            </a:r>
            <a:endParaRPr lang="en-US" dirty="0">
              <a:ea typeface="Calibri" panose="020F0502020204030204" pitchFamily="34" charset="0"/>
              <a:cs typeface="Times New Roman" panose="02020603050405020304" pitchFamily="18" charset="0"/>
            </a:endParaRPr>
          </a:p>
        </p:txBody>
      </p:sp>
      <p:cxnSp>
        <p:nvCxnSpPr>
          <p:cNvPr id="37" name="Straight Arrow Connector 36"/>
          <p:cNvCxnSpPr>
            <a:stCxn id="9" idx="4"/>
            <a:endCxn id="30" idx="0"/>
          </p:cNvCxnSpPr>
          <p:nvPr/>
        </p:nvCxnSpPr>
        <p:spPr>
          <a:xfrm>
            <a:off x="3598025" y="5252054"/>
            <a:ext cx="0" cy="433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0" idx="4"/>
            <a:endCxn id="31" idx="0"/>
          </p:cNvCxnSpPr>
          <p:nvPr/>
        </p:nvCxnSpPr>
        <p:spPr>
          <a:xfrm>
            <a:off x="9333807" y="5252053"/>
            <a:ext cx="0" cy="433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356C898F-2CDB-469B-B023-A48F6425E213}" type="datetime1">
              <a:rPr lang="en-US" smtClean="0"/>
              <a:t>10/16/2013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26</a:t>
            </a:fld>
            <a:endParaRPr lang="en-US" dirty="0"/>
          </a:p>
        </p:txBody>
      </p:sp>
      <p:graphicFrame>
        <p:nvGraphicFramePr>
          <p:cNvPr id="38" name="Table 37"/>
          <p:cNvGraphicFramePr>
            <a:graphicFrameLocks noGrp="1"/>
          </p:cNvGraphicFramePr>
          <p:nvPr>
            <p:extLst>
              <p:ext uri="{D42A27DB-BD31-4B8C-83A1-F6EECF244321}">
                <p14:modId xmlns:p14="http://schemas.microsoft.com/office/powerpoint/2010/main" val="2579227336"/>
              </p:ext>
            </p:extLst>
          </p:nvPr>
        </p:nvGraphicFramePr>
        <p:xfrm>
          <a:off x="1219818" y="1838775"/>
          <a:ext cx="2961681" cy="2267907"/>
        </p:xfrm>
        <a:graphic>
          <a:graphicData uri="http://schemas.openxmlformats.org/drawingml/2006/table">
            <a:tbl>
              <a:tblPr firstRow="1" firstCol="1" bandRow="1">
                <a:tableStyleId>{F2DE63D5-997A-4646-A377-4702673A728D}</a:tableStyleId>
              </a:tblPr>
              <a:tblGrid>
                <a:gridCol w="1210780"/>
                <a:gridCol w="1750901"/>
              </a:tblGrid>
              <a:tr h="190855">
                <a:tc>
                  <a:txBody>
                    <a:bodyPr/>
                    <a:lstStyle/>
                    <a:p>
                      <a:pPr marL="0" marR="0">
                        <a:lnSpc>
                          <a:spcPct val="107000"/>
                        </a:lnSpc>
                        <a:spcBef>
                          <a:spcPts val="0"/>
                        </a:spcBef>
                        <a:spcAft>
                          <a:spcPts val="0"/>
                        </a:spcAft>
                      </a:pPr>
                      <a:r>
                        <a:rPr lang="en-US" sz="1400" dirty="0" err="1">
                          <a:effectLst/>
                        </a:rPr>
                        <a:t>Hexa</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Instructions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0855">
                <a:tc>
                  <a:txBody>
                    <a:bodyPr/>
                    <a:lstStyle/>
                    <a:p>
                      <a:pPr marL="0" marR="0">
                        <a:lnSpc>
                          <a:spcPct val="107000"/>
                        </a:lnSpc>
                        <a:spcBef>
                          <a:spcPts val="0"/>
                        </a:spcBef>
                        <a:spcAft>
                          <a:spcPts val="0"/>
                        </a:spcAft>
                      </a:pPr>
                      <a:r>
                        <a:rPr lang="en-GB" sz="1400" dirty="0">
                          <a:effectLst/>
                        </a:rPr>
                        <a:t>0x00401000</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400" kern="1200" dirty="0" err="1">
                          <a:effectLst/>
                        </a:rPr>
                        <a:t>cmp</a:t>
                      </a:r>
                      <a:r>
                        <a:rPr lang="en-GB" sz="1400" kern="1200" dirty="0">
                          <a:effectLst/>
                        </a:rPr>
                        <a:t> </a:t>
                      </a:r>
                      <a:r>
                        <a:rPr lang="en-GB" sz="1400" kern="1200" dirty="0" err="1">
                          <a:effectLst/>
                        </a:rPr>
                        <a:t>eax</a:t>
                      </a:r>
                      <a:r>
                        <a:rPr lang="en-GB" sz="1400" kern="1200" dirty="0">
                          <a:effectLst/>
                        </a:rPr>
                        <a:t>, 0</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0855">
                <a:tc>
                  <a:txBody>
                    <a:bodyPr/>
                    <a:lstStyle/>
                    <a:p>
                      <a:pPr marL="0" marR="0">
                        <a:lnSpc>
                          <a:spcPct val="107000"/>
                        </a:lnSpc>
                        <a:spcBef>
                          <a:spcPts val="0"/>
                        </a:spcBef>
                        <a:spcAft>
                          <a:spcPts val="0"/>
                        </a:spcAft>
                      </a:pPr>
                      <a:r>
                        <a:rPr lang="en-GB" sz="1400" dirty="0">
                          <a:effectLst/>
                        </a:rPr>
                        <a:t>0x00401003</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GB" sz="1400" kern="1200" dirty="0" err="1" smtClean="0">
                          <a:effectLst/>
                        </a:rPr>
                        <a:t>jle</a:t>
                      </a:r>
                      <a:r>
                        <a:rPr lang="en-GB" sz="1400" kern="1200" dirty="0" smtClean="0">
                          <a:effectLst/>
                        </a:rPr>
                        <a:t> </a:t>
                      </a:r>
                      <a:r>
                        <a:rPr lang="en-GB" sz="1400" b="1" kern="1200" dirty="0" smtClean="0">
                          <a:effectLst/>
                        </a:rPr>
                        <a:t>0x0040100d</a:t>
                      </a:r>
                      <a:endParaRPr lang="en-US" sz="1050" b="1"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0855">
                <a:tc>
                  <a:txBody>
                    <a:bodyPr/>
                    <a:lstStyle/>
                    <a:p>
                      <a:pPr marL="0" marR="0">
                        <a:lnSpc>
                          <a:spcPct val="107000"/>
                        </a:lnSpc>
                        <a:spcBef>
                          <a:spcPts val="0"/>
                        </a:spcBef>
                        <a:spcAft>
                          <a:spcPts val="0"/>
                        </a:spcAft>
                      </a:pPr>
                      <a:r>
                        <a:rPr lang="en-GB" sz="1400" dirty="0">
                          <a:effectLst/>
                        </a:rPr>
                        <a:t>0x00401005</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400" kern="1200" dirty="0" err="1">
                          <a:effectLst/>
                        </a:rPr>
                        <a:t>mov</a:t>
                      </a:r>
                      <a:r>
                        <a:rPr lang="en-GB" sz="1400" kern="1200" dirty="0">
                          <a:effectLst/>
                        </a:rPr>
                        <a:t> </a:t>
                      </a:r>
                      <a:r>
                        <a:rPr lang="en-GB" sz="1400" kern="1200" dirty="0" err="1">
                          <a:effectLst/>
                        </a:rPr>
                        <a:t>eax</a:t>
                      </a:r>
                      <a:r>
                        <a:rPr lang="en-GB" sz="1400" kern="1200" dirty="0">
                          <a:effectLst/>
                        </a:rPr>
                        <a:t>, </a:t>
                      </a:r>
                      <a:r>
                        <a:rPr lang="en-GB" sz="1400" b="1" kern="1200" dirty="0" smtClean="0">
                          <a:effectLst/>
                        </a:rPr>
                        <a:t>0x00401001</a:t>
                      </a:r>
                      <a:endParaRPr lang="en-US" sz="1050" dirty="0">
                        <a:effectLst/>
                        <a:latin typeface="Calibri" panose="020F0502020204030204" pitchFamily="34" charset="0"/>
                        <a:ea typeface="Times New Roman" panose="02020603050405020304" pitchFamily="18" charset="0"/>
                      </a:endParaRPr>
                    </a:p>
                  </a:txBody>
                  <a:tcPr marL="68580" marR="68580" marT="0" marB="0"/>
                </a:tc>
              </a:tr>
              <a:tr h="190855">
                <a:tc>
                  <a:txBody>
                    <a:bodyPr/>
                    <a:lstStyle/>
                    <a:p>
                      <a:pPr marL="0" marR="0">
                        <a:lnSpc>
                          <a:spcPct val="107000"/>
                        </a:lnSpc>
                        <a:spcBef>
                          <a:spcPts val="0"/>
                        </a:spcBef>
                        <a:spcAft>
                          <a:spcPts val="0"/>
                        </a:spcAft>
                      </a:pPr>
                      <a:r>
                        <a:rPr lang="en-GB" sz="1400" kern="1200" dirty="0">
                          <a:effectLst/>
                        </a:rPr>
                        <a:t>0x0040100a</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GB" sz="1400" kern="1200" dirty="0" err="1">
                          <a:effectLst/>
                        </a:rPr>
                        <a:t>jmp</a:t>
                      </a:r>
                      <a:r>
                        <a:rPr lang="en-GB" sz="1400" kern="1200" dirty="0">
                          <a:effectLst/>
                        </a:rPr>
                        <a:t> </a:t>
                      </a:r>
                      <a:r>
                        <a:rPr lang="en-GB" sz="1400" b="1" kern="1200" dirty="0" smtClean="0">
                          <a:effectLst/>
                        </a:rPr>
                        <a:t>0x00401015</a:t>
                      </a:r>
                      <a:endParaRPr lang="en-US" sz="1050" b="1"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0855">
                <a:tc>
                  <a:txBody>
                    <a:bodyPr/>
                    <a:lstStyle/>
                    <a:p>
                      <a:pPr marL="0" marR="0">
                        <a:lnSpc>
                          <a:spcPct val="107000"/>
                        </a:lnSpc>
                        <a:spcBef>
                          <a:spcPts val="0"/>
                        </a:spcBef>
                        <a:spcAft>
                          <a:spcPts val="0"/>
                        </a:spcAft>
                      </a:pPr>
                      <a:r>
                        <a:rPr lang="en-GB" sz="1400" kern="1200" dirty="0">
                          <a:effectLst/>
                        </a:rPr>
                        <a:t>0x0040100c</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400" kern="1200">
                          <a:effectLst/>
                        </a:rPr>
                        <a:t>halt</a:t>
                      </a:r>
                      <a:endParaRPr lang="en-US" sz="1050">
                        <a:effectLst/>
                        <a:latin typeface="Calibri" panose="020F0502020204030204" pitchFamily="34" charset="0"/>
                        <a:ea typeface="Times New Roman" panose="02020603050405020304" pitchFamily="18" charset="0"/>
                      </a:endParaRPr>
                    </a:p>
                  </a:txBody>
                  <a:tcPr marL="68580" marR="68580" marT="0" marB="0"/>
                </a:tc>
              </a:tr>
              <a:tr h="190855">
                <a:tc>
                  <a:txBody>
                    <a:bodyPr/>
                    <a:lstStyle/>
                    <a:p>
                      <a:pPr marL="0" marR="0">
                        <a:lnSpc>
                          <a:spcPct val="107000"/>
                        </a:lnSpc>
                        <a:spcBef>
                          <a:spcPts val="0"/>
                        </a:spcBef>
                        <a:spcAft>
                          <a:spcPts val="0"/>
                        </a:spcAft>
                      </a:pPr>
                      <a:r>
                        <a:rPr lang="en-GB" sz="1400" kern="1200" dirty="0">
                          <a:effectLst/>
                        </a:rPr>
                        <a:t>0x0040100d</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400" kern="1200" dirty="0" err="1">
                          <a:effectLst/>
                        </a:rPr>
                        <a:t>mov</a:t>
                      </a:r>
                      <a:r>
                        <a:rPr lang="en-GB" sz="1400" kern="1200" dirty="0">
                          <a:effectLst/>
                        </a:rPr>
                        <a:t> </a:t>
                      </a:r>
                      <a:r>
                        <a:rPr lang="en-GB" sz="1400" kern="1200" dirty="0" err="1">
                          <a:effectLst/>
                        </a:rPr>
                        <a:t>eax</a:t>
                      </a:r>
                      <a:r>
                        <a:rPr lang="en-GB" sz="1400" kern="1200" dirty="0">
                          <a:effectLst/>
                        </a:rPr>
                        <a:t>, </a:t>
                      </a:r>
                      <a:r>
                        <a:rPr lang="en-GB" sz="1400" b="1" kern="1200" dirty="0" smtClean="0">
                          <a:effectLst/>
                        </a:rPr>
                        <a:t>0x00401018</a:t>
                      </a:r>
                      <a:endParaRPr lang="en-US" sz="1050" b="1" dirty="0">
                        <a:effectLst/>
                        <a:latin typeface="Calibri" panose="020F0502020204030204" pitchFamily="34" charset="0"/>
                        <a:ea typeface="Times New Roman" panose="02020603050405020304" pitchFamily="18" charset="0"/>
                      </a:endParaRPr>
                    </a:p>
                  </a:txBody>
                  <a:tcPr marL="68580" marR="68580" marT="0" marB="0"/>
                </a:tc>
              </a:tr>
              <a:tr h="190855">
                <a:tc>
                  <a:txBody>
                    <a:bodyPr/>
                    <a:lstStyle/>
                    <a:p>
                      <a:pPr marL="0" marR="0">
                        <a:lnSpc>
                          <a:spcPct val="107000"/>
                        </a:lnSpc>
                        <a:spcBef>
                          <a:spcPts val="0"/>
                        </a:spcBef>
                        <a:spcAft>
                          <a:spcPts val="0"/>
                        </a:spcAft>
                      </a:pPr>
                      <a:r>
                        <a:rPr lang="en-GB" sz="1400" kern="1200" dirty="0">
                          <a:effectLst/>
                        </a:rPr>
                        <a:t>0x00401012</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400" kern="1200">
                          <a:effectLst/>
                        </a:rPr>
                        <a:t>sub eax, 5</a:t>
                      </a:r>
                      <a:endParaRPr lang="en-US" sz="1050">
                        <a:effectLst/>
                        <a:latin typeface="Calibri" panose="020F0502020204030204" pitchFamily="34" charset="0"/>
                        <a:ea typeface="Times New Roman" panose="02020603050405020304" pitchFamily="18" charset="0"/>
                      </a:endParaRPr>
                    </a:p>
                  </a:txBody>
                  <a:tcPr marL="68580" marR="68580" marT="0" marB="0"/>
                </a:tc>
              </a:tr>
              <a:tr h="190855">
                <a:tc>
                  <a:txBody>
                    <a:bodyPr/>
                    <a:lstStyle/>
                    <a:p>
                      <a:pPr marL="0" marR="0">
                        <a:lnSpc>
                          <a:spcPct val="107000"/>
                        </a:lnSpc>
                        <a:spcBef>
                          <a:spcPts val="0"/>
                        </a:spcBef>
                        <a:spcAft>
                          <a:spcPts val="0"/>
                        </a:spcAft>
                      </a:pPr>
                      <a:r>
                        <a:rPr lang="en-GB" sz="1400" kern="1200" dirty="0">
                          <a:effectLst/>
                        </a:rPr>
                        <a:t>0x00401015</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400" kern="1200">
                          <a:effectLst/>
                        </a:rPr>
                        <a:t>sub eax, 1</a:t>
                      </a:r>
                      <a:endParaRPr lang="en-US" sz="1050">
                        <a:effectLst/>
                        <a:latin typeface="Calibri" panose="020F0502020204030204" pitchFamily="34" charset="0"/>
                        <a:ea typeface="Times New Roman" panose="02020603050405020304" pitchFamily="18" charset="0"/>
                      </a:endParaRPr>
                    </a:p>
                  </a:txBody>
                  <a:tcPr marL="68580" marR="68580" marT="0" marB="0"/>
                </a:tc>
              </a:tr>
              <a:tr h="186634">
                <a:tc>
                  <a:txBody>
                    <a:bodyPr/>
                    <a:lstStyle/>
                    <a:p>
                      <a:pPr marL="0" marR="0" fontAlgn="base">
                        <a:spcBef>
                          <a:spcPts val="0"/>
                        </a:spcBef>
                        <a:spcAft>
                          <a:spcPts val="0"/>
                        </a:spcAft>
                      </a:pPr>
                      <a:r>
                        <a:rPr lang="en-GB" sz="1400" kern="1200" dirty="0">
                          <a:effectLst/>
                        </a:rPr>
                        <a:t>0x00401018</a:t>
                      </a:r>
                      <a:endParaRPr lang="en-US" sz="1050" dirty="0">
                        <a:effectLst/>
                        <a:latin typeface="Calibri" panose="020F0502020204030204" pitchFamily="34" charset="0"/>
                        <a:ea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400" kern="1200" dirty="0" err="1">
                          <a:effectLst/>
                        </a:rPr>
                        <a:t>jmp</a:t>
                      </a:r>
                      <a:r>
                        <a:rPr lang="en-GB" sz="1400" kern="1200" dirty="0">
                          <a:effectLst/>
                        </a:rPr>
                        <a:t> </a:t>
                      </a:r>
                      <a:r>
                        <a:rPr lang="en-GB" sz="1400" kern="1200" dirty="0" err="1">
                          <a:effectLst/>
                        </a:rPr>
                        <a:t>eax</a:t>
                      </a:r>
                      <a:endParaRPr lang="en-US" sz="1050" dirty="0">
                        <a:effectLst/>
                        <a:latin typeface="Calibri" panose="020F0502020204030204" pitchFamily="34" charset="0"/>
                        <a:ea typeface="Times New Roman" panose="02020603050405020304" pitchFamily="18" charset="0"/>
                      </a:endParaRPr>
                    </a:p>
                  </a:txBody>
                  <a:tcPr marL="68580" marR="68580" marT="0" marB="0"/>
                </a:tc>
              </a:tr>
            </a:tbl>
          </a:graphicData>
        </a:graphic>
      </p:graphicFrame>
      <p:sp>
        <p:nvSpPr>
          <p:cNvPr id="64" name="TextBox 63"/>
          <p:cNvSpPr txBox="1"/>
          <p:nvPr/>
        </p:nvSpPr>
        <p:spPr>
          <a:xfrm>
            <a:off x="9355975" y="5290881"/>
            <a:ext cx="1738309" cy="369332"/>
          </a:xfrm>
          <a:prstGeom prst="rect">
            <a:avLst/>
          </a:prstGeom>
          <a:noFill/>
        </p:spPr>
        <p:txBody>
          <a:bodyPr wrap="square" rtlCol="0">
            <a:spAutoFit/>
          </a:bodyPr>
          <a:lstStyle/>
          <a:p>
            <a:r>
              <a:rPr lang="en-US" dirty="0" smtClean="0"/>
              <a:t>[true]goto_0A{}</a:t>
            </a:r>
            <a:endParaRPr lang="en-US" dirty="0"/>
          </a:p>
        </p:txBody>
      </p:sp>
      <p:sp>
        <p:nvSpPr>
          <p:cNvPr id="65" name="TextBox 64"/>
          <p:cNvSpPr txBox="1"/>
          <p:nvPr/>
        </p:nvSpPr>
        <p:spPr>
          <a:xfrm>
            <a:off x="3720619" y="5320837"/>
            <a:ext cx="3055441" cy="369332"/>
          </a:xfrm>
          <a:prstGeom prst="rect">
            <a:avLst/>
          </a:prstGeom>
          <a:noFill/>
        </p:spPr>
        <p:txBody>
          <a:bodyPr wrap="square" rtlCol="0">
            <a:spAutoFit/>
          </a:bodyPr>
          <a:lstStyle/>
          <a:p>
            <a:r>
              <a:rPr lang="en-US" dirty="0" smtClean="0"/>
              <a:t>[true]goto_12{</a:t>
            </a:r>
            <a:r>
              <a:rPr lang="en-US" dirty="0" err="1" smtClean="0"/>
              <a:t>eax</a:t>
            </a:r>
            <a:r>
              <a:rPr lang="en-US" dirty="0" smtClean="0"/>
              <a:t> = </a:t>
            </a:r>
            <a:r>
              <a:rPr lang="en-US" dirty="0" err="1" smtClean="0"/>
              <a:t>eax</a:t>
            </a:r>
            <a:r>
              <a:rPr lang="en-US" dirty="0" smtClean="0"/>
              <a:t> – 5;}</a:t>
            </a:r>
            <a:endParaRPr lang="en-US" dirty="0"/>
          </a:p>
        </p:txBody>
      </p:sp>
    </p:spTree>
    <p:extLst>
      <p:ext uri="{BB962C8B-B14F-4D97-AF65-F5344CB8AC3E}">
        <p14:creationId xmlns:p14="http://schemas.microsoft.com/office/powerpoint/2010/main" val="2956453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CFG</a:t>
            </a:r>
          </a:p>
        </p:txBody>
      </p:sp>
      <p:sp>
        <p:nvSpPr>
          <p:cNvPr id="3" name="Date Placeholder 2"/>
          <p:cNvSpPr>
            <a:spLocks noGrp="1"/>
          </p:cNvSpPr>
          <p:nvPr>
            <p:ph type="dt" sz="half" idx="10"/>
          </p:nvPr>
        </p:nvSpPr>
        <p:spPr/>
        <p:txBody>
          <a:bodyPr/>
          <a:lstStyle/>
          <a:p>
            <a:fld id="{EF8ACC2A-66BD-4078-8F80-24E9E52EB1D4}" type="datetime1">
              <a:rPr lang="en-US" smtClean="0"/>
              <a:t>10/16/2013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27</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0280" y="1723543"/>
            <a:ext cx="9113520" cy="4918804"/>
          </a:xfrm>
          <a:prstGeom prst="rect">
            <a:avLst/>
          </a:prstGeom>
        </p:spPr>
      </p:pic>
    </p:spTree>
    <p:extLst>
      <p:ext uri="{BB962C8B-B14F-4D97-AF65-F5344CB8AC3E}">
        <p14:creationId xmlns:p14="http://schemas.microsoft.com/office/powerpoint/2010/main" val="2715458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8972" y="2194560"/>
            <a:ext cx="5501506" cy="3170099"/>
          </a:xfrm>
          <a:prstGeom prst="rect">
            <a:avLst/>
          </a:prstGeom>
          <a:noFill/>
        </p:spPr>
        <p:txBody>
          <a:bodyPr wrap="none" rtlCol="0">
            <a:spAutoFit/>
          </a:bodyPr>
          <a:lstStyle/>
          <a:p>
            <a:r>
              <a:rPr lang="en-US" sz="2000" dirty="0"/>
              <a:t>Source State: [8] -----goto_18-----&gt; Target State: [9] </a:t>
            </a:r>
          </a:p>
          <a:p>
            <a:r>
              <a:rPr lang="en-US" sz="2000" dirty="0"/>
              <a:t>Target State: The process is:</a:t>
            </a:r>
          </a:p>
          <a:p>
            <a:r>
              <a:rPr lang="en-US" sz="2000" dirty="0"/>
              <a:t>P1@18</a:t>
            </a:r>
          </a:p>
          <a:p>
            <a:endParaRPr lang="en-US" sz="2000" dirty="0"/>
          </a:p>
          <a:p>
            <a:r>
              <a:rPr lang="en-US" sz="2000" dirty="0"/>
              <a:t>The environment is:</a:t>
            </a:r>
          </a:p>
          <a:p>
            <a:r>
              <a:rPr lang="en-US" sz="2000" dirty="0"/>
              <a:t>Variables:</a:t>
            </a:r>
          </a:p>
          <a:p>
            <a:r>
              <a:rPr lang="en-US" sz="2000" dirty="0" err="1" smtClean="0"/>
              <a:t>eax</a:t>
            </a:r>
            <a:r>
              <a:rPr lang="en-US" sz="2000" dirty="0" smtClean="0"/>
              <a:t>=0x0040100C; //</a:t>
            </a:r>
            <a:endParaRPr lang="en-US" sz="2000" dirty="0"/>
          </a:p>
          <a:p>
            <a:r>
              <a:rPr lang="en-US" sz="2000" dirty="0" smtClean="0"/>
              <a:t>start=0x00401000;</a:t>
            </a:r>
            <a:endParaRPr lang="en-US" sz="2000" dirty="0"/>
          </a:p>
          <a:p>
            <a:r>
              <a:rPr lang="en-US" sz="2000" dirty="0"/>
              <a:t>return=0;</a:t>
            </a:r>
          </a:p>
          <a:p>
            <a:r>
              <a:rPr lang="en-US" sz="2000" dirty="0" smtClean="0"/>
              <a:t>address=</a:t>
            </a:r>
            <a:r>
              <a:rPr lang="en-US" sz="2000" dirty="0"/>
              <a:t>0x0040100C</a:t>
            </a:r>
            <a:r>
              <a:rPr lang="en-US" sz="2000" dirty="0" smtClean="0"/>
              <a:t>;</a:t>
            </a:r>
            <a:endParaRPr lang="en-US" sz="2000" dirty="0"/>
          </a:p>
        </p:txBody>
      </p:sp>
      <p:sp>
        <p:nvSpPr>
          <p:cNvPr id="5" name="Title 1"/>
          <p:cNvSpPr>
            <a:spLocks noGrp="1"/>
          </p:cNvSpPr>
          <p:nvPr>
            <p:ph type="title"/>
          </p:nvPr>
        </p:nvSpPr>
        <p:spPr>
          <a:xfrm>
            <a:off x="1097280" y="286603"/>
            <a:ext cx="10058400" cy="1450757"/>
          </a:xfrm>
        </p:spPr>
        <p:txBody>
          <a:bodyPr/>
          <a:lstStyle/>
          <a:p>
            <a:r>
              <a:rPr lang="en-US" dirty="0" smtClean="0"/>
              <a:t>Simulation</a:t>
            </a:r>
            <a:endParaRPr lang="en-US" dirty="0"/>
          </a:p>
        </p:txBody>
      </p:sp>
      <p:sp>
        <p:nvSpPr>
          <p:cNvPr id="6" name="TextBox 5"/>
          <p:cNvSpPr txBox="1"/>
          <p:nvPr/>
        </p:nvSpPr>
        <p:spPr>
          <a:xfrm>
            <a:off x="1448972" y="5512112"/>
            <a:ext cx="2828561" cy="400110"/>
          </a:xfrm>
          <a:prstGeom prst="rect">
            <a:avLst/>
          </a:prstGeom>
          <a:noFill/>
        </p:spPr>
        <p:txBody>
          <a:bodyPr wrap="square" rtlCol="0">
            <a:spAutoFit/>
          </a:bodyPr>
          <a:lstStyle/>
          <a:p>
            <a:r>
              <a:rPr lang="en-US" sz="2000" b="1" dirty="0" smtClean="0">
                <a:solidFill>
                  <a:srgbClr val="FF0000"/>
                </a:solidFill>
              </a:rPr>
              <a:t>Simulator stop here!</a:t>
            </a:r>
            <a:endParaRPr lang="en-US" sz="2000" b="1" dirty="0">
              <a:solidFill>
                <a:srgbClr val="FF0000"/>
              </a:solidFill>
            </a:endParaRPr>
          </a:p>
        </p:txBody>
      </p:sp>
      <p:sp>
        <p:nvSpPr>
          <p:cNvPr id="7" name="TextBox 6"/>
          <p:cNvSpPr txBox="1"/>
          <p:nvPr/>
        </p:nvSpPr>
        <p:spPr>
          <a:xfrm>
            <a:off x="3933017" y="3302555"/>
            <a:ext cx="7821637" cy="707886"/>
          </a:xfrm>
          <a:prstGeom prst="rect">
            <a:avLst/>
          </a:prstGeom>
          <a:noFill/>
        </p:spPr>
        <p:txBody>
          <a:bodyPr wrap="square" rtlCol="0">
            <a:spAutoFit/>
          </a:bodyPr>
          <a:lstStyle/>
          <a:p>
            <a:r>
              <a:rPr lang="en-US" sz="2000" dirty="0" smtClean="0">
                <a:solidFill>
                  <a:srgbClr val="FF0000"/>
                </a:solidFill>
              </a:rPr>
              <a:t>At state 18, address = 0x0040100C. In current LTS (from CFG) doesn’t have condition satisfied address =  0x0040100C. =&gt; </a:t>
            </a:r>
            <a:r>
              <a:rPr lang="en-GB" sz="2000" dirty="0" smtClean="0">
                <a:solidFill>
                  <a:srgbClr val="FF0000"/>
                </a:solidFill>
              </a:rPr>
              <a:t>0x0040100C is a new Area. </a:t>
            </a:r>
            <a:endParaRPr lang="en-US" sz="105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30B89C78-D7A2-4AEF-BB20-B219D20549BD}" type="datetime1">
              <a:rPr lang="en-US" smtClean="0"/>
              <a:t>10/16/2013</a:t>
            </a:fld>
            <a:endParaRPr lang="en-US" dirty="0"/>
          </a:p>
        </p:txBody>
      </p:sp>
      <p:sp>
        <p:nvSpPr>
          <p:cNvPr id="3" name="Slide Number Placeholder 2"/>
          <p:cNvSpPr>
            <a:spLocks noGrp="1"/>
          </p:cNvSpPr>
          <p:nvPr>
            <p:ph type="sldNum" sz="quarter" idx="12"/>
          </p:nvPr>
        </p:nvSpPr>
        <p:spPr/>
        <p:txBody>
          <a:bodyPr/>
          <a:lstStyle/>
          <a:p>
            <a:fld id="{6113E31D-E2AB-40D1-8B51-AFA5AFEF393A}" type="slidenum">
              <a:rPr lang="en-US" smtClean="0"/>
              <a:t>28</a:t>
            </a:fld>
            <a:endParaRPr lang="en-US" dirty="0"/>
          </a:p>
        </p:txBody>
      </p:sp>
    </p:spTree>
    <p:extLst>
      <p:ext uri="{BB962C8B-B14F-4D97-AF65-F5344CB8AC3E}">
        <p14:creationId xmlns:p14="http://schemas.microsoft.com/office/powerpoint/2010/main" val="75897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6398636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01904C98-BC98-4E94-A29A-FD39D18872A4}" type="datetime1">
              <a:rPr lang="en-US" smtClean="0"/>
              <a:t>10/16/2013</a:t>
            </a:fld>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29</a:t>
            </a:fld>
            <a:endParaRPr lang="en-US" dirty="0"/>
          </a:p>
        </p:txBody>
      </p:sp>
    </p:spTree>
    <p:extLst>
      <p:ext uri="{BB962C8B-B14F-4D97-AF65-F5344CB8AC3E}">
        <p14:creationId xmlns:p14="http://schemas.microsoft.com/office/powerpoint/2010/main" val="384036855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7416823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p:cNvSpPr>
            <a:spLocks noGrp="1"/>
          </p:cNvSpPr>
          <p:nvPr>
            <p:ph type="dt" sz="half" idx="10"/>
          </p:nvPr>
        </p:nvSpPr>
        <p:spPr/>
        <p:txBody>
          <a:bodyPr/>
          <a:lstStyle/>
          <a:p>
            <a:fld id="{01904C98-BC98-4E94-A29A-FD39D18872A4}" type="datetime1">
              <a:rPr lang="en-US" smtClean="0"/>
              <a:t>10/16/2013</a:t>
            </a:fld>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3</a:t>
            </a:fld>
            <a:endParaRPr lang="en-US" dirty="0"/>
          </a:p>
        </p:txBody>
      </p:sp>
    </p:spTree>
    <p:extLst>
      <p:ext uri="{BB962C8B-B14F-4D97-AF65-F5344CB8AC3E}">
        <p14:creationId xmlns:p14="http://schemas.microsoft.com/office/powerpoint/2010/main" val="4772985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graphicFrame>
        <p:nvGraphicFramePr>
          <p:cNvPr id="4" name="Content Placeholder 5"/>
          <p:cNvGraphicFramePr>
            <a:graphicFrameLocks noGrp="1"/>
          </p:cNvGraphicFramePr>
          <p:nvPr>
            <p:ph idx="1"/>
            <p:extLst>
              <p:ext uri="{D42A27DB-BD31-4B8C-83A1-F6EECF244321}">
                <p14:modId xmlns:p14="http://schemas.microsoft.com/office/powerpoint/2010/main" val="1119153490"/>
              </p:ext>
            </p:extLst>
          </p:nvPr>
        </p:nvGraphicFramePr>
        <p:xfrm>
          <a:off x="1885067" y="1980028"/>
          <a:ext cx="8166300" cy="3168748"/>
        </p:xfrm>
        <a:graphic>
          <a:graphicData uri="http://schemas.openxmlformats.org/drawingml/2006/table">
            <a:tbl>
              <a:tblPr/>
              <a:tblGrid>
                <a:gridCol w="680525"/>
                <a:gridCol w="680525"/>
                <a:gridCol w="544833"/>
                <a:gridCol w="816217"/>
                <a:gridCol w="680525"/>
                <a:gridCol w="680525"/>
                <a:gridCol w="680525"/>
                <a:gridCol w="680525"/>
                <a:gridCol w="680525"/>
                <a:gridCol w="680525"/>
                <a:gridCol w="680525"/>
                <a:gridCol w="680525"/>
              </a:tblGrid>
              <a:tr h="396093">
                <a:tc gridSpan="4">
                  <a:txBody>
                    <a:bodyPr/>
                    <a:lstStyle/>
                    <a:p>
                      <a:pPr marL="0" marR="0" algn="ctr">
                        <a:lnSpc>
                          <a:spcPct val="115000"/>
                        </a:lnSpc>
                        <a:spcBef>
                          <a:spcPts val="0"/>
                        </a:spcBef>
                        <a:spcAft>
                          <a:spcPts val="0"/>
                        </a:spcAft>
                      </a:pPr>
                      <a:r>
                        <a:rPr lang="en-US" sz="1400" b="1" dirty="0">
                          <a:latin typeface="Times New Roman"/>
                          <a:ea typeface="SimSun"/>
                        </a:rPr>
                        <a:t>Program</a:t>
                      </a:r>
                      <a:endParaRPr lang="en-US" sz="1000" dirty="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15000"/>
                        </a:lnSpc>
                        <a:spcBef>
                          <a:spcPts val="0"/>
                        </a:spcBef>
                        <a:spcAft>
                          <a:spcPts val="0"/>
                        </a:spcAft>
                      </a:pPr>
                      <a:r>
                        <a:rPr lang="en-US" sz="1400" b="1">
                          <a:latin typeface="Times New Roman"/>
                          <a:ea typeface="SimSun"/>
                        </a:rPr>
                        <a:t>Jakstab</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15000"/>
                        </a:lnSpc>
                        <a:spcBef>
                          <a:spcPts val="0"/>
                        </a:spcBef>
                        <a:spcAft>
                          <a:spcPts val="0"/>
                        </a:spcAft>
                      </a:pPr>
                      <a:r>
                        <a:rPr lang="en-US" sz="1400" b="1">
                          <a:latin typeface="Times New Roman"/>
                          <a:ea typeface="SimSun"/>
                        </a:rPr>
                        <a:t>Hybrid Method</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792190">
                <a:tc>
                  <a:txBody>
                    <a:bodyPr/>
                    <a:lstStyle/>
                    <a:p>
                      <a:pPr marL="0" marR="0" algn="ctr">
                        <a:lnSpc>
                          <a:spcPct val="115000"/>
                        </a:lnSpc>
                        <a:spcBef>
                          <a:spcPts val="0"/>
                        </a:spcBef>
                        <a:spcAft>
                          <a:spcPts val="0"/>
                        </a:spcAft>
                      </a:pPr>
                      <a:r>
                        <a:rPr lang="en-US" sz="1400">
                          <a:latin typeface="Times New Roman"/>
                          <a:ea typeface="SimSun"/>
                        </a:rPr>
                        <a:t>Name</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Src</a:t>
                      </a:r>
                      <a:endParaRPr lang="en-US" sz="1000">
                        <a:latin typeface="Times New Roman"/>
                        <a:ea typeface="SimSu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Inst</a:t>
                      </a:r>
                      <a:endParaRPr lang="en-US" sz="1000">
                        <a:latin typeface="Times New Roman"/>
                        <a:ea typeface="SimSu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err="1">
                          <a:latin typeface="Times New Roman"/>
                          <a:ea typeface="SimSun"/>
                        </a:rPr>
                        <a:t>NumDJ</a:t>
                      </a:r>
                      <a:endParaRPr lang="en-US" sz="1000" dirty="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Inst</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Cvrg</a:t>
                      </a:r>
                      <a:endParaRPr lang="en-US" sz="1000">
                        <a:latin typeface="Times New Roman"/>
                        <a:ea typeface="SimSu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FN</a:t>
                      </a:r>
                      <a:endParaRPr lang="en-US" sz="1000">
                        <a:latin typeface="Times New Roman"/>
                        <a:ea typeface="SimSu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Time</a:t>
                      </a:r>
                      <a:endParaRPr lang="en-US" sz="100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Inst</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Cvrg</a:t>
                      </a:r>
                      <a:endParaRPr lang="en-US" sz="1000">
                        <a:latin typeface="Times New Roman"/>
                        <a:ea typeface="SimSu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FN</a:t>
                      </a:r>
                      <a:endParaRPr lang="en-US" sz="1000">
                        <a:latin typeface="Times New Roman"/>
                        <a:ea typeface="SimSu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Time</a:t>
                      </a:r>
                      <a:endParaRPr lang="en-US" sz="100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96093">
                <a:tc>
                  <a:txBody>
                    <a:bodyPr/>
                    <a:lstStyle/>
                    <a:p>
                      <a:pPr marL="0" marR="0" algn="ctr">
                        <a:lnSpc>
                          <a:spcPct val="115000"/>
                        </a:lnSpc>
                        <a:spcBef>
                          <a:spcPts val="0"/>
                        </a:spcBef>
                        <a:spcAft>
                          <a:spcPts val="0"/>
                        </a:spcAft>
                      </a:pPr>
                      <a:r>
                        <a:rPr lang="en-US" sz="1400">
                          <a:latin typeface="Times New Roman"/>
                          <a:ea typeface="SimSun"/>
                        </a:rPr>
                        <a:t>demo1</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latin typeface="Times New Roman"/>
                          <a:ea typeface="SimSun"/>
                        </a:rPr>
                        <a:t>asm</a:t>
                      </a:r>
                      <a:endParaRPr lang="en-US" sz="1000">
                        <a:latin typeface="Times New Roman"/>
                        <a:ea typeface="SimSu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latin typeface="Times New Roman"/>
                          <a:ea typeface="SimSun"/>
                        </a:rPr>
                        <a:t>11</a:t>
                      </a:r>
                      <a:endParaRPr lang="en-US" sz="1000">
                        <a:latin typeface="Times New Roman"/>
                        <a:ea typeface="SimSu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latin typeface="Times New Roman"/>
                          <a:ea typeface="SimSun"/>
                        </a:rPr>
                        <a:t>1</a:t>
                      </a:r>
                      <a:endParaRPr lang="en-US" sz="100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latin typeface="Times New Roman"/>
                          <a:ea typeface="SimSun"/>
                        </a:rPr>
                        <a:t>10</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latin typeface="Times New Roman"/>
                          <a:ea typeface="SimSun"/>
                        </a:rPr>
                        <a:t>90%</a:t>
                      </a:r>
                      <a:endParaRPr lang="en-US" sz="1000">
                        <a:latin typeface="Times New Roman"/>
                        <a:ea typeface="SimSu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dirty="0">
                          <a:latin typeface="Times New Roman"/>
                          <a:ea typeface="SimSun"/>
                        </a:rPr>
                        <a:t>1%</a:t>
                      </a:r>
                      <a:endParaRPr lang="en-US" sz="1000" dirty="0">
                        <a:latin typeface="Times New Roman"/>
                        <a:ea typeface="SimSu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dirty="0">
                          <a:latin typeface="Times New Roman"/>
                          <a:ea typeface="SimSun"/>
                        </a:rPr>
                        <a:t>0.1s</a:t>
                      </a:r>
                      <a:endParaRPr lang="en-US" sz="1000" dirty="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latin typeface="Times New Roman"/>
                          <a:ea typeface="SimSun"/>
                        </a:rPr>
                        <a:t>11</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latin typeface="Times New Roman"/>
                          <a:ea typeface="SimSun"/>
                        </a:rPr>
                        <a:t>100%</a:t>
                      </a:r>
                      <a:endParaRPr lang="en-US" sz="1000">
                        <a:latin typeface="Times New Roman"/>
                        <a:ea typeface="SimSu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dirty="0">
                          <a:latin typeface="Times New Roman"/>
                          <a:ea typeface="SimSun"/>
                        </a:rPr>
                        <a:t>0%</a:t>
                      </a:r>
                      <a:endParaRPr lang="en-US" sz="1000" dirty="0">
                        <a:latin typeface="Times New Roman"/>
                        <a:ea typeface="SimSu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latin typeface="Times New Roman"/>
                          <a:ea typeface="SimSun"/>
                        </a:rPr>
                        <a:t>2.1s</a:t>
                      </a:r>
                      <a:endParaRPr lang="en-US" sz="100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96093">
                <a:tc>
                  <a:txBody>
                    <a:bodyPr/>
                    <a:lstStyle/>
                    <a:p>
                      <a:pPr marL="0" marR="0" algn="ctr">
                        <a:lnSpc>
                          <a:spcPct val="115000"/>
                        </a:lnSpc>
                        <a:spcBef>
                          <a:spcPts val="0"/>
                        </a:spcBef>
                        <a:spcAft>
                          <a:spcPts val="0"/>
                        </a:spcAft>
                      </a:pPr>
                      <a:r>
                        <a:rPr lang="en-US" sz="1400">
                          <a:latin typeface="Times New Roman"/>
                          <a:ea typeface="SimSun"/>
                        </a:rPr>
                        <a:t>demo2</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asm</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38</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2</a:t>
                      </a:r>
                      <a:endParaRPr lang="en-US" sz="100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8</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21%</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71%</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0.14s</a:t>
                      </a:r>
                      <a:endParaRPr lang="en-US" sz="100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23</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60%</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26%</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3.1s</a:t>
                      </a:r>
                      <a:endParaRPr lang="en-US" sz="100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r>
              <a:tr h="396093">
                <a:tc>
                  <a:txBody>
                    <a:bodyPr/>
                    <a:lstStyle/>
                    <a:p>
                      <a:pPr marL="0" marR="0" algn="ctr">
                        <a:lnSpc>
                          <a:spcPct val="115000"/>
                        </a:lnSpc>
                        <a:spcBef>
                          <a:spcPts val="0"/>
                        </a:spcBef>
                        <a:spcAft>
                          <a:spcPts val="0"/>
                        </a:spcAft>
                      </a:pPr>
                      <a:r>
                        <a:rPr lang="en-US" sz="1400">
                          <a:latin typeface="Times New Roman"/>
                          <a:ea typeface="SimSun"/>
                        </a:rPr>
                        <a:t>demo3</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asm</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35</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3</a:t>
                      </a:r>
                      <a:endParaRPr lang="en-US" sz="100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400" dirty="0">
                          <a:latin typeface="Times New Roman"/>
                          <a:ea typeface="SimSun"/>
                        </a:rPr>
                        <a:t>5</a:t>
                      </a:r>
                      <a:endParaRPr lang="en-US" sz="1000" dirty="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14%</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86%</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0.12s</a:t>
                      </a:r>
                      <a:endParaRPr lang="en-US" sz="100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35</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100%</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dirty="0">
                          <a:latin typeface="Times New Roman"/>
                          <a:ea typeface="SimSun"/>
                        </a:rPr>
                        <a:t>0%</a:t>
                      </a:r>
                      <a:endParaRPr lang="en-US" sz="1000" dirty="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1.4s</a:t>
                      </a:r>
                      <a:endParaRPr lang="en-US" sz="100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r>
              <a:tr h="396093">
                <a:tc>
                  <a:txBody>
                    <a:bodyPr/>
                    <a:lstStyle/>
                    <a:p>
                      <a:pPr marL="0" marR="0" algn="ctr">
                        <a:lnSpc>
                          <a:spcPct val="115000"/>
                        </a:lnSpc>
                        <a:spcBef>
                          <a:spcPts val="0"/>
                        </a:spcBef>
                        <a:spcAft>
                          <a:spcPts val="0"/>
                        </a:spcAft>
                      </a:pPr>
                      <a:r>
                        <a:rPr lang="en-US" sz="1400">
                          <a:latin typeface="Times New Roman"/>
                          <a:ea typeface="SimSun"/>
                        </a:rPr>
                        <a:t>demo4</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asm</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48</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3</a:t>
                      </a:r>
                      <a:endParaRPr lang="en-US" sz="100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11</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22%</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73%</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0.14s</a:t>
                      </a:r>
                      <a:endParaRPr lang="en-US" sz="100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12</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25%</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71%</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1.5s</a:t>
                      </a:r>
                      <a:endParaRPr lang="en-US" sz="100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r>
              <a:tr h="396093">
                <a:tc>
                  <a:txBody>
                    <a:bodyPr/>
                    <a:lstStyle/>
                    <a:p>
                      <a:pPr marL="0" marR="0" algn="ctr">
                        <a:lnSpc>
                          <a:spcPct val="115000"/>
                        </a:lnSpc>
                        <a:spcBef>
                          <a:spcPts val="0"/>
                        </a:spcBef>
                        <a:spcAft>
                          <a:spcPts val="0"/>
                        </a:spcAft>
                      </a:pPr>
                      <a:r>
                        <a:rPr lang="en-US" sz="1400">
                          <a:latin typeface="Times New Roman"/>
                          <a:ea typeface="SimSun"/>
                        </a:rPr>
                        <a:t>demo5</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err="1">
                          <a:latin typeface="Times New Roman"/>
                          <a:ea typeface="SimSun"/>
                        </a:rPr>
                        <a:t>asm</a:t>
                      </a:r>
                      <a:endParaRPr lang="en-US" sz="1000" dirty="0">
                        <a:latin typeface="Times New Roman"/>
                        <a:ea typeface="SimSu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48</a:t>
                      </a:r>
                      <a:endParaRPr lang="en-US" sz="1000">
                        <a:latin typeface="Times New Roman"/>
                        <a:ea typeface="SimSu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a:ea typeface="SimSun"/>
                        </a:rPr>
                        <a:t>4</a:t>
                      </a:r>
                      <a:endParaRPr lang="en-US" sz="1000" dirty="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5</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10%</a:t>
                      </a:r>
                      <a:endParaRPr lang="en-US" sz="1000">
                        <a:latin typeface="Times New Roman"/>
                        <a:ea typeface="SimSu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83%</a:t>
                      </a:r>
                      <a:endParaRPr lang="en-US" sz="1000">
                        <a:latin typeface="Times New Roman"/>
                        <a:ea typeface="SimSu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a:ea typeface="SimSun"/>
                        </a:rPr>
                        <a:t>0.12s</a:t>
                      </a:r>
                      <a:endParaRPr lang="en-US" sz="1000" dirty="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43</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90%</a:t>
                      </a:r>
                      <a:endParaRPr lang="en-US" sz="1000">
                        <a:latin typeface="Times New Roman"/>
                        <a:ea typeface="SimSu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4%</a:t>
                      </a:r>
                      <a:endParaRPr lang="en-US" sz="1000">
                        <a:latin typeface="Times New Roman"/>
                        <a:ea typeface="SimSu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a:ea typeface="SimSun"/>
                        </a:rPr>
                        <a:t>3.5s</a:t>
                      </a:r>
                      <a:endParaRPr lang="en-US" sz="1000" dirty="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
        <p:nvSpPr>
          <p:cNvPr id="5" name="Content Placeholder 2"/>
          <p:cNvSpPr txBox="1">
            <a:spLocks/>
          </p:cNvSpPr>
          <p:nvPr/>
        </p:nvSpPr>
        <p:spPr>
          <a:xfrm>
            <a:off x="2457157" y="5261323"/>
            <a:ext cx="7338646" cy="632045"/>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smtClean="0"/>
              <a:t>5 small ASM programs are compiled in a machine with the configuration Core i5-3340M and 4GBytes of RAM</a:t>
            </a:r>
          </a:p>
        </p:txBody>
      </p:sp>
      <p:sp>
        <p:nvSpPr>
          <p:cNvPr id="3" name="Date Placeholder 2"/>
          <p:cNvSpPr>
            <a:spLocks noGrp="1"/>
          </p:cNvSpPr>
          <p:nvPr>
            <p:ph type="dt" sz="half" idx="10"/>
          </p:nvPr>
        </p:nvSpPr>
        <p:spPr/>
        <p:txBody>
          <a:bodyPr/>
          <a:lstStyle/>
          <a:p>
            <a:fld id="{DF2FE9D5-78C4-4FC8-8FA6-CD86A35A3778}" type="datetime1">
              <a:rPr lang="en-US" smtClean="0"/>
              <a:t>10/16/2013</a:t>
            </a:fld>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30</a:t>
            </a:fld>
            <a:endParaRPr lang="en-US" dirty="0"/>
          </a:p>
        </p:txBody>
      </p:sp>
    </p:spTree>
    <p:extLst>
      <p:ext uri="{BB962C8B-B14F-4D97-AF65-F5344CB8AC3E}">
        <p14:creationId xmlns:p14="http://schemas.microsoft.com/office/powerpoint/2010/main" val="368673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2857059"/>
              </p:ext>
            </p:extLst>
          </p:nvPr>
        </p:nvGraphicFramePr>
        <p:xfrm>
          <a:off x="1096963" y="1846264"/>
          <a:ext cx="10058400" cy="32781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6"/>
          <p:cNvSpPr txBox="1">
            <a:spLocks noChangeArrowheads="1"/>
          </p:cNvSpPr>
          <p:nvPr/>
        </p:nvSpPr>
        <p:spPr bwMode="auto">
          <a:xfrm>
            <a:off x="838200" y="5290625"/>
            <a:ext cx="11175609"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100" baseline="30000" dirty="0"/>
              <a:t>[10] </a:t>
            </a:r>
            <a:r>
              <a:rPr lang="en-US" sz="1100" dirty="0"/>
              <a:t>K. To and M. Ogawa. SMT for Polynomial Constraints on Real Numbers, </a:t>
            </a:r>
            <a:r>
              <a:rPr lang="en-US" sz="1100" i="1" dirty="0"/>
              <a:t>Tools for Automatic Program Analysis TAPAS 2012</a:t>
            </a:r>
            <a:r>
              <a:rPr lang="en-US" sz="1100" dirty="0"/>
              <a:t> , Elsevier ENTCS vol.289, pp.27-40. 2012</a:t>
            </a:r>
            <a:endParaRPr lang="en-US" sz="1100" i="1" dirty="0"/>
          </a:p>
          <a:p>
            <a:pPr eaLnBrk="1" hangingPunct="1"/>
            <a:r>
              <a:rPr lang="en-US" sz="1100" baseline="30000" dirty="0"/>
              <a:t>[11] </a:t>
            </a:r>
            <a:r>
              <a:rPr lang="en-US" sz="1100" dirty="0" err="1"/>
              <a:t>Quan</a:t>
            </a:r>
            <a:r>
              <a:rPr lang="en-US" sz="1100" dirty="0"/>
              <a:t> T.T., Hoang L.N.D, Nguyen H.V, and Nguyen H.P (2010a), Model based  Generation  of  Structured  Error-Flows  in  Imperative  Programs,  In </a:t>
            </a:r>
            <a:r>
              <a:rPr lang="en-US" sz="1100" i="1" dirty="0"/>
              <a:t>Proc.  of    2010  International  Conference  on  Advanced  Computing  and Applications (ACOMP 2010), </a:t>
            </a:r>
            <a:r>
              <a:rPr lang="en-US" sz="1100" dirty="0"/>
              <a:t>Vietnam</a:t>
            </a:r>
          </a:p>
          <a:p>
            <a:pPr eaLnBrk="1" hangingPunct="1"/>
            <a:r>
              <a:rPr lang="en-US" sz="1100" baseline="30000" dirty="0"/>
              <a:t>[12] </a:t>
            </a:r>
            <a:r>
              <a:rPr lang="en-US" sz="1100" dirty="0" err="1"/>
              <a:t>Quan</a:t>
            </a:r>
            <a:r>
              <a:rPr lang="en-US" sz="1100" dirty="0"/>
              <a:t>  T.T.,  Hoang  L.N.  </a:t>
            </a:r>
            <a:r>
              <a:rPr lang="en-US" sz="1100" dirty="0" err="1"/>
              <a:t>Duc</a:t>
            </a:r>
            <a:r>
              <a:rPr lang="en-US" sz="1100" dirty="0"/>
              <a:t>,  Nguyen  T.B,  Nguyen  N.A.,  Tran  D.Q., Nguyen  H.P,  Bui  H.T.  (2010b)  MAFSE:  A  model-based  framework  for software verification, In</a:t>
            </a:r>
            <a:r>
              <a:rPr lang="en-US" sz="1100" i="1" dirty="0"/>
              <a:t> Proceedings of the 4th International Conference on Secure Software Integration and Reliability Improvement</a:t>
            </a:r>
            <a:r>
              <a:rPr lang="en-US" sz="1100" dirty="0"/>
              <a:t>, Singapore 2010 </a:t>
            </a:r>
          </a:p>
        </p:txBody>
      </p:sp>
      <p:sp>
        <p:nvSpPr>
          <p:cNvPr id="3" name="Date Placeholder 2"/>
          <p:cNvSpPr>
            <a:spLocks noGrp="1"/>
          </p:cNvSpPr>
          <p:nvPr>
            <p:ph type="dt" sz="half" idx="10"/>
          </p:nvPr>
        </p:nvSpPr>
        <p:spPr/>
        <p:txBody>
          <a:bodyPr/>
          <a:lstStyle/>
          <a:p>
            <a:fld id="{6D05DFA2-E7CB-4B59-AC70-6C17FCA76443}" type="datetime1">
              <a:rPr lang="en-US" smtClean="0"/>
              <a:t>10/16/2013</a:t>
            </a:fld>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31</a:t>
            </a:fld>
            <a:endParaRPr lang="en-US" dirty="0"/>
          </a:p>
        </p:txBody>
      </p:sp>
    </p:spTree>
    <p:extLst>
      <p:ext uri="{BB962C8B-B14F-4D97-AF65-F5344CB8AC3E}">
        <p14:creationId xmlns:p14="http://schemas.microsoft.com/office/powerpoint/2010/main" val="126488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Content Placeholder 2"/>
          <p:cNvSpPr>
            <a:spLocks noGrp="1"/>
          </p:cNvSpPr>
          <p:nvPr>
            <p:ph idx="1"/>
          </p:nvPr>
        </p:nvSpPr>
        <p:spPr>
          <a:xfrm>
            <a:off x="2107479" y="1909848"/>
            <a:ext cx="7772400" cy="3389313"/>
          </a:xfrm>
        </p:spPr>
        <p:txBody>
          <a:bodyPr>
            <a:normAutofit/>
          </a:bodyPr>
          <a:lstStyle/>
          <a:p>
            <a:pPr>
              <a:buFont typeface="Wingdings" panose="05000000000000000000" pitchFamily="2" charset="2"/>
              <a:buChar char="q"/>
            </a:pPr>
            <a:r>
              <a:rPr lang="en-US" dirty="0" smtClean="0"/>
              <a:t> We propose a hybrid approach which combines an over-approximation by static analysis and an under-approximation by dynamic testing to achieve practically more accurate CFGs.</a:t>
            </a:r>
          </a:p>
          <a:p>
            <a:pPr>
              <a:buFont typeface="Wingdings" panose="05000000000000000000" pitchFamily="2" charset="2"/>
              <a:buChar char="q"/>
            </a:pPr>
            <a:r>
              <a:rPr lang="en-US" dirty="0" smtClean="0"/>
              <a:t> Initial results show that our method is quite promising. </a:t>
            </a:r>
          </a:p>
        </p:txBody>
      </p:sp>
      <p:sp>
        <p:nvSpPr>
          <p:cNvPr id="3" name="Date Placeholder 2"/>
          <p:cNvSpPr>
            <a:spLocks noGrp="1"/>
          </p:cNvSpPr>
          <p:nvPr>
            <p:ph type="dt" sz="half" idx="10"/>
          </p:nvPr>
        </p:nvSpPr>
        <p:spPr/>
        <p:txBody>
          <a:bodyPr/>
          <a:lstStyle/>
          <a:p>
            <a:fld id="{7412331B-04FB-4053-BE2E-6AC4C28B2DFF}" type="datetime1">
              <a:rPr lang="en-US" smtClean="0"/>
              <a:t>10/16/2013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32</a:t>
            </a:fld>
            <a:endParaRPr lang="en-US" dirty="0"/>
          </a:p>
        </p:txBody>
      </p:sp>
    </p:spTree>
    <p:extLst>
      <p:ext uri="{BB962C8B-B14F-4D97-AF65-F5344CB8AC3E}">
        <p14:creationId xmlns:p14="http://schemas.microsoft.com/office/powerpoint/2010/main" val="155921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a:xfrm>
            <a:off x="1097280" y="2000250"/>
            <a:ext cx="10058400" cy="3868844"/>
          </a:xfrm>
        </p:spPr>
        <p:txBody>
          <a:bodyPr>
            <a:normAutofit/>
          </a:bodyPr>
          <a:lstStyle/>
          <a:p>
            <a:pPr lvl="1">
              <a:buFont typeface="Wingdings" panose="05000000000000000000" pitchFamily="2" charset="2"/>
              <a:buChar char="q"/>
            </a:pPr>
            <a:r>
              <a:rPr lang="en-US" sz="2400" dirty="0"/>
              <a:t> </a:t>
            </a:r>
            <a:r>
              <a:rPr lang="en-US" sz="2400" dirty="0" smtClean="0"/>
              <a:t>Integrate slicing method for simplification</a:t>
            </a:r>
          </a:p>
          <a:p>
            <a:pPr lvl="1">
              <a:buFont typeface="Wingdings" panose="05000000000000000000" pitchFamily="2" charset="2"/>
              <a:buChar char="q"/>
            </a:pPr>
            <a:r>
              <a:rPr lang="en-US" sz="2400" dirty="0" smtClean="0"/>
              <a:t> Extend </a:t>
            </a:r>
            <a:r>
              <a:rPr lang="en-US" sz="2400" dirty="0"/>
              <a:t>our project for larger set of instructions.</a:t>
            </a:r>
          </a:p>
          <a:p>
            <a:pPr lvl="1">
              <a:buFont typeface="Wingdings" panose="05000000000000000000" pitchFamily="2" charset="2"/>
              <a:buChar char="q"/>
            </a:pPr>
            <a:r>
              <a:rPr lang="en-US" sz="2400" dirty="0"/>
              <a:t> Integrate </a:t>
            </a:r>
            <a:r>
              <a:rPr lang="en-US" sz="2400" dirty="0" err="1"/>
              <a:t>raSAT</a:t>
            </a:r>
            <a:r>
              <a:rPr lang="en-US" sz="2400" dirty="0"/>
              <a:t> </a:t>
            </a:r>
            <a:r>
              <a:rPr lang="en-US" sz="2400" baseline="30000" dirty="0"/>
              <a:t>[10]</a:t>
            </a:r>
            <a:r>
              <a:rPr lang="en-US" sz="2400" dirty="0"/>
              <a:t> into our work for handling path condition. </a:t>
            </a:r>
          </a:p>
          <a:p>
            <a:pPr lvl="1">
              <a:buFont typeface="Wingdings" panose="05000000000000000000" pitchFamily="2" charset="2"/>
              <a:buChar char="q"/>
            </a:pPr>
            <a:r>
              <a:rPr lang="en-US" sz="2400" dirty="0"/>
              <a:t> Infer non-linear loop invariant using Craig Interpolation. </a:t>
            </a:r>
          </a:p>
          <a:p>
            <a:pPr lvl="1">
              <a:buFont typeface="Wingdings" panose="05000000000000000000" pitchFamily="2" charset="2"/>
              <a:buChar char="q"/>
            </a:pPr>
            <a:r>
              <a:rPr lang="en-US" sz="2400" dirty="0"/>
              <a:t> Improve LTS for supporting large instructions of x86. </a:t>
            </a:r>
          </a:p>
          <a:p>
            <a:endParaRPr lang="en-US" sz="2800" dirty="0"/>
          </a:p>
        </p:txBody>
      </p:sp>
      <p:sp>
        <p:nvSpPr>
          <p:cNvPr id="4" name="Date Placeholder 3"/>
          <p:cNvSpPr>
            <a:spLocks noGrp="1"/>
          </p:cNvSpPr>
          <p:nvPr>
            <p:ph type="dt" sz="half" idx="10"/>
          </p:nvPr>
        </p:nvSpPr>
        <p:spPr/>
        <p:txBody>
          <a:bodyPr/>
          <a:lstStyle/>
          <a:p>
            <a:fld id="{F33D3580-6279-4531-B7BD-D31C9E64FD30}" type="datetime1">
              <a:rPr lang="en-US" smtClean="0"/>
              <a:t>10/16/2013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33</a:t>
            </a:fld>
            <a:endParaRPr lang="en-US" dirty="0"/>
          </a:p>
        </p:txBody>
      </p:sp>
    </p:spTree>
    <p:extLst>
      <p:ext uri="{BB962C8B-B14F-4D97-AF65-F5344CB8AC3E}">
        <p14:creationId xmlns:p14="http://schemas.microsoft.com/office/powerpoint/2010/main" val="395556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4" name="Content Placeholder 2"/>
          <p:cNvSpPr>
            <a:spLocks noGrp="1"/>
          </p:cNvSpPr>
          <p:nvPr>
            <p:ph idx="1"/>
          </p:nvPr>
        </p:nvSpPr>
        <p:spPr>
          <a:xfrm>
            <a:off x="1097280" y="1934313"/>
            <a:ext cx="10465361" cy="3706832"/>
          </a:xfrm>
        </p:spPr>
        <p:txBody>
          <a:bodyPr/>
          <a:lstStyle/>
          <a:p>
            <a:pPr eaLnBrk="1" hangingPunct="1">
              <a:buFont typeface="Wingdings" panose="05000000000000000000" pitchFamily="2" charset="2"/>
              <a:buChar char="v"/>
            </a:pPr>
            <a:r>
              <a:rPr lang="en-US" sz="1600" dirty="0" smtClean="0"/>
              <a:t> Colon, M., </a:t>
            </a:r>
            <a:r>
              <a:rPr lang="en-US" sz="1600" dirty="0" err="1" smtClean="0"/>
              <a:t>Sankaranarayanan</a:t>
            </a:r>
            <a:r>
              <a:rPr lang="en-US" sz="1600" dirty="0" smtClean="0"/>
              <a:t>, S., and </a:t>
            </a:r>
            <a:r>
              <a:rPr lang="en-US" sz="1600" dirty="0" err="1" smtClean="0"/>
              <a:t>Sipma</a:t>
            </a:r>
            <a:r>
              <a:rPr lang="en-US" sz="1600" dirty="0" smtClean="0"/>
              <a:t>, H. Linear invariant generation using non-linear constraint solving. In </a:t>
            </a:r>
            <a:r>
              <a:rPr lang="en-US" sz="1600" i="1" dirty="0" smtClean="0"/>
              <a:t>Computer Aided Veriﬁcation (July 2003)</a:t>
            </a:r>
          </a:p>
          <a:p>
            <a:pPr eaLnBrk="1" hangingPunct="1">
              <a:buFont typeface="Wingdings" panose="05000000000000000000" pitchFamily="2" charset="2"/>
              <a:buChar char="v"/>
            </a:pPr>
            <a:r>
              <a:rPr lang="en-US" sz="1600" dirty="0" smtClean="0"/>
              <a:t> Johannes  Kinder,  Helmut  </a:t>
            </a:r>
            <a:r>
              <a:rPr lang="en-US" sz="1600" dirty="0" err="1" smtClean="0"/>
              <a:t>Veith</a:t>
            </a:r>
            <a:r>
              <a:rPr lang="en-US" sz="1600" dirty="0" smtClean="0"/>
              <a:t>,  Florian  </a:t>
            </a:r>
            <a:r>
              <a:rPr lang="en-US" sz="1600" dirty="0" err="1" smtClean="0"/>
              <a:t>Zuleger</a:t>
            </a:r>
            <a:r>
              <a:rPr lang="en-US" sz="1600" dirty="0" smtClean="0"/>
              <a:t>. An  Abstract  Interpretation–Based  Framework  for  Control  Flow  Reconstruction  from  Binaries. In</a:t>
            </a:r>
            <a:r>
              <a:rPr lang="en-US" sz="1600" i="1" dirty="0" smtClean="0"/>
              <a:t> Proceedings  of  the  10th  International  Conference  on  Verification,  Model Checking, and Abstract Interpretation (VMCAI 2009)</a:t>
            </a:r>
            <a:r>
              <a:rPr lang="en-US" sz="1600" dirty="0" smtClean="0"/>
              <a:t>, vol. 5403, Lecture Notes in Computer Science, Springer, January 2009, pp. 214–228</a:t>
            </a:r>
          </a:p>
          <a:p>
            <a:pPr eaLnBrk="1" hangingPunct="1">
              <a:buFont typeface="Wingdings" panose="05000000000000000000" pitchFamily="2" charset="2"/>
              <a:buChar char="v"/>
            </a:pPr>
            <a:r>
              <a:rPr lang="en-US" sz="1600" dirty="0" smtClean="0"/>
              <a:t> A. </a:t>
            </a:r>
            <a:r>
              <a:rPr lang="en-US" sz="1600" dirty="0" err="1" smtClean="0"/>
              <a:t>Bockmayr</a:t>
            </a:r>
            <a:r>
              <a:rPr lang="en-US" sz="1600" dirty="0" smtClean="0"/>
              <a:t> and V. </a:t>
            </a:r>
            <a:r>
              <a:rPr lang="en-US" sz="1600" dirty="0" err="1" smtClean="0"/>
              <a:t>Weispfenning</a:t>
            </a:r>
            <a:r>
              <a:rPr lang="en-US" sz="1600" dirty="0" smtClean="0"/>
              <a:t>. </a:t>
            </a:r>
            <a:r>
              <a:rPr lang="en-US" sz="1600" i="1" dirty="0" smtClean="0"/>
              <a:t>Solving numerical constraints”</a:t>
            </a:r>
            <a:r>
              <a:rPr lang="en-US" sz="1600" dirty="0" smtClean="0"/>
              <a:t> In A. Robinson and A. </a:t>
            </a:r>
            <a:r>
              <a:rPr lang="en-US" sz="1600" dirty="0" err="1" smtClean="0"/>
              <a:t>Voronkov</a:t>
            </a:r>
            <a:r>
              <a:rPr lang="en-US" sz="1600" dirty="0" smtClean="0"/>
              <a:t>, editors, Handbook of Automated Reasoning, volume I, chapter 12, pages 751–842. Elsevier Science, 2001</a:t>
            </a:r>
          </a:p>
          <a:p>
            <a:pPr eaLnBrk="1" hangingPunct="1">
              <a:buFont typeface="Wingdings" panose="05000000000000000000" pitchFamily="2" charset="2"/>
              <a:buChar char="v"/>
            </a:pPr>
            <a:r>
              <a:rPr lang="en-US" sz="1600" dirty="0" smtClean="0"/>
              <a:t> K. Fukuda and A. </a:t>
            </a:r>
            <a:r>
              <a:rPr lang="en-US" sz="1600" dirty="0" err="1" smtClean="0"/>
              <a:t>Prodon</a:t>
            </a:r>
            <a:r>
              <a:rPr lang="en-US" sz="1600" dirty="0" smtClean="0"/>
              <a:t>. Double description method revisited. In </a:t>
            </a:r>
            <a:r>
              <a:rPr lang="en-US" sz="1600" i="1" dirty="0" err="1" smtClean="0"/>
              <a:t>Combinatorics</a:t>
            </a:r>
            <a:r>
              <a:rPr lang="en-US" sz="1600" i="1" dirty="0" smtClean="0"/>
              <a:t> and Computer Science</a:t>
            </a:r>
            <a:r>
              <a:rPr lang="en-US" sz="1600" dirty="0" smtClean="0"/>
              <a:t>, volume 1120 of LNCS, pages 91–111. Springer-</a:t>
            </a:r>
            <a:r>
              <a:rPr lang="en-US" sz="1600" dirty="0" err="1" smtClean="0"/>
              <a:t>Verlag</a:t>
            </a:r>
            <a:r>
              <a:rPr lang="en-US" sz="1600" dirty="0" smtClean="0"/>
              <a:t>, 1996</a:t>
            </a:r>
          </a:p>
          <a:p>
            <a:pPr>
              <a:buFont typeface="Wingdings" panose="05000000000000000000" pitchFamily="2" charset="2"/>
              <a:buChar char="v"/>
            </a:pPr>
            <a:r>
              <a:rPr lang="en-US" sz="1600" dirty="0" smtClean="0"/>
              <a:t> G. </a:t>
            </a:r>
            <a:r>
              <a:rPr lang="en-US" sz="1600" dirty="0" err="1" smtClean="0"/>
              <a:t>Balakrishnan</a:t>
            </a:r>
            <a:r>
              <a:rPr lang="en-US" sz="1600" dirty="0" smtClean="0"/>
              <a:t> and T. Reps. Analyzing memory accesses in x86 </a:t>
            </a:r>
            <a:r>
              <a:rPr lang="en-US" sz="1600" dirty="0" err="1" smtClean="0"/>
              <a:t>executables</a:t>
            </a:r>
            <a:r>
              <a:rPr lang="en-US" sz="1600" dirty="0" smtClean="0"/>
              <a:t>. In </a:t>
            </a:r>
            <a:r>
              <a:rPr lang="en-US" sz="1600" i="1" dirty="0" smtClean="0"/>
              <a:t>Comp. Construct</a:t>
            </a:r>
            <a:r>
              <a:rPr lang="en-US" sz="1600" dirty="0" smtClean="0"/>
              <a:t>, pages 5–23, 2004</a:t>
            </a:r>
          </a:p>
          <a:p>
            <a:pPr>
              <a:buFont typeface="Wingdings" panose="05000000000000000000" pitchFamily="2" charset="2"/>
              <a:buChar char="v"/>
            </a:pPr>
            <a:r>
              <a:rPr lang="en-US" sz="1600" dirty="0" smtClean="0"/>
              <a:t> James  C.  King,  IBM  Thomas  J.  Watson  Research  Center,  Yorktown  Heights,  NY, “Symbolic execution and program testing”, In </a:t>
            </a:r>
            <a:r>
              <a:rPr lang="en-US" sz="1600" i="1" dirty="0" smtClean="0"/>
              <a:t>Communications of the ACM </a:t>
            </a:r>
            <a:r>
              <a:rPr lang="en-US" sz="1600" dirty="0" smtClean="0"/>
              <a:t>Volume 19 Issue 7, July 1976, Pages 385–394. </a:t>
            </a:r>
          </a:p>
        </p:txBody>
      </p:sp>
      <p:sp>
        <p:nvSpPr>
          <p:cNvPr id="3" name="Date Placeholder 2"/>
          <p:cNvSpPr>
            <a:spLocks noGrp="1"/>
          </p:cNvSpPr>
          <p:nvPr>
            <p:ph type="dt" sz="half" idx="10"/>
          </p:nvPr>
        </p:nvSpPr>
        <p:spPr/>
        <p:txBody>
          <a:bodyPr/>
          <a:lstStyle/>
          <a:p>
            <a:fld id="{257DEA9B-3CE8-43B7-9AC3-78E361F65AF6}" type="datetime1">
              <a:rPr lang="en-US" smtClean="0"/>
              <a:t>10/16/2013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34</a:t>
            </a:fld>
            <a:endParaRPr lang="en-US" dirty="0"/>
          </a:p>
        </p:txBody>
      </p:sp>
    </p:spTree>
    <p:extLst>
      <p:ext uri="{BB962C8B-B14F-4D97-AF65-F5344CB8AC3E}">
        <p14:creationId xmlns:p14="http://schemas.microsoft.com/office/powerpoint/2010/main" val="26933101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airplan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541761" y="2914650"/>
            <a:ext cx="5278389" cy="1200329"/>
          </a:xfrm>
          <a:prstGeom prst="rect">
            <a:avLst/>
          </a:prstGeom>
          <a:noFill/>
        </p:spPr>
        <p:txBody>
          <a:bodyPr wrap="square" lIns="91440" tIns="45720" rIns="91440" bIns="45720">
            <a:spAutoFit/>
          </a:bodyPr>
          <a:lstStyle/>
          <a:p>
            <a:pPr algn="ctr"/>
            <a:r>
              <a:rPr lang="en-US" sz="72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94397829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graphicFrame>
        <p:nvGraphicFramePr>
          <p:cNvPr id="4" name="Diagram 3"/>
          <p:cNvGraphicFramePr/>
          <p:nvPr>
            <p:extLst>
              <p:ext uri="{D42A27DB-BD31-4B8C-83A1-F6EECF244321}">
                <p14:modId xmlns:p14="http://schemas.microsoft.com/office/powerpoint/2010/main" val="750519949"/>
              </p:ext>
            </p:extLst>
          </p:nvPr>
        </p:nvGraphicFramePr>
        <p:xfrm>
          <a:off x="1167619" y="1941342"/>
          <a:ext cx="9988062" cy="32918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p:cNvSpPr>
            <a:spLocks noGrp="1"/>
          </p:cNvSpPr>
          <p:nvPr>
            <p:ph type="dt" sz="half" idx="10"/>
          </p:nvPr>
        </p:nvSpPr>
        <p:spPr/>
        <p:txBody>
          <a:bodyPr/>
          <a:lstStyle/>
          <a:p>
            <a:fld id="{034C92A8-873E-43DB-A3F0-687353780FD3}" type="datetime1">
              <a:rPr lang="en-US" smtClean="0"/>
              <a:t>10/16/2013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4</a:t>
            </a:fld>
            <a:endParaRPr lang="en-US" dirty="0"/>
          </a:p>
        </p:txBody>
      </p:sp>
    </p:spTree>
    <p:extLst>
      <p:ext uri="{BB962C8B-B14F-4D97-AF65-F5344CB8AC3E}">
        <p14:creationId xmlns:p14="http://schemas.microsoft.com/office/powerpoint/2010/main" val="1471636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Analysis</a:t>
            </a:r>
            <a:endParaRPr lang="en-US" dirty="0"/>
          </a:p>
        </p:txBody>
      </p:sp>
      <p:grpSp>
        <p:nvGrpSpPr>
          <p:cNvPr id="43" name="Group 42"/>
          <p:cNvGrpSpPr/>
          <p:nvPr/>
        </p:nvGrpSpPr>
        <p:grpSpPr>
          <a:xfrm>
            <a:off x="2099074" y="2000618"/>
            <a:ext cx="8054812" cy="3545991"/>
            <a:chOff x="1622607" y="1803671"/>
            <a:chExt cx="8054812" cy="3545991"/>
          </a:xfrm>
        </p:grpSpPr>
        <p:sp>
          <p:nvSpPr>
            <p:cNvPr id="4" name="Text Box 31"/>
            <p:cNvSpPr txBox="1">
              <a:spLocks noChangeArrowheads="1"/>
            </p:cNvSpPr>
            <p:nvPr/>
          </p:nvSpPr>
          <p:spPr bwMode="auto">
            <a:xfrm>
              <a:off x="1622607" y="2114697"/>
              <a:ext cx="2693435" cy="320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GB" sz="1600" b="1" dirty="0">
                  <a:solidFill>
                    <a:srgbClr val="FF0000"/>
                  </a:solidFill>
                  <a:latin typeface="Courier New" panose="02070309020205020404" pitchFamily="49" charset="0"/>
                </a:rPr>
                <a:t>1</a:t>
              </a:r>
              <a:r>
                <a:rPr lang="en-GB" sz="1600" b="1" dirty="0">
                  <a:latin typeface="Courier New" panose="02070309020205020404" pitchFamily="49" charset="0"/>
                </a:rPr>
                <a:t>:  n = 0;</a:t>
              </a:r>
            </a:p>
            <a:p>
              <a:pPr eaLnBrk="1" hangingPunct="1"/>
              <a:endParaRPr lang="en-GB" sz="1600" b="1" dirty="0" smtClean="0">
                <a:latin typeface="Courier New" panose="02070309020205020404" pitchFamily="49" charset="0"/>
              </a:endParaRPr>
            </a:p>
            <a:p>
              <a:pPr eaLnBrk="1" hangingPunct="1"/>
              <a:endParaRPr lang="en-GB" sz="1600" b="1" dirty="0">
                <a:latin typeface="Courier New" panose="02070309020205020404" pitchFamily="49" charset="0"/>
              </a:endParaRPr>
            </a:p>
            <a:p>
              <a:pPr eaLnBrk="1" hangingPunct="1"/>
              <a:r>
                <a:rPr lang="en-GB" sz="1600" b="1" dirty="0">
                  <a:solidFill>
                    <a:srgbClr val="FF0000"/>
                  </a:solidFill>
                  <a:latin typeface="Courier New" panose="02070309020205020404" pitchFamily="49" charset="0"/>
                </a:rPr>
                <a:t>2</a:t>
              </a:r>
              <a:r>
                <a:rPr lang="en-GB" sz="1600" b="1" dirty="0">
                  <a:latin typeface="Courier New" panose="02070309020205020404" pitchFamily="49" charset="0"/>
                </a:rPr>
                <a:t>:  while n &lt; 1000 do</a:t>
              </a:r>
            </a:p>
            <a:p>
              <a:pPr eaLnBrk="1" hangingPunct="1"/>
              <a:endParaRPr lang="en-GB" sz="1600" b="1" dirty="0" smtClean="0">
                <a:latin typeface="Courier New" panose="02070309020205020404" pitchFamily="49" charset="0"/>
              </a:endParaRPr>
            </a:p>
            <a:p>
              <a:pPr eaLnBrk="1" hangingPunct="1"/>
              <a:endParaRPr lang="en-GB" sz="1600" b="1" dirty="0">
                <a:latin typeface="Courier New" panose="02070309020205020404" pitchFamily="49" charset="0"/>
              </a:endParaRPr>
            </a:p>
            <a:p>
              <a:pPr eaLnBrk="1" hangingPunct="1"/>
              <a:r>
                <a:rPr lang="en-GB" sz="1600" b="1" dirty="0">
                  <a:solidFill>
                    <a:srgbClr val="FF0000"/>
                  </a:solidFill>
                  <a:latin typeface="Courier New" panose="02070309020205020404" pitchFamily="49" charset="0"/>
                </a:rPr>
                <a:t>3</a:t>
              </a:r>
              <a:r>
                <a:rPr lang="en-GB" sz="1600" b="1" dirty="0">
                  <a:latin typeface="Courier New" panose="02070309020205020404" pitchFamily="49" charset="0"/>
                </a:rPr>
                <a:t>:    n = n + 1</a:t>
              </a:r>
              <a:r>
                <a:rPr lang="en-GB" sz="1600" b="1" dirty="0" smtClean="0">
                  <a:latin typeface="Courier New" panose="02070309020205020404" pitchFamily="49" charset="0"/>
                </a:rPr>
                <a:t>;</a:t>
              </a:r>
              <a:endParaRPr lang="en-GB" sz="1600" b="1" dirty="0">
                <a:latin typeface="Courier New" panose="02070309020205020404" pitchFamily="49" charset="0"/>
              </a:endParaRPr>
            </a:p>
            <a:p>
              <a:pPr eaLnBrk="1" hangingPunct="1"/>
              <a:endParaRPr lang="en-GB" sz="1600" b="1" dirty="0" smtClean="0">
                <a:latin typeface="Courier New" panose="02070309020205020404" pitchFamily="49" charset="0"/>
              </a:endParaRPr>
            </a:p>
            <a:p>
              <a:pPr eaLnBrk="1" hangingPunct="1"/>
              <a:endParaRPr lang="en-GB" sz="1600" b="1" dirty="0">
                <a:latin typeface="Courier New" panose="02070309020205020404" pitchFamily="49" charset="0"/>
              </a:endParaRPr>
            </a:p>
            <a:p>
              <a:pPr eaLnBrk="1" hangingPunct="1"/>
              <a:r>
                <a:rPr lang="en-GB" sz="1600" b="1" dirty="0">
                  <a:solidFill>
                    <a:srgbClr val="FF0000"/>
                  </a:solidFill>
                  <a:latin typeface="Courier New" panose="02070309020205020404" pitchFamily="49" charset="0"/>
                </a:rPr>
                <a:t>4</a:t>
              </a:r>
              <a:r>
                <a:rPr lang="en-GB" sz="1600" b="1" dirty="0">
                  <a:latin typeface="Courier New" panose="02070309020205020404" pitchFamily="49" charset="0"/>
                </a:rPr>
                <a:t>:  end</a:t>
              </a:r>
            </a:p>
            <a:p>
              <a:pPr eaLnBrk="1" hangingPunct="1"/>
              <a:endParaRPr lang="en-GB" sz="1600" b="1" dirty="0" smtClean="0">
                <a:latin typeface="Courier New" panose="02070309020205020404" pitchFamily="49" charset="0"/>
              </a:endParaRPr>
            </a:p>
            <a:p>
              <a:pPr eaLnBrk="1" hangingPunct="1"/>
              <a:endParaRPr lang="en-GB" sz="1600" b="1" dirty="0">
                <a:latin typeface="Courier New" panose="02070309020205020404" pitchFamily="49" charset="0"/>
              </a:endParaRPr>
            </a:p>
            <a:p>
              <a:pPr eaLnBrk="1" hangingPunct="1"/>
              <a:r>
                <a:rPr lang="en-GB" sz="1600" b="1" dirty="0">
                  <a:solidFill>
                    <a:srgbClr val="FF0000"/>
                  </a:solidFill>
                  <a:latin typeface="Courier New" panose="02070309020205020404" pitchFamily="49" charset="0"/>
                </a:rPr>
                <a:t>5</a:t>
              </a:r>
              <a:r>
                <a:rPr lang="en-GB" sz="1600" b="1" dirty="0">
                  <a:latin typeface="Courier New" panose="02070309020205020404" pitchFamily="49" charset="0"/>
                </a:rPr>
                <a:t>:  exit</a:t>
              </a:r>
              <a:endParaRPr lang="en-US" sz="1200" dirty="0"/>
            </a:p>
          </p:txBody>
        </p:sp>
        <p:sp>
          <p:nvSpPr>
            <p:cNvPr id="6" name="Line 33"/>
            <p:cNvSpPr>
              <a:spLocks noChangeShapeType="1"/>
            </p:cNvSpPr>
            <p:nvPr/>
          </p:nvSpPr>
          <p:spPr bwMode="auto">
            <a:xfrm>
              <a:off x="2897945" y="2231554"/>
              <a:ext cx="3303163" cy="0"/>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 name="Line 34"/>
            <p:cNvSpPr>
              <a:spLocks noChangeShapeType="1"/>
            </p:cNvSpPr>
            <p:nvPr/>
          </p:nvSpPr>
          <p:spPr bwMode="auto">
            <a:xfrm>
              <a:off x="4298162" y="2967062"/>
              <a:ext cx="1860742" cy="0"/>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Line 35"/>
            <p:cNvSpPr>
              <a:spLocks noChangeShapeType="1"/>
            </p:cNvSpPr>
            <p:nvPr/>
          </p:nvSpPr>
          <p:spPr bwMode="auto">
            <a:xfrm>
              <a:off x="3657600" y="3702570"/>
              <a:ext cx="3253598" cy="0"/>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Line 36"/>
            <p:cNvSpPr>
              <a:spLocks noChangeShapeType="1"/>
            </p:cNvSpPr>
            <p:nvPr/>
          </p:nvSpPr>
          <p:spPr bwMode="auto">
            <a:xfrm flipV="1">
              <a:off x="2601542" y="4411617"/>
              <a:ext cx="4309656" cy="0"/>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37"/>
            <p:cNvSpPr>
              <a:spLocks noChangeShapeType="1"/>
            </p:cNvSpPr>
            <p:nvPr/>
          </p:nvSpPr>
          <p:spPr bwMode="auto">
            <a:xfrm flipV="1">
              <a:off x="2715064" y="5147125"/>
              <a:ext cx="3486043" cy="0"/>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Text Box 26"/>
            <p:cNvSpPr txBox="1">
              <a:spLocks noChangeArrowheads="1"/>
            </p:cNvSpPr>
            <p:nvPr/>
          </p:nvSpPr>
          <p:spPr bwMode="auto">
            <a:xfrm>
              <a:off x="7476446" y="1803671"/>
              <a:ext cx="2053784" cy="855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b="1" dirty="0">
                  <a:latin typeface="Courier New" panose="02070309020205020404" pitchFamily="49" charset="0"/>
                </a:rPr>
                <a:t>CFG: Control</a:t>
              </a:r>
            </a:p>
            <a:p>
              <a:pPr eaLnBrk="1" hangingPunct="1"/>
              <a:r>
                <a:rPr lang="en-US" sz="2000" b="1" dirty="0">
                  <a:latin typeface="Courier New" panose="02070309020205020404" pitchFamily="49" charset="0"/>
                </a:rPr>
                <a:t>Flow Graph</a:t>
              </a:r>
              <a:endParaRPr lang="en-GB" sz="2000" dirty="0">
                <a:latin typeface="Symbol" panose="05050102010706020507" pitchFamily="18" charset="2"/>
              </a:endParaRPr>
            </a:p>
            <a:p>
              <a:pPr eaLnBrk="1" hangingPunct="1"/>
              <a:endParaRPr lang="en-US" sz="2000" b="1" dirty="0">
                <a:latin typeface="Courier New" panose="02070309020205020404" pitchFamily="49" charset="0"/>
              </a:endParaRPr>
            </a:p>
          </p:txBody>
        </p:sp>
        <p:sp>
          <p:nvSpPr>
            <p:cNvPr id="16" name="Text Box 26"/>
            <p:cNvSpPr txBox="1">
              <a:spLocks noChangeArrowheads="1"/>
            </p:cNvSpPr>
            <p:nvPr/>
          </p:nvSpPr>
          <p:spPr bwMode="auto">
            <a:xfrm>
              <a:off x="5363388" y="1880710"/>
              <a:ext cx="963699" cy="339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b="1" dirty="0">
                  <a:latin typeface="Courier New" panose="02070309020205020404" pitchFamily="49" charset="0"/>
                </a:rPr>
                <a:t>n = 0</a:t>
              </a:r>
            </a:p>
          </p:txBody>
        </p:sp>
        <p:sp>
          <p:nvSpPr>
            <p:cNvPr id="17" name="Text Box 28"/>
            <p:cNvSpPr txBox="1">
              <a:spLocks noChangeArrowheads="1"/>
            </p:cNvSpPr>
            <p:nvPr/>
          </p:nvSpPr>
          <p:spPr bwMode="auto">
            <a:xfrm>
              <a:off x="6066330" y="3380314"/>
              <a:ext cx="357809" cy="341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b="1" dirty="0">
                  <a:latin typeface="Courier New" panose="02070309020205020404" pitchFamily="49" charset="0"/>
                </a:rPr>
                <a:t>F</a:t>
              </a:r>
              <a:endParaRPr lang="en-US" sz="2000" b="1" dirty="0">
                <a:latin typeface="Courier New" panose="02070309020205020404" pitchFamily="49" charset="0"/>
                <a:cs typeface="Times New Roman" panose="02020603050405020304" pitchFamily="18" charset="0"/>
              </a:endParaRPr>
            </a:p>
          </p:txBody>
        </p:sp>
        <p:grpSp>
          <p:nvGrpSpPr>
            <p:cNvPr id="19" name="Group 4"/>
            <p:cNvGrpSpPr>
              <a:grpSpLocks/>
            </p:cNvGrpSpPr>
            <p:nvPr/>
          </p:nvGrpSpPr>
          <p:grpSpPr bwMode="auto">
            <a:xfrm>
              <a:off x="6263159" y="2027293"/>
              <a:ext cx="375766" cy="368794"/>
              <a:chOff x="2064" y="1316"/>
              <a:chExt cx="240" cy="256"/>
            </a:xfrm>
          </p:grpSpPr>
          <p:sp>
            <p:nvSpPr>
              <p:cNvPr id="41" name="Text Box 5"/>
              <p:cNvSpPr txBox="1">
                <a:spLocks noChangeArrowheads="1"/>
              </p:cNvSpPr>
              <p:nvPr/>
            </p:nvSpPr>
            <p:spPr bwMode="auto">
              <a:xfrm>
                <a:off x="2081" y="131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dirty="0">
                    <a:solidFill>
                      <a:srgbClr val="FF3300"/>
                    </a:solidFill>
                    <a:latin typeface="Times New Roman" panose="02020603050405020304" pitchFamily="18" charset="0"/>
                  </a:rPr>
                  <a:t>1</a:t>
                </a:r>
              </a:p>
            </p:txBody>
          </p:sp>
          <p:sp>
            <p:nvSpPr>
              <p:cNvPr id="42" name="Oval 6"/>
              <p:cNvSpPr>
                <a:spLocks noChangeArrowheads="1"/>
              </p:cNvSpPr>
              <p:nvPr/>
            </p:nvSpPr>
            <p:spPr bwMode="auto">
              <a:xfrm>
                <a:off x="2064" y="1332"/>
                <a:ext cx="240" cy="2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grpSp>
          <p:nvGrpSpPr>
            <p:cNvPr id="20" name="Group 7"/>
            <p:cNvGrpSpPr>
              <a:grpSpLocks/>
            </p:cNvGrpSpPr>
            <p:nvPr/>
          </p:nvGrpSpPr>
          <p:grpSpPr bwMode="auto">
            <a:xfrm>
              <a:off x="6257674" y="2766389"/>
              <a:ext cx="364854" cy="371249"/>
              <a:chOff x="2112" y="1691"/>
              <a:chExt cx="240" cy="269"/>
            </a:xfrm>
          </p:grpSpPr>
          <p:sp>
            <p:nvSpPr>
              <p:cNvPr id="39" name="Text Box 8"/>
              <p:cNvSpPr txBox="1">
                <a:spLocks noChangeArrowheads="1"/>
              </p:cNvSpPr>
              <p:nvPr/>
            </p:nvSpPr>
            <p:spPr bwMode="auto">
              <a:xfrm>
                <a:off x="2128" y="1691"/>
                <a:ext cx="1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dirty="0">
                    <a:solidFill>
                      <a:srgbClr val="FF3300"/>
                    </a:solidFill>
                    <a:latin typeface="Times New Roman" panose="02020603050405020304" pitchFamily="18" charset="0"/>
                  </a:rPr>
                  <a:t>2</a:t>
                </a:r>
              </a:p>
            </p:txBody>
          </p:sp>
          <p:sp>
            <p:nvSpPr>
              <p:cNvPr id="40" name="Oval 9"/>
              <p:cNvSpPr>
                <a:spLocks noChangeArrowheads="1"/>
              </p:cNvSpPr>
              <p:nvPr/>
            </p:nvSpPr>
            <p:spPr bwMode="auto">
              <a:xfrm>
                <a:off x="2112" y="1720"/>
                <a:ext cx="240" cy="2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grpSp>
          <p:nvGrpSpPr>
            <p:cNvPr id="21" name="Group 10"/>
            <p:cNvGrpSpPr>
              <a:grpSpLocks/>
            </p:cNvGrpSpPr>
            <p:nvPr/>
          </p:nvGrpSpPr>
          <p:grpSpPr bwMode="auto">
            <a:xfrm>
              <a:off x="6988115" y="3512566"/>
              <a:ext cx="382820" cy="402440"/>
              <a:chOff x="2208" y="2584"/>
              <a:chExt cx="240" cy="255"/>
            </a:xfrm>
          </p:grpSpPr>
          <p:sp>
            <p:nvSpPr>
              <p:cNvPr id="37" name="Text Box 11"/>
              <p:cNvSpPr txBox="1">
                <a:spLocks noChangeArrowheads="1"/>
              </p:cNvSpPr>
              <p:nvPr/>
            </p:nvSpPr>
            <p:spPr bwMode="auto">
              <a:xfrm>
                <a:off x="2234" y="2584"/>
                <a:ext cx="1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dirty="0">
                    <a:solidFill>
                      <a:srgbClr val="FF3300"/>
                    </a:solidFill>
                    <a:latin typeface="Times New Roman" panose="02020603050405020304" pitchFamily="18" charset="0"/>
                  </a:rPr>
                  <a:t>3</a:t>
                </a:r>
              </a:p>
            </p:txBody>
          </p:sp>
          <p:sp>
            <p:nvSpPr>
              <p:cNvPr id="38" name="Oval 12"/>
              <p:cNvSpPr>
                <a:spLocks noChangeArrowheads="1"/>
              </p:cNvSpPr>
              <p:nvPr/>
            </p:nvSpPr>
            <p:spPr bwMode="auto">
              <a:xfrm>
                <a:off x="2208" y="2599"/>
                <a:ext cx="240" cy="2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grpSp>
          <p:nvGrpSpPr>
            <p:cNvPr id="22" name="Group 13"/>
            <p:cNvGrpSpPr>
              <a:grpSpLocks/>
            </p:cNvGrpSpPr>
            <p:nvPr/>
          </p:nvGrpSpPr>
          <p:grpSpPr bwMode="auto">
            <a:xfrm>
              <a:off x="6987059" y="4211562"/>
              <a:ext cx="383876" cy="382398"/>
              <a:chOff x="2496" y="3197"/>
              <a:chExt cx="240" cy="247"/>
            </a:xfrm>
          </p:grpSpPr>
          <p:sp>
            <p:nvSpPr>
              <p:cNvPr id="35" name="Text Box 14"/>
              <p:cNvSpPr txBox="1">
                <a:spLocks noChangeArrowheads="1"/>
              </p:cNvSpPr>
              <p:nvPr/>
            </p:nvSpPr>
            <p:spPr bwMode="auto">
              <a:xfrm>
                <a:off x="2512" y="3197"/>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dirty="0">
                    <a:solidFill>
                      <a:srgbClr val="FF3300"/>
                    </a:solidFill>
                    <a:latin typeface="Times New Roman" panose="02020603050405020304" pitchFamily="18" charset="0"/>
                  </a:rPr>
                  <a:t>4</a:t>
                </a:r>
              </a:p>
            </p:txBody>
          </p:sp>
          <p:sp>
            <p:nvSpPr>
              <p:cNvPr id="36" name="Oval 15"/>
              <p:cNvSpPr>
                <a:spLocks noChangeArrowheads="1"/>
              </p:cNvSpPr>
              <p:nvPr/>
            </p:nvSpPr>
            <p:spPr bwMode="auto">
              <a:xfrm>
                <a:off x="2496" y="3204"/>
                <a:ext cx="240" cy="2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grpSp>
          <p:nvGrpSpPr>
            <p:cNvPr id="23" name="Group 16"/>
            <p:cNvGrpSpPr>
              <a:grpSpLocks/>
            </p:cNvGrpSpPr>
            <p:nvPr/>
          </p:nvGrpSpPr>
          <p:grpSpPr bwMode="auto">
            <a:xfrm>
              <a:off x="6281998" y="4961281"/>
              <a:ext cx="365172" cy="388381"/>
              <a:chOff x="3264" y="2695"/>
              <a:chExt cx="240" cy="240"/>
            </a:xfrm>
          </p:grpSpPr>
          <p:sp>
            <p:nvSpPr>
              <p:cNvPr id="33" name="Text Box 17"/>
              <p:cNvSpPr txBox="1">
                <a:spLocks noChangeArrowheads="1"/>
              </p:cNvSpPr>
              <p:nvPr/>
            </p:nvSpPr>
            <p:spPr bwMode="auto">
              <a:xfrm>
                <a:off x="3290" y="270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dirty="0">
                    <a:solidFill>
                      <a:srgbClr val="FF3300"/>
                    </a:solidFill>
                    <a:latin typeface="Times New Roman" panose="02020603050405020304" pitchFamily="18" charset="0"/>
                  </a:rPr>
                  <a:t>5</a:t>
                </a:r>
              </a:p>
            </p:txBody>
          </p:sp>
          <p:sp>
            <p:nvSpPr>
              <p:cNvPr id="34" name="Oval 18"/>
              <p:cNvSpPr>
                <a:spLocks noChangeArrowheads="1"/>
              </p:cNvSpPr>
              <p:nvPr/>
            </p:nvSpPr>
            <p:spPr bwMode="auto">
              <a:xfrm>
                <a:off x="3264" y="2695"/>
                <a:ext cx="240" cy="2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sp>
          <p:nvSpPr>
            <p:cNvPr id="24" name="Line 19"/>
            <p:cNvSpPr>
              <a:spLocks noChangeShapeType="1"/>
            </p:cNvSpPr>
            <p:nvPr/>
          </p:nvSpPr>
          <p:spPr bwMode="auto">
            <a:xfrm>
              <a:off x="6452544" y="2403405"/>
              <a:ext cx="0" cy="380665"/>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5" name="Line 20"/>
            <p:cNvSpPr>
              <a:spLocks noChangeShapeType="1"/>
            </p:cNvSpPr>
            <p:nvPr/>
          </p:nvSpPr>
          <p:spPr bwMode="auto">
            <a:xfrm>
              <a:off x="7174523" y="3929074"/>
              <a:ext cx="0" cy="285853"/>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6" name="Line 21"/>
            <p:cNvSpPr>
              <a:spLocks noChangeShapeType="1"/>
            </p:cNvSpPr>
            <p:nvPr/>
          </p:nvSpPr>
          <p:spPr bwMode="auto">
            <a:xfrm>
              <a:off x="6464158" y="3137638"/>
              <a:ext cx="577777" cy="432074"/>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7" name="Line 22"/>
            <p:cNvSpPr>
              <a:spLocks noChangeShapeType="1"/>
            </p:cNvSpPr>
            <p:nvPr/>
          </p:nvSpPr>
          <p:spPr bwMode="auto">
            <a:xfrm flipH="1">
              <a:off x="6451811" y="3154373"/>
              <a:ext cx="732" cy="1800435"/>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8" name="Line 23"/>
            <p:cNvSpPr>
              <a:spLocks noChangeShapeType="1"/>
            </p:cNvSpPr>
            <p:nvPr/>
          </p:nvSpPr>
          <p:spPr bwMode="auto">
            <a:xfrm>
              <a:off x="7353014" y="4396658"/>
              <a:ext cx="2324405" cy="2367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4"/>
            <p:cNvSpPr>
              <a:spLocks noChangeShapeType="1"/>
            </p:cNvSpPr>
            <p:nvPr/>
          </p:nvSpPr>
          <p:spPr bwMode="auto">
            <a:xfrm flipH="1" flipV="1">
              <a:off x="6622528" y="2972507"/>
              <a:ext cx="3040820" cy="1"/>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0" name="Line 25"/>
            <p:cNvSpPr>
              <a:spLocks noChangeShapeType="1"/>
            </p:cNvSpPr>
            <p:nvPr/>
          </p:nvSpPr>
          <p:spPr bwMode="auto">
            <a:xfrm flipH="1" flipV="1">
              <a:off x="9663348" y="2952994"/>
              <a:ext cx="5" cy="14436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Text Box 27"/>
            <p:cNvSpPr txBox="1">
              <a:spLocks noChangeArrowheads="1"/>
            </p:cNvSpPr>
            <p:nvPr/>
          </p:nvSpPr>
          <p:spPr bwMode="auto">
            <a:xfrm>
              <a:off x="6757016" y="3089796"/>
              <a:ext cx="375302" cy="341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b="1" dirty="0">
                  <a:latin typeface="Times New Roman" panose="02020603050405020304" pitchFamily="18" charset="0"/>
                </a:rPr>
                <a:t>T</a:t>
              </a:r>
              <a:endParaRPr lang="en-US" sz="2000" b="1" dirty="0">
                <a:latin typeface="Courier New" panose="02070309020205020404" pitchFamily="49" charset="0"/>
              </a:endParaRPr>
            </a:p>
          </p:txBody>
        </p:sp>
        <p:sp>
          <p:nvSpPr>
            <p:cNvPr id="32" name="Text Box 29"/>
            <p:cNvSpPr txBox="1">
              <a:spLocks noChangeArrowheads="1"/>
            </p:cNvSpPr>
            <p:nvPr/>
          </p:nvSpPr>
          <p:spPr bwMode="auto">
            <a:xfrm>
              <a:off x="7185938" y="3469870"/>
              <a:ext cx="1727025" cy="339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b="1" dirty="0">
                  <a:latin typeface="Courier New" panose="02070309020205020404" pitchFamily="49" charset="0"/>
                </a:rPr>
                <a:t> n = n + 1</a:t>
              </a:r>
            </a:p>
          </p:txBody>
        </p:sp>
        <p:sp>
          <p:nvSpPr>
            <p:cNvPr id="15" name="Text Box 29"/>
            <p:cNvSpPr txBox="1">
              <a:spLocks noChangeArrowheads="1"/>
            </p:cNvSpPr>
            <p:nvPr/>
          </p:nvSpPr>
          <p:spPr bwMode="auto">
            <a:xfrm>
              <a:off x="6424139" y="2550637"/>
              <a:ext cx="1591315" cy="34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b="1" dirty="0">
                  <a:latin typeface="Courier New" panose="02070309020205020404" pitchFamily="49" charset="0"/>
                </a:rPr>
                <a:t> n &lt; 1000</a:t>
              </a:r>
            </a:p>
          </p:txBody>
        </p:sp>
      </p:grpSp>
      <p:sp>
        <p:nvSpPr>
          <p:cNvPr id="3" name="Date Placeholder 2"/>
          <p:cNvSpPr>
            <a:spLocks noGrp="1"/>
          </p:cNvSpPr>
          <p:nvPr>
            <p:ph type="dt" sz="half" idx="10"/>
          </p:nvPr>
        </p:nvSpPr>
        <p:spPr/>
        <p:txBody>
          <a:bodyPr/>
          <a:lstStyle/>
          <a:p>
            <a:fld id="{2F07AE86-F867-4CEF-93BD-445613981B96}" type="datetime1">
              <a:rPr lang="en-US" smtClean="0"/>
              <a:t>10/16/2013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5</a:t>
            </a:fld>
            <a:endParaRPr lang="en-US" dirty="0"/>
          </a:p>
        </p:txBody>
      </p:sp>
    </p:spTree>
    <p:extLst>
      <p:ext uri="{BB962C8B-B14F-4D97-AF65-F5344CB8AC3E}">
        <p14:creationId xmlns:p14="http://schemas.microsoft.com/office/powerpoint/2010/main" val="88310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Code Analysis</a:t>
            </a:r>
            <a:endParaRPr lang="en-US" dirty="0"/>
          </a:p>
        </p:txBody>
      </p:sp>
      <p:grpSp>
        <p:nvGrpSpPr>
          <p:cNvPr id="33" name="Group 32"/>
          <p:cNvGrpSpPr/>
          <p:nvPr/>
        </p:nvGrpSpPr>
        <p:grpSpPr>
          <a:xfrm>
            <a:off x="1673116" y="1882165"/>
            <a:ext cx="9218625" cy="3722767"/>
            <a:chOff x="1363624" y="1699284"/>
            <a:chExt cx="9218625" cy="3722767"/>
          </a:xfrm>
        </p:grpSpPr>
        <p:sp>
          <p:nvSpPr>
            <p:cNvPr id="4" name="Text Box 31"/>
            <p:cNvSpPr txBox="1">
              <a:spLocks noChangeArrowheads="1"/>
            </p:cNvSpPr>
            <p:nvPr/>
          </p:nvSpPr>
          <p:spPr bwMode="auto">
            <a:xfrm>
              <a:off x="1363624" y="2713617"/>
              <a:ext cx="52578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solidFill>
                    <a:srgbClr val="000000"/>
                  </a:solidFill>
                  <a:miter lim="800000"/>
                  <a:headEnd/>
                  <a:tailEnd/>
                </a14:hiddenLine>
              </a:ext>
            </a:extLst>
          </p:spPr>
          <p:txBody>
            <a:bodyPr lIns="0" tIns="0" rIns="0" bIns="0">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GB" sz="1600" b="1" dirty="0">
                  <a:solidFill>
                    <a:srgbClr val="FF0000"/>
                  </a:solidFill>
                  <a:latin typeface="Courier New" panose="02070309020205020404" pitchFamily="49" charset="0"/>
                </a:rPr>
                <a:t>0000</a:t>
              </a:r>
              <a:r>
                <a:rPr lang="en-GB" sz="1600" b="1" dirty="0">
                  <a:latin typeface="Courier New" panose="02070309020205020404" pitchFamily="49" charset="0"/>
                </a:rPr>
                <a:t>:B8 00 03 C1 BB  </a:t>
              </a:r>
              <a:r>
                <a:rPr lang="en-GB" sz="1600" b="1" dirty="0">
                  <a:solidFill>
                    <a:srgbClr val="FF0000"/>
                  </a:solidFill>
                  <a:latin typeface="Courier New" panose="02070309020205020404" pitchFamily="49" charset="0"/>
                </a:rPr>
                <a:t>1</a:t>
              </a:r>
              <a:r>
                <a:rPr lang="en-GB" sz="1600" b="1" dirty="0">
                  <a:latin typeface="Courier New" panose="02070309020205020404" pitchFamily="49" charset="0"/>
                </a:rPr>
                <a:t>: </a:t>
              </a:r>
              <a:r>
                <a:rPr lang="en-GB" sz="1600" b="1" dirty="0" err="1">
                  <a:latin typeface="Courier New" panose="02070309020205020404" pitchFamily="49" charset="0"/>
                </a:rPr>
                <a:t>mov</a:t>
              </a:r>
              <a:r>
                <a:rPr lang="en-GB" sz="1600" b="1" dirty="0">
                  <a:latin typeface="Courier New" panose="02070309020205020404" pitchFamily="49" charset="0"/>
                </a:rPr>
                <a:t> </a:t>
              </a:r>
              <a:r>
                <a:rPr lang="en-GB" sz="1600" b="1" dirty="0" err="1">
                  <a:latin typeface="Courier New" panose="02070309020205020404" pitchFamily="49" charset="0"/>
                </a:rPr>
                <a:t>eax</a:t>
              </a:r>
              <a:r>
                <a:rPr lang="en-GB" sz="1600" b="1" dirty="0">
                  <a:latin typeface="Courier New" panose="02070309020205020404" pitchFamily="49" charset="0"/>
                </a:rPr>
                <a:t>, 0xBBC10300</a:t>
              </a:r>
            </a:p>
            <a:p>
              <a:pPr eaLnBrk="1" hangingPunct="1"/>
              <a:endParaRPr lang="en-GB" sz="1600" b="1" dirty="0">
                <a:latin typeface="Courier New" panose="02070309020205020404" pitchFamily="49" charset="0"/>
              </a:endParaRPr>
            </a:p>
            <a:p>
              <a:pPr eaLnBrk="1" hangingPunct="1"/>
              <a:endParaRPr lang="en-GB" sz="1600" b="1" dirty="0">
                <a:latin typeface="Courier New" panose="02070309020205020404" pitchFamily="49" charset="0"/>
              </a:endParaRPr>
            </a:p>
            <a:p>
              <a:pPr eaLnBrk="1" hangingPunct="1"/>
              <a:r>
                <a:rPr lang="en-GB" sz="1600" b="1" dirty="0">
                  <a:solidFill>
                    <a:srgbClr val="FF0000"/>
                  </a:solidFill>
                  <a:latin typeface="Courier New" panose="02070309020205020404" pitchFamily="49" charset="0"/>
                </a:rPr>
                <a:t>0005</a:t>
              </a:r>
              <a:r>
                <a:rPr lang="en-GB" sz="1600" b="1" dirty="0">
                  <a:latin typeface="Courier New" panose="02070309020205020404" pitchFamily="49" charset="0"/>
                </a:rPr>
                <a:t>:B9 00 00 00 05  </a:t>
              </a:r>
              <a:r>
                <a:rPr lang="en-GB" sz="1600" b="1" dirty="0">
                  <a:solidFill>
                    <a:srgbClr val="FF0000"/>
                  </a:solidFill>
                  <a:latin typeface="Courier New" panose="02070309020205020404" pitchFamily="49" charset="0"/>
                </a:rPr>
                <a:t>2</a:t>
              </a:r>
              <a:r>
                <a:rPr lang="en-GB" sz="1600" b="1" dirty="0">
                  <a:latin typeface="Courier New" panose="02070309020205020404" pitchFamily="49" charset="0"/>
                </a:rPr>
                <a:t>: </a:t>
              </a:r>
              <a:r>
                <a:rPr lang="en-GB" sz="1600" b="1" dirty="0" err="1">
                  <a:latin typeface="Courier New" panose="02070309020205020404" pitchFamily="49" charset="0"/>
                </a:rPr>
                <a:t>mov</a:t>
              </a:r>
              <a:r>
                <a:rPr lang="en-GB" sz="1600" b="1" dirty="0">
                  <a:latin typeface="Courier New" panose="02070309020205020404" pitchFamily="49" charset="0"/>
                </a:rPr>
                <a:t> </a:t>
              </a:r>
              <a:r>
                <a:rPr lang="en-GB" sz="1600" b="1" dirty="0" err="1">
                  <a:latin typeface="Courier New" panose="02070309020205020404" pitchFamily="49" charset="0"/>
                </a:rPr>
                <a:t>ecx</a:t>
              </a:r>
              <a:r>
                <a:rPr lang="en-GB" sz="1600" b="1" dirty="0">
                  <a:latin typeface="Courier New" panose="02070309020205020404" pitchFamily="49" charset="0"/>
                </a:rPr>
                <a:t>, 0x05000000</a:t>
              </a:r>
            </a:p>
            <a:p>
              <a:pPr eaLnBrk="1" hangingPunct="1"/>
              <a:endParaRPr lang="en-GB" sz="1600" b="1" dirty="0">
                <a:latin typeface="Courier New" panose="02070309020205020404" pitchFamily="49" charset="0"/>
              </a:endParaRPr>
            </a:p>
            <a:p>
              <a:pPr eaLnBrk="1" hangingPunct="1"/>
              <a:endParaRPr lang="en-GB" sz="1600" b="1" dirty="0">
                <a:latin typeface="Courier New" panose="02070309020205020404" pitchFamily="49" charset="0"/>
              </a:endParaRPr>
            </a:p>
            <a:p>
              <a:pPr eaLnBrk="1" hangingPunct="1"/>
              <a:r>
                <a:rPr lang="en-GB" sz="1600" b="1" dirty="0">
                  <a:solidFill>
                    <a:srgbClr val="FF0000"/>
                  </a:solidFill>
                  <a:latin typeface="Courier New" panose="02070309020205020404" pitchFamily="49" charset="0"/>
                </a:rPr>
                <a:t>000A</a:t>
              </a:r>
              <a:r>
                <a:rPr lang="en-GB" sz="1600" b="1" dirty="0">
                  <a:latin typeface="Courier New" panose="02070309020205020404" pitchFamily="49" charset="0"/>
                </a:rPr>
                <a:t>:03 C1           </a:t>
              </a:r>
              <a:r>
                <a:rPr lang="en-GB" sz="1600" b="1" dirty="0">
                  <a:solidFill>
                    <a:srgbClr val="FF0000"/>
                  </a:solidFill>
                  <a:latin typeface="Courier New" panose="02070309020205020404" pitchFamily="49" charset="0"/>
                </a:rPr>
                <a:t>3</a:t>
              </a:r>
              <a:r>
                <a:rPr lang="en-GB" sz="1600" b="1" dirty="0">
                  <a:latin typeface="Courier New" panose="02070309020205020404" pitchFamily="49" charset="0"/>
                </a:rPr>
                <a:t>: add </a:t>
              </a:r>
              <a:r>
                <a:rPr lang="en-GB" sz="1600" b="1" dirty="0" err="1">
                  <a:latin typeface="Courier New" panose="02070309020205020404" pitchFamily="49" charset="0"/>
                </a:rPr>
                <a:t>eax</a:t>
              </a:r>
              <a:r>
                <a:rPr lang="en-GB" sz="1600" b="1" dirty="0">
                  <a:latin typeface="Courier New" panose="02070309020205020404" pitchFamily="49" charset="0"/>
                </a:rPr>
                <a:t>, </a:t>
              </a:r>
              <a:r>
                <a:rPr lang="en-GB" sz="1600" b="1" dirty="0" err="1">
                  <a:latin typeface="Courier New" panose="02070309020205020404" pitchFamily="49" charset="0"/>
                </a:rPr>
                <a:t>ecx</a:t>
              </a:r>
              <a:r>
                <a:rPr lang="en-GB" sz="1600" b="1" dirty="0">
                  <a:latin typeface="Courier New" panose="02070309020205020404" pitchFamily="49" charset="0"/>
                </a:rPr>
                <a:t>  </a:t>
              </a:r>
            </a:p>
            <a:p>
              <a:pPr eaLnBrk="1" hangingPunct="1"/>
              <a:endParaRPr lang="en-GB" sz="1600" b="1" dirty="0">
                <a:latin typeface="Courier New" panose="02070309020205020404" pitchFamily="49" charset="0"/>
              </a:endParaRPr>
            </a:p>
            <a:p>
              <a:pPr eaLnBrk="1" hangingPunct="1"/>
              <a:endParaRPr lang="en-GB" sz="1600" b="1" dirty="0">
                <a:latin typeface="Courier New" panose="02070309020205020404" pitchFamily="49" charset="0"/>
              </a:endParaRPr>
            </a:p>
            <a:p>
              <a:pPr eaLnBrk="1" hangingPunct="1"/>
              <a:r>
                <a:rPr lang="en-GB" sz="1600" b="1" dirty="0">
                  <a:solidFill>
                    <a:srgbClr val="FF0000"/>
                  </a:solidFill>
                  <a:latin typeface="Courier New" panose="02070309020205020404" pitchFamily="49" charset="0"/>
                </a:rPr>
                <a:t>000C</a:t>
              </a:r>
              <a:r>
                <a:rPr lang="en-GB" sz="1600" b="1" dirty="0">
                  <a:latin typeface="Courier New" panose="02070309020205020404" pitchFamily="49" charset="0"/>
                </a:rPr>
                <a:t>:EB F4           </a:t>
              </a:r>
              <a:r>
                <a:rPr lang="en-GB" sz="1600" b="1" dirty="0">
                  <a:solidFill>
                    <a:srgbClr val="FF0000"/>
                  </a:solidFill>
                  <a:latin typeface="Courier New" panose="02070309020205020404" pitchFamily="49" charset="0"/>
                </a:rPr>
                <a:t>4</a:t>
              </a:r>
              <a:r>
                <a:rPr lang="en-GB" sz="1600" b="1" dirty="0">
                  <a:latin typeface="Courier New" panose="02070309020205020404" pitchFamily="49" charset="0"/>
                </a:rPr>
                <a:t>: </a:t>
              </a:r>
              <a:r>
                <a:rPr lang="en-GB" sz="1600" b="1" dirty="0" err="1">
                  <a:latin typeface="Courier New" panose="02070309020205020404" pitchFamily="49" charset="0"/>
                </a:rPr>
                <a:t>jmp</a:t>
              </a:r>
              <a:r>
                <a:rPr lang="en-GB" sz="1600" b="1" dirty="0">
                  <a:latin typeface="Courier New" panose="02070309020205020404" pitchFamily="49" charset="0"/>
                </a:rPr>
                <a:t> $-10 </a:t>
              </a:r>
            </a:p>
            <a:p>
              <a:pPr eaLnBrk="1" hangingPunct="1"/>
              <a:endParaRPr lang="en-GB" sz="1600" b="1" dirty="0">
                <a:latin typeface="Courier New" panose="02070309020205020404" pitchFamily="49" charset="0"/>
              </a:endParaRPr>
            </a:p>
          </p:txBody>
        </p:sp>
        <p:grpSp>
          <p:nvGrpSpPr>
            <p:cNvPr id="5" name="Group 6"/>
            <p:cNvGrpSpPr>
              <a:grpSpLocks/>
            </p:cNvGrpSpPr>
            <p:nvPr/>
          </p:nvGrpSpPr>
          <p:grpSpPr bwMode="auto">
            <a:xfrm>
              <a:off x="7799361" y="1699284"/>
              <a:ext cx="2782888" cy="3568700"/>
              <a:chOff x="6477000" y="956092"/>
              <a:chExt cx="2782889" cy="3569071"/>
            </a:xfrm>
          </p:grpSpPr>
          <p:grpSp>
            <p:nvGrpSpPr>
              <p:cNvPr id="6" name="Group 39"/>
              <p:cNvGrpSpPr>
                <a:grpSpLocks/>
              </p:cNvGrpSpPr>
              <p:nvPr/>
            </p:nvGrpSpPr>
            <p:grpSpPr bwMode="auto">
              <a:xfrm>
                <a:off x="6477000" y="1801018"/>
                <a:ext cx="2782889" cy="2724145"/>
                <a:chOff x="3468" y="889"/>
                <a:chExt cx="1753" cy="1716"/>
              </a:xfrm>
            </p:grpSpPr>
            <p:sp>
              <p:nvSpPr>
                <p:cNvPr id="9" name="Text Box 26"/>
                <p:cNvSpPr txBox="1">
                  <a:spLocks noChangeArrowheads="1"/>
                </p:cNvSpPr>
                <p:nvPr/>
              </p:nvSpPr>
              <p:spPr bwMode="auto">
                <a:xfrm>
                  <a:off x="3714" y="889"/>
                  <a:ext cx="141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GB" sz="1400" b="1">
                      <a:latin typeface="Courier New" panose="02070309020205020404" pitchFamily="49" charset="0"/>
                    </a:rPr>
                    <a:t>mov eax, 0xBBC10300</a:t>
                  </a:r>
                  <a:endParaRPr lang="en-US" sz="1400" b="1">
                    <a:latin typeface="Courier New" panose="02070309020205020404" pitchFamily="49" charset="0"/>
                  </a:endParaRPr>
                </a:p>
              </p:txBody>
            </p:sp>
            <p:sp>
              <p:nvSpPr>
                <p:cNvPr id="10" name="Text Box 28"/>
                <p:cNvSpPr txBox="1">
                  <a:spLocks noChangeArrowheads="1"/>
                </p:cNvSpPr>
                <p:nvPr/>
              </p:nvSpPr>
              <p:spPr bwMode="auto">
                <a:xfrm>
                  <a:off x="3807" y="1400"/>
                  <a:ext cx="141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GB" sz="1400" b="1" dirty="0" err="1">
                      <a:latin typeface="Courier New" panose="02070309020205020404" pitchFamily="49" charset="0"/>
                    </a:rPr>
                    <a:t>mov</a:t>
                  </a:r>
                  <a:r>
                    <a:rPr lang="en-GB" sz="1400" b="1" dirty="0">
                      <a:latin typeface="Courier New" panose="02070309020205020404" pitchFamily="49" charset="0"/>
                    </a:rPr>
                    <a:t> </a:t>
                  </a:r>
                  <a:r>
                    <a:rPr lang="en-GB" sz="1400" b="1" dirty="0" err="1">
                      <a:latin typeface="Courier New" panose="02070309020205020404" pitchFamily="49" charset="0"/>
                    </a:rPr>
                    <a:t>ecx</a:t>
                  </a:r>
                  <a:r>
                    <a:rPr lang="en-GB" sz="1400" b="1" dirty="0">
                      <a:latin typeface="Courier New" panose="02070309020205020404" pitchFamily="49" charset="0"/>
                    </a:rPr>
                    <a:t>, 0x05000000</a:t>
                  </a:r>
                  <a:endParaRPr lang="en-US" sz="1400" b="1" dirty="0">
                    <a:latin typeface="Courier New" panose="02070309020205020404" pitchFamily="49" charset="0"/>
                    <a:cs typeface="Times New Roman" panose="02020603050405020304" pitchFamily="18" charset="0"/>
                  </a:endParaRPr>
                </a:p>
              </p:txBody>
            </p:sp>
            <p:grpSp>
              <p:nvGrpSpPr>
                <p:cNvPr id="11" name="Group 38"/>
                <p:cNvGrpSpPr>
                  <a:grpSpLocks/>
                </p:cNvGrpSpPr>
                <p:nvPr/>
              </p:nvGrpSpPr>
              <p:grpSpPr bwMode="auto">
                <a:xfrm>
                  <a:off x="3468" y="912"/>
                  <a:ext cx="1284" cy="1693"/>
                  <a:chOff x="3468" y="912"/>
                  <a:chExt cx="1284" cy="1693"/>
                </a:xfrm>
              </p:grpSpPr>
              <p:grpSp>
                <p:nvGrpSpPr>
                  <p:cNvPr id="12" name="Group 4"/>
                  <p:cNvGrpSpPr>
                    <a:grpSpLocks/>
                  </p:cNvGrpSpPr>
                  <p:nvPr/>
                </p:nvGrpSpPr>
                <p:grpSpPr bwMode="auto">
                  <a:xfrm>
                    <a:off x="3468" y="912"/>
                    <a:ext cx="265" cy="265"/>
                    <a:chOff x="2064" y="1332"/>
                    <a:chExt cx="240" cy="240"/>
                  </a:xfrm>
                </p:grpSpPr>
                <p:sp>
                  <p:nvSpPr>
                    <p:cNvPr id="26" name="Text Box 5"/>
                    <p:cNvSpPr txBox="1">
                      <a:spLocks noChangeArrowheads="1"/>
                    </p:cNvSpPr>
                    <p:nvPr/>
                  </p:nvSpPr>
                  <p:spPr bwMode="auto">
                    <a:xfrm>
                      <a:off x="2090" y="133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a:solidFill>
                            <a:srgbClr val="FF3300"/>
                          </a:solidFill>
                          <a:latin typeface="Times New Roman" panose="02020603050405020304" pitchFamily="18" charset="0"/>
                        </a:rPr>
                        <a:t>1</a:t>
                      </a:r>
                    </a:p>
                  </p:txBody>
                </p:sp>
                <p:sp>
                  <p:nvSpPr>
                    <p:cNvPr id="27" name="Oval 6"/>
                    <p:cNvSpPr>
                      <a:spLocks noChangeArrowheads="1"/>
                    </p:cNvSpPr>
                    <p:nvPr/>
                  </p:nvSpPr>
                  <p:spPr bwMode="auto">
                    <a:xfrm>
                      <a:off x="2064" y="1332"/>
                      <a:ext cx="240" cy="2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grpSp>
                <p:nvGrpSpPr>
                  <p:cNvPr id="13" name="Group 7"/>
                  <p:cNvGrpSpPr>
                    <a:grpSpLocks/>
                  </p:cNvGrpSpPr>
                  <p:nvPr/>
                </p:nvGrpSpPr>
                <p:grpSpPr bwMode="auto">
                  <a:xfrm>
                    <a:off x="3468" y="1401"/>
                    <a:ext cx="265" cy="279"/>
                    <a:chOff x="2112" y="1646"/>
                    <a:chExt cx="240" cy="253"/>
                  </a:xfrm>
                </p:grpSpPr>
                <p:sp>
                  <p:nvSpPr>
                    <p:cNvPr id="24" name="Text Box 8"/>
                    <p:cNvSpPr txBox="1">
                      <a:spLocks noChangeArrowheads="1"/>
                    </p:cNvSpPr>
                    <p:nvPr/>
                  </p:nvSpPr>
                  <p:spPr bwMode="auto">
                    <a:xfrm>
                      <a:off x="2138" y="1646"/>
                      <a:ext cx="1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a:solidFill>
                            <a:srgbClr val="FF3300"/>
                          </a:solidFill>
                          <a:latin typeface="Times New Roman" panose="02020603050405020304" pitchFamily="18" charset="0"/>
                        </a:rPr>
                        <a:t>2</a:t>
                      </a:r>
                    </a:p>
                  </p:txBody>
                </p:sp>
                <p:sp>
                  <p:nvSpPr>
                    <p:cNvPr id="25" name="Oval 9"/>
                    <p:cNvSpPr>
                      <a:spLocks noChangeArrowheads="1"/>
                    </p:cNvSpPr>
                    <p:nvPr/>
                  </p:nvSpPr>
                  <p:spPr bwMode="auto">
                    <a:xfrm>
                      <a:off x="2112" y="1659"/>
                      <a:ext cx="240" cy="2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grpSp>
                <p:nvGrpSpPr>
                  <p:cNvPr id="14" name="Group 10"/>
                  <p:cNvGrpSpPr>
                    <a:grpSpLocks/>
                  </p:cNvGrpSpPr>
                  <p:nvPr/>
                </p:nvGrpSpPr>
                <p:grpSpPr bwMode="auto">
                  <a:xfrm>
                    <a:off x="3470" y="2341"/>
                    <a:ext cx="265" cy="264"/>
                    <a:chOff x="1631" y="2599"/>
                    <a:chExt cx="240" cy="240"/>
                  </a:xfrm>
                </p:grpSpPr>
                <p:sp>
                  <p:nvSpPr>
                    <p:cNvPr id="22" name="Text Box 11"/>
                    <p:cNvSpPr txBox="1">
                      <a:spLocks noChangeArrowheads="1"/>
                    </p:cNvSpPr>
                    <p:nvPr/>
                  </p:nvSpPr>
                  <p:spPr bwMode="auto">
                    <a:xfrm>
                      <a:off x="1661" y="2604"/>
                      <a:ext cx="189"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a:solidFill>
                            <a:srgbClr val="FF3300"/>
                          </a:solidFill>
                          <a:latin typeface="Times New Roman" panose="02020603050405020304" pitchFamily="18" charset="0"/>
                        </a:rPr>
                        <a:t>4</a:t>
                      </a:r>
                    </a:p>
                  </p:txBody>
                </p:sp>
                <p:sp>
                  <p:nvSpPr>
                    <p:cNvPr id="23" name="Oval 12"/>
                    <p:cNvSpPr>
                      <a:spLocks noChangeArrowheads="1"/>
                    </p:cNvSpPr>
                    <p:nvPr/>
                  </p:nvSpPr>
                  <p:spPr bwMode="auto">
                    <a:xfrm>
                      <a:off x="1631" y="2599"/>
                      <a:ext cx="240" cy="2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grpSp>
                <p:nvGrpSpPr>
                  <p:cNvPr id="15" name="Group 16"/>
                  <p:cNvGrpSpPr>
                    <a:grpSpLocks/>
                  </p:cNvGrpSpPr>
                  <p:nvPr/>
                </p:nvGrpSpPr>
                <p:grpSpPr bwMode="auto">
                  <a:xfrm>
                    <a:off x="3468" y="1868"/>
                    <a:ext cx="265" cy="267"/>
                    <a:chOff x="3264" y="992"/>
                    <a:chExt cx="240" cy="241"/>
                  </a:xfrm>
                </p:grpSpPr>
                <p:sp>
                  <p:nvSpPr>
                    <p:cNvPr id="20" name="Text Box 17"/>
                    <p:cNvSpPr txBox="1">
                      <a:spLocks noChangeArrowheads="1"/>
                    </p:cNvSpPr>
                    <p:nvPr/>
                  </p:nvSpPr>
                  <p:spPr bwMode="auto">
                    <a:xfrm>
                      <a:off x="3290" y="992"/>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a:solidFill>
                            <a:srgbClr val="FF3300"/>
                          </a:solidFill>
                          <a:latin typeface="Times New Roman" panose="02020603050405020304" pitchFamily="18" charset="0"/>
                        </a:rPr>
                        <a:t>3</a:t>
                      </a:r>
                    </a:p>
                  </p:txBody>
                </p:sp>
                <p:sp>
                  <p:nvSpPr>
                    <p:cNvPr id="21" name="Oval 18"/>
                    <p:cNvSpPr>
                      <a:spLocks noChangeArrowheads="1"/>
                    </p:cNvSpPr>
                    <p:nvPr/>
                  </p:nvSpPr>
                  <p:spPr bwMode="auto">
                    <a:xfrm>
                      <a:off x="3264" y="993"/>
                      <a:ext cx="240" cy="2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sp>
                <p:nvSpPr>
                  <p:cNvPr id="16" name="Line 19"/>
                  <p:cNvSpPr>
                    <a:spLocks noChangeShapeType="1"/>
                  </p:cNvSpPr>
                  <p:nvPr/>
                </p:nvSpPr>
                <p:spPr bwMode="auto">
                  <a:xfrm>
                    <a:off x="3601" y="1177"/>
                    <a:ext cx="0" cy="238"/>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7" name="Line 22"/>
                  <p:cNvSpPr>
                    <a:spLocks noChangeShapeType="1"/>
                  </p:cNvSpPr>
                  <p:nvPr/>
                </p:nvSpPr>
                <p:spPr bwMode="auto">
                  <a:xfrm>
                    <a:off x="3600" y="1680"/>
                    <a:ext cx="0" cy="19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8" name="Text Box 27"/>
                  <p:cNvSpPr txBox="1">
                    <a:spLocks noChangeArrowheads="1"/>
                  </p:cNvSpPr>
                  <p:nvPr/>
                </p:nvSpPr>
                <p:spPr bwMode="auto">
                  <a:xfrm>
                    <a:off x="3812" y="1889"/>
                    <a:ext cx="94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GB" sz="1400" b="1">
                        <a:latin typeface="Courier New" panose="02070309020205020404" pitchFamily="49" charset="0"/>
                      </a:rPr>
                      <a:t>add eax, ecx</a:t>
                    </a:r>
                    <a:endParaRPr lang="en-US" sz="1400" b="1">
                      <a:latin typeface="Courier New" panose="02070309020205020404" pitchFamily="49" charset="0"/>
                    </a:endParaRPr>
                  </a:p>
                </p:txBody>
              </p:sp>
              <p:sp>
                <p:nvSpPr>
                  <p:cNvPr id="19" name="Text Box 29"/>
                  <p:cNvSpPr txBox="1">
                    <a:spLocks noChangeArrowheads="1"/>
                  </p:cNvSpPr>
                  <p:nvPr/>
                </p:nvSpPr>
                <p:spPr bwMode="auto">
                  <a:xfrm>
                    <a:off x="3631" y="2339"/>
                    <a:ext cx="73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a:latin typeface="Courier New" panose="02070309020205020404" pitchFamily="49" charset="0"/>
                      </a:rPr>
                      <a:t> </a:t>
                    </a:r>
                    <a:r>
                      <a:rPr lang="en-GB" sz="1400" b="1">
                        <a:latin typeface="Courier New" panose="02070309020205020404" pitchFamily="49" charset="0"/>
                      </a:rPr>
                      <a:t>jmp $-10</a:t>
                    </a:r>
                    <a:endParaRPr lang="en-US" sz="1400" b="1">
                      <a:latin typeface="Courier New" panose="02070309020205020404" pitchFamily="49" charset="0"/>
                    </a:endParaRPr>
                  </a:p>
                </p:txBody>
              </p:sp>
            </p:grpSp>
          </p:grpSp>
          <p:sp>
            <p:nvSpPr>
              <p:cNvPr id="7" name="Text Box 26"/>
              <p:cNvSpPr txBox="1">
                <a:spLocks noChangeArrowheads="1"/>
              </p:cNvSpPr>
              <p:nvPr/>
            </p:nvSpPr>
            <p:spPr bwMode="auto">
              <a:xfrm>
                <a:off x="6705600" y="956092"/>
                <a:ext cx="2050216" cy="1025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b="1" dirty="0">
                    <a:latin typeface="Courier New" panose="02070309020205020404" pitchFamily="49" charset="0"/>
                  </a:rPr>
                  <a:t>CFG: Control</a:t>
                </a:r>
              </a:p>
              <a:p>
                <a:pPr eaLnBrk="1" hangingPunct="1"/>
                <a:r>
                  <a:rPr lang="en-US" sz="2000" b="1" dirty="0">
                    <a:latin typeface="Courier New" panose="02070309020205020404" pitchFamily="49" charset="0"/>
                  </a:rPr>
                  <a:t>Flow Graph</a:t>
                </a:r>
                <a:endParaRPr lang="en-GB" sz="2000" dirty="0">
                  <a:latin typeface="Symbol" panose="05050102010706020507" pitchFamily="18" charset="2"/>
                </a:endParaRPr>
              </a:p>
              <a:p>
                <a:pPr eaLnBrk="1" hangingPunct="1"/>
                <a:endParaRPr lang="en-US" sz="2000" b="1" dirty="0">
                  <a:latin typeface="Courier New" panose="02070309020205020404" pitchFamily="49" charset="0"/>
                </a:endParaRPr>
              </a:p>
            </p:txBody>
          </p:sp>
          <p:sp>
            <p:nvSpPr>
              <p:cNvPr id="8" name="Line 22"/>
              <p:cNvSpPr>
                <a:spLocks noChangeShapeType="1"/>
              </p:cNvSpPr>
              <p:nvPr/>
            </p:nvSpPr>
            <p:spPr bwMode="auto">
              <a:xfrm flipH="1">
                <a:off x="6705600" y="3764969"/>
                <a:ext cx="5928" cy="349831"/>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sp>
          <p:nvSpPr>
            <p:cNvPr id="29" name="Line 33"/>
            <p:cNvSpPr>
              <a:spLocks noChangeShapeType="1"/>
            </p:cNvSpPr>
            <p:nvPr/>
          </p:nvSpPr>
          <p:spPr bwMode="auto">
            <a:xfrm>
              <a:off x="6794263" y="2831122"/>
              <a:ext cx="838200" cy="0"/>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Line 34"/>
            <p:cNvSpPr>
              <a:spLocks noChangeShapeType="1"/>
            </p:cNvSpPr>
            <p:nvPr/>
          </p:nvSpPr>
          <p:spPr bwMode="auto">
            <a:xfrm flipV="1">
              <a:off x="6786987" y="3564994"/>
              <a:ext cx="845476" cy="1"/>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 name="Line 35"/>
            <p:cNvSpPr>
              <a:spLocks noChangeShapeType="1"/>
            </p:cNvSpPr>
            <p:nvPr/>
          </p:nvSpPr>
          <p:spPr bwMode="auto">
            <a:xfrm>
              <a:off x="5990059" y="4321126"/>
              <a:ext cx="1642404" cy="0"/>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 name="Line 36"/>
            <p:cNvSpPr>
              <a:spLocks noChangeShapeType="1"/>
            </p:cNvSpPr>
            <p:nvPr/>
          </p:nvSpPr>
          <p:spPr bwMode="auto">
            <a:xfrm flipV="1">
              <a:off x="5509263" y="5035053"/>
              <a:ext cx="2123200" cy="7401"/>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 name="Date Placeholder 2"/>
          <p:cNvSpPr>
            <a:spLocks noGrp="1"/>
          </p:cNvSpPr>
          <p:nvPr>
            <p:ph type="dt" sz="half" idx="10"/>
          </p:nvPr>
        </p:nvSpPr>
        <p:spPr/>
        <p:txBody>
          <a:bodyPr/>
          <a:lstStyle/>
          <a:p>
            <a:fld id="{D8985946-68E6-42E1-8F6D-4D6AAC8B3099}" type="datetime1">
              <a:rPr lang="en-US" smtClean="0"/>
              <a:t>10/16/2013</a:t>
            </a:fld>
            <a:endParaRPr lang="en-US" dirty="0"/>
          </a:p>
        </p:txBody>
      </p:sp>
      <p:sp>
        <p:nvSpPr>
          <p:cNvPr id="28" name="Slide Number Placeholder 27"/>
          <p:cNvSpPr>
            <a:spLocks noGrp="1"/>
          </p:cNvSpPr>
          <p:nvPr>
            <p:ph type="sldNum" sz="quarter" idx="12"/>
          </p:nvPr>
        </p:nvSpPr>
        <p:spPr/>
        <p:txBody>
          <a:bodyPr/>
          <a:lstStyle/>
          <a:p>
            <a:fld id="{6113E31D-E2AB-40D1-8B51-AFA5AFEF393A}" type="slidenum">
              <a:rPr lang="en-US" smtClean="0"/>
              <a:t>6</a:t>
            </a:fld>
            <a:endParaRPr lang="en-US" dirty="0"/>
          </a:p>
        </p:txBody>
      </p:sp>
    </p:spTree>
    <p:extLst>
      <p:ext uri="{BB962C8B-B14F-4D97-AF65-F5344CB8AC3E}">
        <p14:creationId xmlns:p14="http://schemas.microsoft.com/office/powerpoint/2010/main" val="125618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Binary Code Analysis</a:t>
            </a:r>
            <a:endParaRPr lang="en-US" dirty="0"/>
          </a:p>
        </p:txBody>
      </p:sp>
      <p:graphicFrame>
        <p:nvGraphicFramePr>
          <p:cNvPr id="6" name="Diagram 5"/>
          <p:cNvGraphicFramePr/>
          <p:nvPr>
            <p:extLst>
              <p:ext uri="{D42A27DB-BD31-4B8C-83A1-F6EECF244321}">
                <p14:modId xmlns:p14="http://schemas.microsoft.com/office/powerpoint/2010/main" val="3856798075"/>
              </p:ext>
            </p:extLst>
          </p:nvPr>
        </p:nvGraphicFramePr>
        <p:xfrm>
          <a:off x="1167619" y="1941343"/>
          <a:ext cx="9988062" cy="31652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2"/>
          <p:cNvSpPr txBox="1">
            <a:spLocks noChangeArrowheads="1"/>
          </p:cNvSpPr>
          <p:nvPr/>
        </p:nvSpPr>
        <p:spPr bwMode="auto">
          <a:xfrm>
            <a:off x="1097280" y="5789002"/>
            <a:ext cx="1032568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100" baseline="30000" dirty="0"/>
              <a:t>[1]</a:t>
            </a:r>
            <a:r>
              <a:rPr lang="en-US" sz="1100" dirty="0"/>
              <a:t> </a:t>
            </a:r>
            <a:r>
              <a:rPr lang="en-US" sz="1100" dirty="0" err="1"/>
              <a:t>Gogul</a:t>
            </a:r>
            <a:r>
              <a:rPr lang="en-US" sz="1100" dirty="0"/>
              <a:t> </a:t>
            </a:r>
            <a:r>
              <a:rPr lang="en-US" sz="1100" dirty="0" err="1"/>
              <a:t>Balakrishnan</a:t>
            </a:r>
            <a:r>
              <a:rPr lang="en-US" sz="1100" dirty="0"/>
              <a:t>, Thomas W. Reps, David </a:t>
            </a:r>
            <a:r>
              <a:rPr lang="en-US" sz="1100" dirty="0" err="1"/>
              <a:t>Melski</a:t>
            </a:r>
            <a:r>
              <a:rPr lang="en-US" sz="1100" dirty="0"/>
              <a:t>, and Tim </a:t>
            </a:r>
            <a:r>
              <a:rPr lang="en-US" sz="1100" dirty="0" err="1"/>
              <a:t>Teitel-baum</a:t>
            </a:r>
            <a:r>
              <a:rPr lang="en-US" sz="1100" dirty="0"/>
              <a:t>. “WYSINWYX: What You See Is Not What You </a:t>
            </a:r>
            <a:r>
              <a:rPr lang="en-US" sz="1100" dirty="0" err="1"/>
              <a:t>eXecute</a:t>
            </a:r>
            <a:r>
              <a:rPr lang="en-US" sz="1100" dirty="0"/>
              <a:t>.” In:</a:t>
            </a:r>
            <a:r>
              <a:rPr lang="en-US" sz="1100" i="1" dirty="0"/>
              <a:t>1st IFIP TC 2/WG 2.3 Conf. Veriﬁed Software: Theories, Tools, Experiments(VSTTE 2005)</a:t>
            </a:r>
            <a:r>
              <a:rPr lang="en-US" sz="1100" dirty="0"/>
              <a:t> . Ed. by Bertrand Meyer and Jim Woodcock. Vol. 4171.LNCS. Springer, 2005, pp. 202–213</a:t>
            </a:r>
          </a:p>
        </p:txBody>
      </p:sp>
      <p:sp>
        <p:nvSpPr>
          <p:cNvPr id="3" name="Date Placeholder 2"/>
          <p:cNvSpPr>
            <a:spLocks noGrp="1"/>
          </p:cNvSpPr>
          <p:nvPr>
            <p:ph type="dt" sz="half" idx="10"/>
          </p:nvPr>
        </p:nvSpPr>
        <p:spPr/>
        <p:txBody>
          <a:bodyPr/>
          <a:lstStyle/>
          <a:p>
            <a:fld id="{014D9045-49CB-4512-9CBA-E25CFE10CF88}" type="datetime1">
              <a:rPr lang="en-US" smtClean="0"/>
              <a:t>10/16/2013</a:t>
            </a:fld>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7</a:t>
            </a:fld>
            <a:endParaRPr lang="en-US" dirty="0"/>
          </a:p>
        </p:txBody>
      </p:sp>
    </p:spTree>
    <p:extLst>
      <p:ext uri="{BB962C8B-B14F-4D97-AF65-F5344CB8AC3E}">
        <p14:creationId xmlns:p14="http://schemas.microsoft.com/office/powerpoint/2010/main" val="899749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Binary Code Analysis</a:t>
            </a:r>
            <a:endParaRPr lang="en-US" dirty="0"/>
          </a:p>
        </p:txBody>
      </p:sp>
      <p:graphicFrame>
        <p:nvGraphicFramePr>
          <p:cNvPr id="4" name="Diagram 3"/>
          <p:cNvGraphicFramePr/>
          <p:nvPr>
            <p:extLst>
              <p:ext uri="{D42A27DB-BD31-4B8C-83A1-F6EECF244321}">
                <p14:modId xmlns:p14="http://schemas.microsoft.com/office/powerpoint/2010/main" val="389056476"/>
              </p:ext>
            </p:extLst>
          </p:nvPr>
        </p:nvGraphicFramePr>
        <p:xfrm>
          <a:off x="1167619" y="1941342"/>
          <a:ext cx="9988062" cy="37457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p:cNvSpPr>
            <a:spLocks noGrp="1"/>
          </p:cNvSpPr>
          <p:nvPr>
            <p:ph type="dt" sz="half" idx="10"/>
          </p:nvPr>
        </p:nvSpPr>
        <p:spPr/>
        <p:txBody>
          <a:bodyPr/>
          <a:lstStyle/>
          <a:p>
            <a:fld id="{66B4C8CA-38AF-458A-AACE-2BA9E2FE2F29}" type="datetime1">
              <a:rPr lang="en-US" smtClean="0"/>
              <a:t>10/16/2013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8</a:t>
            </a:fld>
            <a:endParaRPr lang="en-US" dirty="0"/>
          </a:p>
        </p:txBody>
      </p:sp>
    </p:spTree>
    <p:extLst>
      <p:ext uri="{BB962C8B-B14F-4D97-AF65-F5344CB8AC3E}">
        <p14:creationId xmlns:p14="http://schemas.microsoft.com/office/powerpoint/2010/main" val="9724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Overlapping instructions</a:t>
            </a:r>
            <a:endParaRPr lang="en-US" dirty="0"/>
          </a:p>
        </p:txBody>
      </p:sp>
      <p:grpSp>
        <p:nvGrpSpPr>
          <p:cNvPr id="18" name="Group 17"/>
          <p:cNvGrpSpPr/>
          <p:nvPr/>
        </p:nvGrpSpPr>
        <p:grpSpPr>
          <a:xfrm>
            <a:off x="759653" y="4418452"/>
            <a:ext cx="4579035" cy="683559"/>
            <a:chOff x="2189072" y="1779564"/>
            <a:chExt cx="4579035" cy="683559"/>
          </a:xfrm>
        </p:grpSpPr>
        <p:sp>
          <p:nvSpPr>
            <p:cNvPr id="13" name="TextBox 12"/>
            <p:cNvSpPr txBox="1"/>
            <p:nvPr/>
          </p:nvSpPr>
          <p:spPr>
            <a:xfrm>
              <a:off x="2189072" y="1816792"/>
              <a:ext cx="2229730" cy="646331"/>
            </a:xfrm>
            <a:prstGeom prst="rect">
              <a:avLst/>
            </a:prstGeom>
            <a:noFill/>
          </p:spPr>
          <p:txBody>
            <a:bodyPr wrap="square" rtlCol="0">
              <a:spAutoFit/>
            </a:bodyPr>
            <a:lstStyle/>
            <a:p>
              <a:r>
                <a:rPr lang="en-US" dirty="0" smtClean="0"/>
                <a:t>000E</a:t>
              </a:r>
              <a:r>
                <a:rPr lang="en-US" dirty="0"/>
                <a:t>: 03 C3 </a:t>
              </a:r>
              <a:endParaRPr lang="en-US" dirty="0" smtClean="0"/>
            </a:p>
            <a:p>
              <a:r>
                <a:rPr lang="en-US" dirty="0" smtClean="0"/>
                <a:t>0010</a:t>
              </a:r>
              <a:r>
                <a:rPr lang="en-US" dirty="0"/>
                <a:t>: C3</a:t>
              </a:r>
            </a:p>
          </p:txBody>
        </p:sp>
        <p:sp>
          <p:nvSpPr>
            <p:cNvPr id="14" name="TextBox 13"/>
            <p:cNvSpPr txBox="1"/>
            <p:nvPr/>
          </p:nvSpPr>
          <p:spPr>
            <a:xfrm>
              <a:off x="4418802" y="1779564"/>
              <a:ext cx="2349305" cy="646331"/>
            </a:xfrm>
            <a:prstGeom prst="rect">
              <a:avLst/>
            </a:prstGeom>
            <a:noFill/>
          </p:spPr>
          <p:txBody>
            <a:bodyPr wrap="square" rtlCol="0">
              <a:spAutoFit/>
            </a:bodyPr>
            <a:lstStyle/>
            <a:p>
              <a:r>
                <a:rPr lang="en-US" dirty="0" smtClean="0"/>
                <a:t>add </a:t>
              </a:r>
              <a:r>
                <a:rPr lang="en-US" dirty="0" err="1"/>
                <a:t>eax</a:t>
              </a:r>
              <a:r>
                <a:rPr lang="en-US" dirty="0"/>
                <a:t>, </a:t>
              </a:r>
              <a:r>
                <a:rPr lang="en-US" dirty="0" err="1"/>
                <a:t>ebx</a:t>
              </a:r>
              <a:endParaRPr lang="en-US" dirty="0"/>
            </a:p>
            <a:p>
              <a:r>
                <a:rPr lang="en-US" dirty="0" smtClean="0"/>
                <a:t>ret</a:t>
              </a:r>
              <a:endParaRPr lang="en-US" dirty="0"/>
            </a:p>
          </p:txBody>
        </p:sp>
      </p:grpSp>
      <p:grpSp>
        <p:nvGrpSpPr>
          <p:cNvPr id="19" name="Group 18"/>
          <p:cNvGrpSpPr/>
          <p:nvPr/>
        </p:nvGrpSpPr>
        <p:grpSpPr>
          <a:xfrm>
            <a:off x="6893946" y="4457779"/>
            <a:ext cx="4529020" cy="1491396"/>
            <a:chOff x="6865811" y="4032759"/>
            <a:chExt cx="4529020" cy="1491396"/>
          </a:xfrm>
        </p:grpSpPr>
        <p:sp>
          <p:nvSpPr>
            <p:cNvPr id="16" name="TextBox 15"/>
            <p:cNvSpPr txBox="1"/>
            <p:nvPr/>
          </p:nvSpPr>
          <p:spPr>
            <a:xfrm>
              <a:off x="6865811" y="4046827"/>
              <a:ext cx="2250831" cy="1477328"/>
            </a:xfrm>
            <a:prstGeom prst="rect">
              <a:avLst/>
            </a:prstGeom>
            <a:noFill/>
          </p:spPr>
          <p:txBody>
            <a:bodyPr wrap="square" rtlCol="0">
              <a:spAutoFit/>
            </a:bodyPr>
            <a:lstStyle/>
            <a:p>
              <a:r>
                <a:rPr lang="en-US" dirty="0" smtClean="0"/>
                <a:t>0002</a:t>
              </a:r>
              <a:r>
                <a:rPr lang="en-US" dirty="0"/>
                <a:t>: 03 </a:t>
              </a:r>
              <a:r>
                <a:rPr lang="en-US" dirty="0" smtClean="0"/>
                <a:t>C1</a:t>
              </a:r>
            </a:p>
            <a:p>
              <a:r>
                <a:rPr lang="en-US" dirty="0" smtClean="0"/>
                <a:t>0004</a:t>
              </a:r>
              <a:r>
                <a:rPr lang="en-US" dirty="0"/>
                <a:t>: BB B9 00 00 </a:t>
              </a:r>
              <a:r>
                <a:rPr lang="en-US" dirty="0" smtClean="0"/>
                <a:t>00</a:t>
              </a:r>
            </a:p>
            <a:p>
              <a:r>
                <a:rPr lang="en-US" dirty="0" smtClean="0"/>
                <a:t>0009: 05 03 C1 EB F4 </a:t>
              </a:r>
              <a:endParaRPr lang="en-US" dirty="0"/>
            </a:p>
            <a:p>
              <a:r>
                <a:rPr lang="en-US" dirty="0" smtClean="0"/>
                <a:t>000E</a:t>
              </a:r>
              <a:r>
                <a:rPr lang="en-US" dirty="0"/>
                <a:t>: 03 C3 </a:t>
              </a:r>
              <a:endParaRPr lang="en-US" dirty="0" smtClean="0"/>
            </a:p>
            <a:p>
              <a:r>
                <a:rPr lang="en-US" dirty="0" smtClean="0"/>
                <a:t>0010</a:t>
              </a:r>
              <a:r>
                <a:rPr lang="en-US" dirty="0"/>
                <a:t>: C3 </a:t>
              </a:r>
            </a:p>
          </p:txBody>
        </p:sp>
        <p:sp>
          <p:nvSpPr>
            <p:cNvPr id="17" name="TextBox 16"/>
            <p:cNvSpPr txBox="1"/>
            <p:nvPr/>
          </p:nvSpPr>
          <p:spPr>
            <a:xfrm>
              <a:off x="9101796" y="4032759"/>
              <a:ext cx="2293035" cy="1477328"/>
            </a:xfrm>
            <a:prstGeom prst="rect">
              <a:avLst/>
            </a:prstGeom>
            <a:noFill/>
          </p:spPr>
          <p:txBody>
            <a:bodyPr wrap="square" rtlCol="0">
              <a:spAutoFit/>
            </a:bodyPr>
            <a:lstStyle/>
            <a:p>
              <a:r>
                <a:rPr lang="en-US" dirty="0" smtClean="0"/>
                <a:t>add </a:t>
              </a:r>
              <a:r>
                <a:rPr lang="en-US" dirty="0" err="1"/>
                <a:t>eax</a:t>
              </a:r>
              <a:r>
                <a:rPr lang="en-US" dirty="0"/>
                <a:t>, </a:t>
              </a:r>
              <a:r>
                <a:rPr lang="en-US" dirty="0" err="1" smtClean="0"/>
                <a:t>ecx</a:t>
              </a:r>
              <a:endParaRPr lang="en-US" dirty="0" smtClean="0"/>
            </a:p>
            <a:p>
              <a:r>
                <a:rPr lang="en-US" dirty="0" err="1" smtClean="0"/>
                <a:t>mov</a:t>
              </a:r>
              <a:r>
                <a:rPr lang="en-US" dirty="0" smtClean="0"/>
                <a:t> </a:t>
              </a:r>
              <a:r>
                <a:rPr lang="en-US" dirty="0" err="1" smtClean="0"/>
                <a:t>ebx</a:t>
              </a:r>
              <a:r>
                <a:rPr lang="en-US" dirty="0" smtClean="0"/>
                <a:t>, 0xB9</a:t>
              </a:r>
            </a:p>
            <a:p>
              <a:r>
                <a:rPr lang="en-US" dirty="0" smtClean="0"/>
                <a:t>add </a:t>
              </a:r>
              <a:r>
                <a:rPr lang="en-US" dirty="0" err="1" smtClean="0"/>
                <a:t>eax</a:t>
              </a:r>
              <a:r>
                <a:rPr lang="en-US" dirty="0" smtClean="0"/>
                <a:t>, 0xF4EBC103</a:t>
              </a:r>
            </a:p>
            <a:p>
              <a:r>
                <a:rPr lang="en-US" dirty="0" smtClean="0"/>
                <a:t>add </a:t>
              </a:r>
              <a:r>
                <a:rPr lang="en-US" dirty="0" err="1" smtClean="0"/>
                <a:t>eax</a:t>
              </a:r>
              <a:r>
                <a:rPr lang="en-US" dirty="0" smtClean="0"/>
                <a:t>, </a:t>
              </a:r>
              <a:r>
                <a:rPr lang="en-US" dirty="0" err="1" smtClean="0"/>
                <a:t>ebx</a:t>
              </a:r>
              <a:endParaRPr lang="en-US" dirty="0" smtClean="0"/>
            </a:p>
            <a:p>
              <a:r>
                <a:rPr lang="en-US" dirty="0" smtClean="0"/>
                <a:t>ret</a:t>
              </a:r>
              <a:endParaRPr lang="en-US" dirty="0"/>
            </a:p>
          </p:txBody>
        </p:sp>
      </p:grpSp>
      <p:grpSp>
        <p:nvGrpSpPr>
          <p:cNvPr id="20" name="Group 19"/>
          <p:cNvGrpSpPr/>
          <p:nvPr/>
        </p:nvGrpSpPr>
        <p:grpSpPr>
          <a:xfrm>
            <a:off x="4036628" y="2103265"/>
            <a:ext cx="4579035" cy="1791554"/>
            <a:chOff x="2189072" y="1779564"/>
            <a:chExt cx="4579035" cy="1791554"/>
          </a:xfrm>
        </p:grpSpPr>
        <p:sp>
          <p:nvSpPr>
            <p:cNvPr id="21" name="TextBox 20"/>
            <p:cNvSpPr txBox="1"/>
            <p:nvPr/>
          </p:nvSpPr>
          <p:spPr>
            <a:xfrm>
              <a:off x="2189072" y="1816792"/>
              <a:ext cx="2229730" cy="1754326"/>
            </a:xfrm>
            <a:prstGeom prst="rect">
              <a:avLst/>
            </a:prstGeom>
            <a:noFill/>
          </p:spPr>
          <p:txBody>
            <a:bodyPr wrap="square" rtlCol="0">
              <a:spAutoFit/>
            </a:bodyPr>
            <a:lstStyle/>
            <a:p>
              <a:r>
                <a:rPr lang="en-US" dirty="0"/>
                <a:t>0000: B8 00 03 C1 BB </a:t>
              </a:r>
              <a:endParaRPr lang="en-US" dirty="0" smtClean="0"/>
            </a:p>
            <a:p>
              <a:r>
                <a:rPr lang="en-US" dirty="0" smtClean="0"/>
                <a:t>0005</a:t>
              </a:r>
              <a:r>
                <a:rPr lang="en-US" dirty="0"/>
                <a:t>: B9 00 00 00 </a:t>
              </a:r>
              <a:r>
                <a:rPr lang="en-US" dirty="0" smtClean="0"/>
                <a:t>05</a:t>
              </a:r>
            </a:p>
            <a:p>
              <a:r>
                <a:rPr lang="en-US" dirty="0" smtClean="0"/>
                <a:t>000A</a:t>
              </a:r>
              <a:r>
                <a:rPr lang="en-US" dirty="0"/>
                <a:t>: 03 C1 </a:t>
              </a:r>
              <a:endParaRPr lang="en-US" dirty="0" smtClean="0"/>
            </a:p>
            <a:p>
              <a:r>
                <a:rPr lang="en-US" dirty="0" smtClean="0"/>
                <a:t>000C</a:t>
              </a:r>
              <a:r>
                <a:rPr lang="en-US" dirty="0"/>
                <a:t>: EB F4 </a:t>
              </a:r>
              <a:endParaRPr lang="en-US" dirty="0" smtClean="0"/>
            </a:p>
            <a:p>
              <a:r>
                <a:rPr lang="en-US" dirty="0" smtClean="0"/>
                <a:t>000E</a:t>
              </a:r>
              <a:r>
                <a:rPr lang="en-US" dirty="0"/>
                <a:t>: 03 C3 </a:t>
              </a:r>
              <a:endParaRPr lang="en-US" dirty="0" smtClean="0"/>
            </a:p>
            <a:p>
              <a:r>
                <a:rPr lang="en-US" dirty="0" smtClean="0"/>
                <a:t>0010</a:t>
              </a:r>
              <a:r>
                <a:rPr lang="en-US" dirty="0"/>
                <a:t>: C3</a:t>
              </a:r>
            </a:p>
          </p:txBody>
        </p:sp>
        <p:sp>
          <p:nvSpPr>
            <p:cNvPr id="22" name="TextBox 21"/>
            <p:cNvSpPr txBox="1"/>
            <p:nvPr/>
          </p:nvSpPr>
          <p:spPr>
            <a:xfrm>
              <a:off x="4418802" y="1779564"/>
              <a:ext cx="2349305" cy="1754326"/>
            </a:xfrm>
            <a:prstGeom prst="rect">
              <a:avLst/>
            </a:prstGeom>
            <a:noFill/>
          </p:spPr>
          <p:txBody>
            <a:bodyPr wrap="square" rtlCol="0">
              <a:spAutoFit/>
            </a:bodyPr>
            <a:lstStyle/>
            <a:p>
              <a:r>
                <a:rPr lang="en-US" dirty="0" err="1"/>
                <a:t>mov</a:t>
              </a:r>
              <a:r>
                <a:rPr lang="en-US" dirty="0"/>
                <a:t> </a:t>
              </a:r>
              <a:r>
                <a:rPr lang="en-US" dirty="0" err="1"/>
                <a:t>eax</a:t>
              </a:r>
              <a:r>
                <a:rPr lang="en-US" dirty="0"/>
                <a:t>, 0xBBC10300</a:t>
              </a:r>
            </a:p>
            <a:p>
              <a:r>
                <a:rPr lang="en-US" dirty="0" err="1" smtClean="0"/>
                <a:t>mov</a:t>
              </a:r>
              <a:r>
                <a:rPr lang="en-US" dirty="0" smtClean="0"/>
                <a:t> </a:t>
              </a:r>
              <a:r>
                <a:rPr lang="en-US" dirty="0" err="1"/>
                <a:t>ecx</a:t>
              </a:r>
              <a:r>
                <a:rPr lang="en-US" dirty="0"/>
                <a:t>, 0x05000000</a:t>
              </a:r>
            </a:p>
            <a:p>
              <a:r>
                <a:rPr lang="en-US" dirty="0" smtClean="0"/>
                <a:t>add </a:t>
              </a:r>
              <a:r>
                <a:rPr lang="en-US" dirty="0" err="1"/>
                <a:t>eax</a:t>
              </a:r>
              <a:r>
                <a:rPr lang="en-US" dirty="0"/>
                <a:t>, </a:t>
              </a:r>
              <a:r>
                <a:rPr lang="en-US" dirty="0" err="1"/>
                <a:t>ecx</a:t>
              </a:r>
              <a:endParaRPr lang="en-US" dirty="0"/>
            </a:p>
            <a:p>
              <a:r>
                <a:rPr lang="en-US" dirty="0" err="1" smtClean="0"/>
                <a:t>jmp</a:t>
              </a:r>
              <a:r>
                <a:rPr lang="en-US" dirty="0" smtClean="0"/>
                <a:t> </a:t>
              </a:r>
              <a:r>
                <a:rPr lang="en-US" dirty="0"/>
                <a:t>$-10</a:t>
              </a:r>
            </a:p>
            <a:p>
              <a:r>
                <a:rPr lang="en-US" dirty="0" smtClean="0"/>
                <a:t>add </a:t>
              </a:r>
              <a:r>
                <a:rPr lang="en-US" dirty="0" err="1"/>
                <a:t>eax</a:t>
              </a:r>
              <a:r>
                <a:rPr lang="en-US" dirty="0"/>
                <a:t>, </a:t>
              </a:r>
              <a:r>
                <a:rPr lang="en-US" dirty="0" err="1"/>
                <a:t>ebx</a:t>
              </a:r>
              <a:endParaRPr lang="en-US" dirty="0"/>
            </a:p>
            <a:p>
              <a:r>
                <a:rPr lang="en-US" dirty="0" smtClean="0"/>
                <a:t>ret</a:t>
              </a:r>
              <a:endParaRPr lang="en-US" dirty="0"/>
            </a:p>
          </p:txBody>
        </p:sp>
      </p:grpSp>
      <p:sp>
        <p:nvSpPr>
          <p:cNvPr id="27" name="Rectangle 26"/>
          <p:cNvSpPr/>
          <p:nvPr/>
        </p:nvSpPr>
        <p:spPr>
          <a:xfrm>
            <a:off x="4036628" y="2982351"/>
            <a:ext cx="4579035" cy="3135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TextBox 27"/>
          <p:cNvSpPr txBox="1"/>
          <p:nvPr/>
        </p:nvSpPr>
        <p:spPr>
          <a:xfrm>
            <a:off x="5409412" y="4652632"/>
            <a:ext cx="471270" cy="461665"/>
          </a:xfrm>
          <a:prstGeom prst="rect">
            <a:avLst/>
          </a:prstGeom>
          <a:noFill/>
        </p:spPr>
        <p:txBody>
          <a:bodyPr wrap="square" rtlCol="0">
            <a:spAutoFit/>
          </a:bodyPr>
          <a:lstStyle/>
          <a:p>
            <a:r>
              <a:rPr lang="en-US" sz="2400" b="1" dirty="0" smtClean="0">
                <a:solidFill>
                  <a:schemeClr val="accent1"/>
                </a:solidFill>
              </a:rPr>
              <a:t>or</a:t>
            </a:r>
            <a:endParaRPr lang="en-US" sz="2400" b="1" dirty="0">
              <a:solidFill>
                <a:schemeClr val="accent1"/>
              </a:solidFill>
            </a:endParaRPr>
          </a:p>
        </p:txBody>
      </p:sp>
      <p:sp>
        <p:nvSpPr>
          <p:cNvPr id="3" name="Date Placeholder 2"/>
          <p:cNvSpPr>
            <a:spLocks noGrp="1"/>
          </p:cNvSpPr>
          <p:nvPr>
            <p:ph type="dt" sz="half" idx="10"/>
          </p:nvPr>
        </p:nvSpPr>
        <p:spPr/>
        <p:txBody>
          <a:bodyPr/>
          <a:lstStyle/>
          <a:p>
            <a:fld id="{63A17D43-D6BB-4606-A65C-307EC3C888C7}" type="datetime1">
              <a:rPr lang="en-US" smtClean="0"/>
              <a:t>10/16/2013</a:t>
            </a:fld>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9</a:t>
            </a:fld>
            <a:endParaRPr lang="en-US" dirty="0"/>
          </a:p>
        </p:txBody>
      </p:sp>
      <p:sp>
        <p:nvSpPr>
          <p:cNvPr id="23" name="Rectangle 22"/>
          <p:cNvSpPr/>
          <p:nvPr/>
        </p:nvSpPr>
        <p:spPr>
          <a:xfrm>
            <a:off x="656867" y="4455680"/>
            <a:ext cx="3823690" cy="3135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p:cNvSpPr/>
          <p:nvPr/>
        </p:nvSpPr>
        <p:spPr>
          <a:xfrm>
            <a:off x="6813073" y="4471847"/>
            <a:ext cx="3920576" cy="2984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978934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4413</TotalTime>
  <Words>2817</Words>
  <Application>Microsoft Office PowerPoint</Application>
  <PresentationFormat>Widescreen</PresentationFormat>
  <Paragraphs>640</Paragraphs>
  <Slides>35</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SimSun</vt:lpstr>
      <vt:lpstr>Arial</vt:lpstr>
      <vt:lpstr>Calibri</vt:lpstr>
      <vt:lpstr>Calibri Light</vt:lpstr>
      <vt:lpstr>Courier New</vt:lpstr>
      <vt:lpstr>Symbol</vt:lpstr>
      <vt:lpstr>Tahoma</vt:lpstr>
      <vt:lpstr>Times New Roman</vt:lpstr>
      <vt:lpstr>Wingdings</vt:lpstr>
      <vt:lpstr>Retrospect</vt:lpstr>
      <vt:lpstr>A Hybrid Approach for Binary Code Analysis Combination of Static and Dynamic Methods</vt:lpstr>
      <vt:lpstr>Contents</vt:lpstr>
      <vt:lpstr>Contents</vt:lpstr>
      <vt:lpstr>Motivation</vt:lpstr>
      <vt:lpstr>Source Code Analysis</vt:lpstr>
      <vt:lpstr>Binary Code Analysis</vt:lpstr>
      <vt:lpstr>Advantages of Binary Code Analysis</vt:lpstr>
      <vt:lpstr>Disadvantages of Binary Code Analysis</vt:lpstr>
      <vt:lpstr>Overlapping instructions</vt:lpstr>
      <vt:lpstr>Dynamic Jump</vt:lpstr>
      <vt:lpstr>Contents</vt:lpstr>
      <vt:lpstr>Common Architecture</vt:lpstr>
      <vt:lpstr>Disassembly algorithms</vt:lpstr>
      <vt:lpstr>Abstract Interpretation</vt:lpstr>
      <vt:lpstr>Contents</vt:lpstr>
      <vt:lpstr>Hybrid Analysis</vt:lpstr>
      <vt:lpstr>Hybrid Analysis</vt:lpstr>
      <vt:lpstr>Contents</vt:lpstr>
      <vt:lpstr>Architecture</vt:lpstr>
      <vt:lpstr>Framework</vt:lpstr>
      <vt:lpstr>Intra-procedural CFG construction</vt:lpstr>
      <vt:lpstr>Apply Z3 to solve path conditions</vt:lpstr>
      <vt:lpstr>Labeled Transition System (LTS)</vt:lpstr>
      <vt:lpstr>Communicating Sequential Programs (CSP)</vt:lpstr>
      <vt:lpstr>Modelling CFG</vt:lpstr>
      <vt:lpstr>Modelling CFG</vt:lpstr>
      <vt:lpstr>Modelling CFG</vt:lpstr>
      <vt:lpstr>Simulation</vt:lpstr>
      <vt:lpstr>Contents</vt:lpstr>
      <vt:lpstr>Experiments</vt:lpstr>
      <vt:lpstr>Issues</vt:lpstr>
      <vt:lpstr>Conclusion</vt:lpstr>
      <vt:lpstr>Future work</vt:lpstr>
      <vt:lpstr>References</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CGF modeling using PAT</dc:title>
  <dc:creator>Mai Nam</dc:creator>
  <cp:lastModifiedBy>Nam</cp:lastModifiedBy>
  <cp:revision>237</cp:revision>
  <dcterms:created xsi:type="dcterms:W3CDTF">2013-08-18T02:03:07Z</dcterms:created>
  <dcterms:modified xsi:type="dcterms:W3CDTF">2013-10-16T13:09:44Z</dcterms:modified>
</cp:coreProperties>
</file>