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7" autoAdjust="0"/>
  </p:normalViewPr>
  <p:slideViewPr>
    <p:cSldViewPr>
      <p:cViewPr varScale="1">
        <p:scale>
          <a:sx n="85" d="100"/>
          <a:sy n="85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A8CB-D4F6-425B-B0D1-27E54BACBCCD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B7BE-3B6F-44E9-8C0B-CF1282EB49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58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CB7BE-3B6F-44E9-8C0B-CF1282EB491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77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706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7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62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98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0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567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03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94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92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7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A29D-3C64-4B7D-B872-813AA415E6BB}" type="datetimeFigureOut">
              <a:rPr lang="fr-CH" smtClean="0"/>
              <a:t>21.06.2013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E3C3-0E5C-4EA2-A69B-36E0A94E5AB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25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space\HESSO-Phone\rapport\diagrammes de classes\smarpho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8105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48" y="4306726"/>
            <a:ext cx="1504222" cy="181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70" y="4306726"/>
            <a:ext cx="1496026" cy="181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58" y="4306726"/>
            <a:ext cx="1499189" cy="181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01" y="4306726"/>
            <a:ext cx="1435262" cy="181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5" y="4306726"/>
            <a:ext cx="1507436" cy="181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10753"/>
            <a:ext cx="1495194" cy="181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8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HESSO-Phone\rapport\diagrammes de classes\battlespaceke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93" y="2075977"/>
            <a:ext cx="4972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44738" y="321171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brodcast</a:t>
            </a:r>
            <a:endParaRPr lang="fr-CH" sz="1200" dirty="0"/>
          </a:p>
        </p:txBody>
      </p:sp>
      <p:sp>
        <p:nvSpPr>
          <p:cNvPr id="8" name="Rectangle 7"/>
          <p:cNvSpPr/>
          <p:nvPr/>
        </p:nvSpPr>
        <p:spPr>
          <a:xfrm>
            <a:off x="2660289" y="321171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connect</a:t>
            </a:r>
            <a:endParaRPr lang="fr-CH" sz="1200" dirty="0"/>
          </a:p>
        </p:txBody>
      </p:sp>
      <p:sp>
        <p:nvSpPr>
          <p:cNvPr id="9" name="Rectangle 8"/>
          <p:cNvSpPr/>
          <p:nvPr/>
        </p:nvSpPr>
        <p:spPr>
          <a:xfrm>
            <a:off x="2660289" y="3480914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send</a:t>
            </a:r>
            <a:endParaRPr lang="fr-CH" sz="1200" dirty="0"/>
          </a:p>
        </p:txBody>
      </p:sp>
      <p:sp>
        <p:nvSpPr>
          <p:cNvPr id="10" name="Rectangle 9"/>
          <p:cNvSpPr/>
          <p:nvPr/>
        </p:nvSpPr>
        <p:spPr>
          <a:xfrm>
            <a:off x="3557811" y="321171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encode</a:t>
            </a:r>
            <a:endParaRPr lang="fr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5684625" y="4623395"/>
            <a:ext cx="864096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translate</a:t>
            </a:r>
            <a:endParaRPr lang="fr-CH" sz="1200" dirty="0"/>
          </a:p>
        </p:txBody>
      </p:sp>
      <p:pic>
        <p:nvPicPr>
          <p:cNvPr id="1027" name="Picture 3" descr="D:\workspace\HESSO-Phone\src\battlespacekey\images\64\ninja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97" y="35977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67" y="3597716"/>
            <a:ext cx="828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68243" y="3312854"/>
            <a:ext cx="864096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setScore</a:t>
            </a:r>
            <a:endParaRPr lang="fr-CH" sz="1200" dirty="0"/>
          </a:p>
        </p:txBody>
      </p:sp>
      <p:sp>
        <p:nvSpPr>
          <p:cNvPr id="16" name="Rectangle 15"/>
          <p:cNvSpPr/>
          <p:nvPr/>
        </p:nvSpPr>
        <p:spPr>
          <a:xfrm>
            <a:off x="5753118" y="1914381"/>
            <a:ext cx="864096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readjust</a:t>
            </a:r>
            <a:endParaRPr lang="fr-CH" sz="1200" dirty="0"/>
          </a:p>
        </p:txBody>
      </p:sp>
      <p:sp>
        <p:nvSpPr>
          <p:cNvPr id="17" name="Rectangle 16"/>
          <p:cNvSpPr/>
          <p:nvPr/>
        </p:nvSpPr>
        <p:spPr>
          <a:xfrm>
            <a:off x="5753118" y="2202413"/>
            <a:ext cx="864096" cy="2336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getPlayer</a:t>
            </a:r>
            <a:endParaRPr lang="fr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5756633" y="2490445"/>
            <a:ext cx="1224134" cy="2336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createMyPlayer</a:t>
            </a:r>
            <a:endParaRPr lang="fr-CH" sz="1200" dirty="0"/>
          </a:p>
        </p:txBody>
      </p:sp>
      <p:sp>
        <p:nvSpPr>
          <p:cNvPr id="19" name="Rectangle 18"/>
          <p:cNvSpPr/>
          <p:nvPr/>
        </p:nvSpPr>
        <p:spPr>
          <a:xfrm>
            <a:off x="3565181" y="3480914"/>
            <a:ext cx="71703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decode</a:t>
            </a:r>
            <a:endParaRPr lang="fr-CH" sz="1200" dirty="0"/>
          </a:p>
        </p:txBody>
      </p:sp>
      <p:sp>
        <p:nvSpPr>
          <p:cNvPr id="20" name="Rectangle 19"/>
          <p:cNvSpPr/>
          <p:nvPr/>
        </p:nvSpPr>
        <p:spPr>
          <a:xfrm>
            <a:off x="3765561" y="2490445"/>
            <a:ext cx="1919064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err="1" smtClean="0"/>
              <a:t>getRandomAvailableAvatar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9010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395536" y="824818"/>
            <a:ext cx="2403267" cy="5892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1340768"/>
            <a:ext cx="0" cy="468052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2195736" y="1332249"/>
            <a:ext cx="1" cy="4689039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401870" y="1323730"/>
            <a:ext cx="0" cy="469755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626006" y="1323730"/>
            <a:ext cx="0" cy="4547305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546" y="908720"/>
            <a:ext cx="972108" cy="43204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26" name="Rectangle 25"/>
          <p:cNvSpPr/>
          <p:nvPr/>
        </p:nvSpPr>
        <p:spPr>
          <a:xfrm>
            <a:off x="1709682" y="908720"/>
            <a:ext cx="972108" cy="43204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P1</a:t>
            </a:r>
            <a:endParaRPr lang="fr-CH" dirty="0"/>
          </a:p>
        </p:txBody>
      </p:sp>
      <p:sp>
        <p:nvSpPr>
          <p:cNvPr id="27" name="Rectangle 26"/>
          <p:cNvSpPr/>
          <p:nvPr/>
        </p:nvSpPr>
        <p:spPr>
          <a:xfrm>
            <a:off x="2915816" y="908720"/>
            <a:ext cx="972108" cy="43204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P2</a:t>
            </a:r>
            <a:endParaRPr lang="fr-CH" dirty="0"/>
          </a:p>
        </p:txBody>
      </p:sp>
      <p:sp>
        <p:nvSpPr>
          <p:cNvPr id="28" name="Rectangle 27"/>
          <p:cNvSpPr/>
          <p:nvPr/>
        </p:nvSpPr>
        <p:spPr>
          <a:xfrm>
            <a:off x="4139952" y="908720"/>
            <a:ext cx="972108" cy="43204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P3</a:t>
            </a:r>
            <a:endParaRPr lang="fr-CH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971600" y="1556792"/>
            <a:ext cx="365440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971600" y="1844824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971600" y="2132856"/>
            <a:ext cx="12241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971600" y="2420888"/>
            <a:ext cx="243027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971600" y="2708920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971600" y="2996952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971600" y="3284984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971600" y="3573016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971600" y="3861048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971600" y="4149080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971600" y="5301208"/>
            <a:ext cx="365440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4437112"/>
            <a:ext cx="12241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971600" y="4725144"/>
            <a:ext cx="243027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971600" y="5013176"/>
            <a:ext cx="36544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971600" y="5589240"/>
            <a:ext cx="12241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971600" y="5877272"/>
            <a:ext cx="243027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366755" y="1477652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Connexion</a:t>
            </a:r>
            <a:endParaRPr lang="fr-CH" sz="1100" dirty="0"/>
          </a:p>
        </p:txBody>
      </p:sp>
      <p:sp>
        <p:nvSpPr>
          <p:cNvPr id="73" name="Rectangle 72"/>
          <p:cNvSpPr/>
          <p:nvPr/>
        </p:nvSpPr>
        <p:spPr>
          <a:xfrm>
            <a:off x="2372502" y="1766580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ID P3</a:t>
            </a:r>
            <a:endParaRPr lang="fr-CH" sz="1100" dirty="0"/>
          </a:p>
        </p:txBody>
      </p:sp>
      <p:sp>
        <p:nvSpPr>
          <p:cNvPr id="77" name="Rectangle 76"/>
          <p:cNvSpPr/>
          <p:nvPr/>
        </p:nvSpPr>
        <p:spPr>
          <a:xfrm>
            <a:off x="1115616" y="2031944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ID P3</a:t>
            </a:r>
            <a:endParaRPr lang="fr-CH" sz="1100" dirty="0"/>
          </a:p>
        </p:txBody>
      </p:sp>
      <p:sp>
        <p:nvSpPr>
          <p:cNvPr id="78" name="Rectangle 77"/>
          <p:cNvSpPr/>
          <p:nvPr/>
        </p:nvSpPr>
        <p:spPr>
          <a:xfrm>
            <a:off x="1767882" y="2330862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ID P3</a:t>
            </a:r>
            <a:endParaRPr lang="fr-CH" sz="1100" dirty="0"/>
          </a:p>
        </p:txBody>
      </p:sp>
      <p:sp>
        <p:nvSpPr>
          <p:cNvPr id="79" name="Rectangle 78"/>
          <p:cNvSpPr/>
          <p:nvPr/>
        </p:nvSpPr>
        <p:spPr>
          <a:xfrm>
            <a:off x="2411760" y="2618894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ID P1</a:t>
            </a:r>
            <a:endParaRPr lang="fr-CH" sz="1100" dirty="0"/>
          </a:p>
        </p:txBody>
      </p:sp>
      <p:sp>
        <p:nvSpPr>
          <p:cNvPr id="80" name="Rectangle 79"/>
          <p:cNvSpPr/>
          <p:nvPr/>
        </p:nvSpPr>
        <p:spPr>
          <a:xfrm>
            <a:off x="2411760" y="2901197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ID P2</a:t>
            </a:r>
            <a:endParaRPr lang="fr-CH" sz="1100" dirty="0"/>
          </a:p>
        </p:txBody>
      </p:sp>
      <p:sp>
        <p:nvSpPr>
          <p:cNvPr id="81" name="Rectangle 80"/>
          <p:cNvSpPr/>
          <p:nvPr/>
        </p:nvSpPr>
        <p:spPr>
          <a:xfrm>
            <a:off x="2411760" y="3190058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Pseudo  P1</a:t>
            </a:r>
            <a:endParaRPr lang="fr-CH" sz="1100" dirty="0"/>
          </a:p>
        </p:txBody>
      </p:sp>
      <p:sp>
        <p:nvSpPr>
          <p:cNvPr id="83" name="Rectangle 82"/>
          <p:cNvSpPr/>
          <p:nvPr/>
        </p:nvSpPr>
        <p:spPr>
          <a:xfrm>
            <a:off x="2411760" y="3472104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Pseudo  P2</a:t>
            </a:r>
            <a:endParaRPr lang="fr-CH" sz="1100" dirty="0"/>
          </a:p>
        </p:txBody>
      </p:sp>
      <p:sp>
        <p:nvSpPr>
          <p:cNvPr id="84" name="Rectangle 83"/>
          <p:cNvSpPr/>
          <p:nvPr/>
        </p:nvSpPr>
        <p:spPr>
          <a:xfrm>
            <a:off x="2411760" y="3795903"/>
            <a:ext cx="864096" cy="142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Avatar P1</a:t>
            </a:r>
            <a:endParaRPr lang="fr-CH" sz="1100" dirty="0"/>
          </a:p>
        </p:txBody>
      </p:sp>
      <p:sp>
        <p:nvSpPr>
          <p:cNvPr id="85" name="Rectangle 84"/>
          <p:cNvSpPr/>
          <p:nvPr/>
        </p:nvSpPr>
        <p:spPr>
          <a:xfrm>
            <a:off x="2411760" y="4070836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Avatar P2</a:t>
            </a:r>
            <a:endParaRPr lang="fr-CH" sz="1100" dirty="0"/>
          </a:p>
        </p:txBody>
      </p:sp>
      <p:sp>
        <p:nvSpPr>
          <p:cNvPr id="86" name="Rectangle 85"/>
          <p:cNvSpPr/>
          <p:nvPr/>
        </p:nvSpPr>
        <p:spPr>
          <a:xfrm>
            <a:off x="1115616" y="4331300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Avatar P3</a:t>
            </a:r>
            <a:endParaRPr lang="fr-CH" sz="1100" dirty="0"/>
          </a:p>
        </p:txBody>
      </p:sp>
      <p:sp>
        <p:nvSpPr>
          <p:cNvPr id="87" name="Rectangle 86"/>
          <p:cNvSpPr/>
          <p:nvPr/>
        </p:nvSpPr>
        <p:spPr>
          <a:xfrm>
            <a:off x="1763688" y="4640663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Avatar P3</a:t>
            </a:r>
            <a:endParaRPr lang="fr-CH" sz="1100" dirty="0"/>
          </a:p>
        </p:txBody>
      </p:sp>
      <p:sp>
        <p:nvSpPr>
          <p:cNvPr id="88" name="Rectangle 87"/>
          <p:cNvSpPr/>
          <p:nvPr/>
        </p:nvSpPr>
        <p:spPr>
          <a:xfrm>
            <a:off x="2411760" y="4941168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Avatar P3</a:t>
            </a:r>
            <a:endParaRPr lang="fr-CH" sz="1100" dirty="0"/>
          </a:p>
        </p:txBody>
      </p:sp>
      <p:sp>
        <p:nvSpPr>
          <p:cNvPr id="94" name="Forme libre 93"/>
          <p:cNvSpPr/>
          <p:nvPr/>
        </p:nvSpPr>
        <p:spPr>
          <a:xfrm>
            <a:off x="4796311" y="1825858"/>
            <a:ext cx="207737" cy="3494315"/>
          </a:xfrm>
          <a:custGeom>
            <a:avLst/>
            <a:gdLst>
              <a:gd name="connsiteX0" fmla="*/ 0 w 631497"/>
              <a:gd name="connsiteY0" fmla="*/ 0 h 3494315"/>
              <a:gd name="connsiteX1" fmla="*/ 631371 w 631497"/>
              <a:gd name="connsiteY1" fmla="*/ 3058886 h 3494315"/>
              <a:gd name="connsiteX2" fmla="*/ 54428 w 631497"/>
              <a:gd name="connsiteY2" fmla="*/ 3494315 h 34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497" h="3494315">
                <a:moveTo>
                  <a:pt x="0" y="0"/>
                </a:moveTo>
                <a:cubicBezTo>
                  <a:pt x="311150" y="1238250"/>
                  <a:pt x="622300" y="2476500"/>
                  <a:pt x="631371" y="3058886"/>
                </a:cubicBezTo>
                <a:cubicBezTo>
                  <a:pt x="640442" y="3641272"/>
                  <a:pt x="159656" y="3419929"/>
                  <a:pt x="54428" y="3494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Rectangle 95"/>
          <p:cNvSpPr/>
          <p:nvPr/>
        </p:nvSpPr>
        <p:spPr>
          <a:xfrm>
            <a:off x="2411760" y="5216727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Pseudo P3</a:t>
            </a:r>
            <a:endParaRPr lang="fr-CH" sz="1100" dirty="0"/>
          </a:p>
        </p:txBody>
      </p:sp>
      <p:sp>
        <p:nvSpPr>
          <p:cNvPr id="98" name="Rectangle 97"/>
          <p:cNvSpPr/>
          <p:nvPr/>
        </p:nvSpPr>
        <p:spPr>
          <a:xfrm>
            <a:off x="1115616" y="5510996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Pseudo P3</a:t>
            </a:r>
            <a:endParaRPr lang="fr-CH" sz="1100" dirty="0"/>
          </a:p>
        </p:txBody>
      </p:sp>
      <p:sp>
        <p:nvSpPr>
          <p:cNvPr id="99" name="Rectangle 98"/>
          <p:cNvSpPr/>
          <p:nvPr/>
        </p:nvSpPr>
        <p:spPr>
          <a:xfrm>
            <a:off x="1763688" y="5792791"/>
            <a:ext cx="864096" cy="156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dirty="0" smtClean="0"/>
              <a:t>Pseudo P3</a:t>
            </a:r>
            <a:endParaRPr lang="fr-CH" sz="1100" dirty="0"/>
          </a:p>
        </p:txBody>
      </p:sp>
      <p:sp>
        <p:nvSpPr>
          <p:cNvPr id="101" name="Rectangle 100"/>
          <p:cNvSpPr/>
          <p:nvPr/>
        </p:nvSpPr>
        <p:spPr>
          <a:xfrm>
            <a:off x="6012159" y="2781490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10" name="Rectangle 109"/>
          <p:cNvSpPr/>
          <p:nvPr/>
        </p:nvSpPr>
        <p:spPr>
          <a:xfrm>
            <a:off x="6012159" y="3015094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2159" y="3231118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13" name="Rectangle 112"/>
          <p:cNvSpPr/>
          <p:nvPr/>
        </p:nvSpPr>
        <p:spPr>
          <a:xfrm>
            <a:off x="5649956" y="2776056"/>
            <a:ext cx="362204" cy="6886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P1</a:t>
            </a:r>
            <a:endParaRPr lang="fr-CH" sz="1200" dirty="0"/>
          </a:p>
        </p:txBody>
      </p:sp>
      <p:sp>
        <p:nvSpPr>
          <p:cNvPr id="114" name="Rectangle 113"/>
          <p:cNvSpPr/>
          <p:nvPr/>
        </p:nvSpPr>
        <p:spPr>
          <a:xfrm>
            <a:off x="6012159" y="3470156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15" name="Rectangle 114"/>
          <p:cNvSpPr/>
          <p:nvPr/>
        </p:nvSpPr>
        <p:spPr>
          <a:xfrm>
            <a:off x="6012159" y="3703760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012159" y="3919784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17" name="Rectangle 116"/>
          <p:cNvSpPr/>
          <p:nvPr/>
        </p:nvSpPr>
        <p:spPr>
          <a:xfrm>
            <a:off x="5649955" y="3464722"/>
            <a:ext cx="362204" cy="6886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P2</a:t>
            </a:r>
            <a:endParaRPr lang="fr-CH" sz="1200" dirty="0"/>
          </a:p>
        </p:txBody>
      </p:sp>
      <p:sp>
        <p:nvSpPr>
          <p:cNvPr id="118" name="Rectangle 117"/>
          <p:cNvSpPr/>
          <p:nvPr/>
        </p:nvSpPr>
        <p:spPr>
          <a:xfrm>
            <a:off x="6012159" y="415882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012159" y="4392426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12159" y="4608450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649955" y="4153388"/>
            <a:ext cx="362204" cy="6886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P3</a:t>
            </a:r>
            <a:endParaRPr lang="fr-CH" sz="1200" dirty="0"/>
          </a:p>
        </p:txBody>
      </p:sp>
      <p:sp>
        <p:nvSpPr>
          <p:cNvPr id="122" name="Rectangle 121"/>
          <p:cNvSpPr/>
          <p:nvPr/>
        </p:nvSpPr>
        <p:spPr>
          <a:xfrm>
            <a:off x="6012159" y="2505492"/>
            <a:ext cx="724407" cy="279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P1</a:t>
            </a:r>
            <a:endParaRPr lang="fr-CH" sz="1200" dirty="0"/>
          </a:p>
        </p:txBody>
      </p:sp>
      <p:sp>
        <p:nvSpPr>
          <p:cNvPr id="123" name="Rectangle 122"/>
          <p:cNvSpPr/>
          <p:nvPr/>
        </p:nvSpPr>
        <p:spPr>
          <a:xfrm>
            <a:off x="6736566" y="2505492"/>
            <a:ext cx="724407" cy="279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P2</a:t>
            </a:r>
            <a:endParaRPr lang="fr-CH" sz="1200" dirty="0"/>
          </a:p>
        </p:txBody>
      </p:sp>
      <p:sp>
        <p:nvSpPr>
          <p:cNvPr id="124" name="Rectangle 123"/>
          <p:cNvSpPr/>
          <p:nvPr/>
        </p:nvSpPr>
        <p:spPr>
          <a:xfrm>
            <a:off x="7460973" y="2505492"/>
            <a:ext cx="724407" cy="279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P3</a:t>
            </a:r>
            <a:endParaRPr lang="fr-CH" sz="1200" dirty="0"/>
          </a:p>
        </p:txBody>
      </p:sp>
      <p:sp>
        <p:nvSpPr>
          <p:cNvPr id="125" name="Rectangle 124"/>
          <p:cNvSpPr/>
          <p:nvPr/>
        </p:nvSpPr>
        <p:spPr>
          <a:xfrm>
            <a:off x="6736566" y="2785252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26" name="Rectangle 125"/>
          <p:cNvSpPr/>
          <p:nvPr/>
        </p:nvSpPr>
        <p:spPr>
          <a:xfrm>
            <a:off x="6736566" y="3018856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736566" y="3234880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28" name="Rectangle 127"/>
          <p:cNvSpPr/>
          <p:nvPr/>
        </p:nvSpPr>
        <p:spPr>
          <a:xfrm>
            <a:off x="6736566" y="3473918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29" name="Rectangle 128"/>
          <p:cNvSpPr/>
          <p:nvPr/>
        </p:nvSpPr>
        <p:spPr>
          <a:xfrm>
            <a:off x="6736566" y="3707522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736566" y="3923546"/>
            <a:ext cx="724407" cy="2336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31" name="Rectangle 130"/>
          <p:cNvSpPr/>
          <p:nvPr/>
        </p:nvSpPr>
        <p:spPr>
          <a:xfrm>
            <a:off x="6736566" y="4162584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32" name="Rectangle 131"/>
          <p:cNvSpPr/>
          <p:nvPr/>
        </p:nvSpPr>
        <p:spPr>
          <a:xfrm>
            <a:off x="6736566" y="4396188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736566" y="461221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34" name="Rectangle 133"/>
          <p:cNvSpPr/>
          <p:nvPr/>
        </p:nvSpPr>
        <p:spPr>
          <a:xfrm>
            <a:off x="7460973" y="2781490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35" name="Rectangle 134"/>
          <p:cNvSpPr/>
          <p:nvPr/>
        </p:nvSpPr>
        <p:spPr>
          <a:xfrm>
            <a:off x="7460973" y="3015094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460973" y="3231118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37" name="Rectangle 136"/>
          <p:cNvSpPr/>
          <p:nvPr/>
        </p:nvSpPr>
        <p:spPr>
          <a:xfrm>
            <a:off x="7460973" y="3470156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38" name="Rectangle 137"/>
          <p:cNvSpPr/>
          <p:nvPr/>
        </p:nvSpPr>
        <p:spPr>
          <a:xfrm>
            <a:off x="7460973" y="3703760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460973" y="3919784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  <p:sp>
        <p:nvSpPr>
          <p:cNvPr id="140" name="Rectangle 139"/>
          <p:cNvSpPr/>
          <p:nvPr/>
        </p:nvSpPr>
        <p:spPr>
          <a:xfrm>
            <a:off x="7460973" y="4158822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ID</a:t>
            </a:r>
            <a:endParaRPr lang="fr-CH" sz="1200" dirty="0"/>
          </a:p>
        </p:txBody>
      </p:sp>
      <p:sp>
        <p:nvSpPr>
          <p:cNvPr id="141" name="Rectangle 140"/>
          <p:cNvSpPr/>
          <p:nvPr/>
        </p:nvSpPr>
        <p:spPr>
          <a:xfrm>
            <a:off x="7460973" y="4392426"/>
            <a:ext cx="724407" cy="2336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Pseudo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460973" y="4608450"/>
            <a:ext cx="724407" cy="23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 smtClean="0"/>
              <a:t>Avatar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12254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96" grpId="0" animBg="1"/>
      <p:bldP spid="98" grpId="0" animBg="1"/>
      <p:bldP spid="99" grpId="0" animBg="1"/>
      <p:bldP spid="118" grpId="0" animBg="1"/>
      <p:bldP spid="119" grpId="0" animBg="1"/>
      <p:bldP spid="12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de socket UDP pour les </a:t>
            </a:r>
            <a:r>
              <a:rPr lang="fr-CH" dirty="0" err="1" smtClean="0"/>
              <a:t>broadcast</a:t>
            </a:r>
            <a:endParaRPr lang="fr-CH" dirty="0" smtClean="0"/>
          </a:p>
          <a:p>
            <a:r>
              <a:rPr lang="fr-CH" dirty="0" smtClean="0"/>
              <a:t>Score cible paramétrable</a:t>
            </a:r>
          </a:p>
          <a:p>
            <a:r>
              <a:rPr lang="fr-CH" dirty="0" smtClean="0"/>
              <a:t>Sauvegarder le score</a:t>
            </a:r>
          </a:p>
          <a:p>
            <a:r>
              <a:rPr lang="fr-CH" dirty="0" smtClean="0"/>
              <a:t>Créer un contact </a:t>
            </a:r>
            <a:r>
              <a:rPr lang="fr-CH" smtClean="0"/>
              <a:t>à partir du jeu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17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100</Words>
  <Application>Microsoft Office PowerPoint</Application>
  <PresentationFormat>Affichage à l'écran (4:3)</PresentationFormat>
  <Paragraphs>69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Dany Maillard</dc:creator>
  <cp:lastModifiedBy>Dany Maillard</cp:lastModifiedBy>
  <cp:revision>27</cp:revision>
  <dcterms:created xsi:type="dcterms:W3CDTF">2013-06-19T20:15:30Z</dcterms:created>
  <dcterms:modified xsi:type="dcterms:W3CDTF">2013-06-21T07:21:16Z</dcterms:modified>
</cp:coreProperties>
</file>