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1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3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4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5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6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7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8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9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10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11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12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3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14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15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16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17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18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19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20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21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22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23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24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25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26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27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notesSlides/notesSlide28.xml" ContentType="application/vnd.openxmlformats-officedocument.presentationml.notesSlide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29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30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notesSlides/notesSlide31.xml" ContentType="application/vnd.openxmlformats-officedocument.presentationml.notesSlid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1" r:id="rId3"/>
  </p:sldMasterIdLst>
  <p:notesMasterIdLst>
    <p:notesMasterId r:id="rId43"/>
  </p:notesMasterIdLst>
  <p:handoutMasterIdLst>
    <p:handoutMasterId r:id="rId44"/>
  </p:handoutMasterIdLst>
  <p:sldIdLst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5" r:id="rId33"/>
    <p:sldId id="297" r:id="rId34"/>
    <p:sldId id="256" r:id="rId35"/>
    <p:sldId id="257" r:id="rId36"/>
    <p:sldId id="258" r:id="rId37"/>
    <p:sldId id="259" r:id="rId38"/>
    <p:sldId id="260" r:id="rId39"/>
    <p:sldId id="261" r:id="rId40"/>
    <p:sldId id="262" r:id="rId41"/>
    <p:sldId id="263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ue介绍" id="{C46B2D36-0640-4573-8EB3-21FAC90F69F1}">
          <p14:sldIdLst/>
        </p14:section>
        <p14:section name="无标题节" id="{8EB6B0B0-265D-4BC7-B8FB-2A04E571AF37}">
          <p14:sldIdLst/>
        </p14:section>
        <p14:section name="Es6补充" id="{B8BDC146-6F8F-4227-89BC-C6D3A59EBB4B}">
          <p14:sldIdLst/>
        </p14:section>
        <p14:section name="事件监听" id="{8C46297C-31BE-4083-AE20-C70D7A5ED92F}">
          <p14:sldIdLst/>
        </p14:section>
        <p14:section name="条件判断" id="{3B9D9419-FB2E-4C53-9F0D-AD9B0EE23A5B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5"/>
            <p14:sldId id="297"/>
          </p14:sldIdLst>
        </p14:section>
        <p14:section name="无标题节" id="{BE0D060F-3CF6-47D8-8E9E-A65A69E457D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25">
          <p15:clr>
            <a:srgbClr val="A4A3A4"/>
          </p15:clr>
        </p15:guide>
        <p15:guide id="2" pos="384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0" y="114"/>
      </p:cViewPr>
      <p:guideLst>
        <p:guide orient="horz" pos="2125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2020/3/11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C840-6437-4581-BE9D-312AA31F2B29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0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4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17.xml"/><Relationship Id="rId4" Type="http://schemas.openxmlformats.org/officeDocument/2006/relationships/tags" Target="../tags/tag11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2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2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77670" y="2260601"/>
            <a:ext cx="8928096" cy="15874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240280" y="2354580"/>
            <a:ext cx="7818120" cy="1446527"/>
          </a:xfrm>
        </p:spPr>
        <p:txBody>
          <a:bodyPr anchor="ctr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40280" y="3428999"/>
            <a:ext cx="7818120" cy="372107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F03C-BED5-4DCC-A3A1-F341C6064F0C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734E-A747-4A6F-A457-231A81931E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任意多边形: 形状 15"/>
          <p:cNvSpPr/>
          <p:nvPr/>
        </p:nvSpPr>
        <p:spPr>
          <a:xfrm>
            <a:off x="0" y="1905"/>
            <a:ext cx="12192000" cy="6858000"/>
          </a:xfrm>
          <a:custGeom>
            <a:avLst/>
            <a:gdLst>
              <a:gd name="connsiteX0" fmla="*/ 335643 w 12192000"/>
              <a:gd name="connsiteY0" fmla="*/ 346982 h 6858000"/>
              <a:gd name="connsiteX1" fmla="*/ 335643 w 12192000"/>
              <a:gd name="connsiteY1" fmla="*/ 6511019 h 6858000"/>
              <a:gd name="connsiteX2" fmla="*/ 11856358 w 12192000"/>
              <a:gd name="connsiteY2" fmla="*/ 6511019 h 6858000"/>
              <a:gd name="connsiteX3" fmla="*/ 11856358 w 12192000"/>
              <a:gd name="connsiteY3" fmla="*/ 34698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35643" y="346982"/>
                </a:moveTo>
                <a:lnTo>
                  <a:pt x="335643" y="6511019"/>
                </a:lnTo>
                <a:lnTo>
                  <a:pt x="11856358" y="6511019"/>
                </a:lnTo>
                <a:lnTo>
                  <a:pt x="11856358" y="34698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23"/>
          <p:cNvSpPr/>
          <p:nvPr/>
        </p:nvSpPr>
        <p:spPr>
          <a:xfrm>
            <a:off x="0" y="0"/>
            <a:ext cx="7353299" cy="6858000"/>
          </a:xfrm>
          <a:custGeom>
            <a:avLst/>
            <a:gdLst>
              <a:gd name="connsiteX0" fmla="*/ 1 w 7353299"/>
              <a:gd name="connsiteY0" fmla="*/ 0 h 6858000"/>
              <a:gd name="connsiteX1" fmla="*/ 30886 w 7353299"/>
              <a:gd name="connsiteY1" fmla="*/ 0 h 6858000"/>
              <a:gd name="connsiteX2" fmla="*/ 366527 w 7353299"/>
              <a:gd name="connsiteY2" fmla="*/ 0 h 6858000"/>
              <a:gd name="connsiteX3" fmla="*/ 4869587 w 7353299"/>
              <a:gd name="connsiteY3" fmla="*/ 0 h 6858000"/>
              <a:gd name="connsiteX4" fmla="*/ 4869587 w 7353299"/>
              <a:gd name="connsiteY4" fmla="*/ 366526 h 6858000"/>
              <a:gd name="connsiteX5" fmla="*/ 366527 w 7353299"/>
              <a:gd name="connsiteY5" fmla="*/ 366526 h 6858000"/>
              <a:gd name="connsiteX6" fmla="*/ 366527 w 7353299"/>
              <a:gd name="connsiteY6" fmla="*/ 6491474 h 6858000"/>
              <a:gd name="connsiteX7" fmla="*/ 7353299 w 7353299"/>
              <a:gd name="connsiteY7" fmla="*/ 6491474 h 6858000"/>
              <a:gd name="connsiteX8" fmla="*/ 7353299 w 7353299"/>
              <a:gd name="connsiteY8" fmla="*/ 6858000 h 6858000"/>
              <a:gd name="connsiteX9" fmla="*/ 0 w 7353299"/>
              <a:gd name="connsiteY9" fmla="*/ 6858000 h 6858000"/>
              <a:gd name="connsiteX10" fmla="*/ 0 w 7353299"/>
              <a:gd name="connsiteY10" fmla="*/ 6491474 h 6858000"/>
              <a:gd name="connsiteX11" fmla="*/ 1 w 7353299"/>
              <a:gd name="connsiteY11" fmla="*/ 64914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53299" h="6858000">
                <a:moveTo>
                  <a:pt x="1" y="0"/>
                </a:moveTo>
                <a:lnTo>
                  <a:pt x="30886" y="0"/>
                </a:lnTo>
                <a:lnTo>
                  <a:pt x="366527" y="0"/>
                </a:lnTo>
                <a:lnTo>
                  <a:pt x="4869587" y="0"/>
                </a:lnTo>
                <a:lnTo>
                  <a:pt x="4869587" y="366526"/>
                </a:lnTo>
                <a:lnTo>
                  <a:pt x="366527" y="366526"/>
                </a:lnTo>
                <a:lnTo>
                  <a:pt x="366527" y="6491474"/>
                </a:lnTo>
                <a:lnTo>
                  <a:pt x="7353299" y="6491474"/>
                </a:lnTo>
                <a:lnTo>
                  <a:pt x="7353299" y="6858000"/>
                </a:lnTo>
                <a:lnTo>
                  <a:pt x="0" y="6858000"/>
                </a:lnTo>
                <a:lnTo>
                  <a:pt x="0" y="6491474"/>
                </a:lnTo>
                <a:lnTo>
                  <a:pt x="1" y="6491474"/>
                </a:lnTo>
                <a:close/>
              </a:path>
            </a:pathLst>
          </a:custGeom>
          <a:solidFill>
            <a:schemeClr val="accent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32D-F077-4A67-A4EA-18A22656C8B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C726-3281-47B0-9294-20E3CAEC4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木制, 木材, 门, 建筑物&#10;&#10;已生成极高可信度的说明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-2"/>
            <a:ext cx="12192000" cy="6858001"/>
          </a:xfrm>
          <a:prstGeom prst="rect">
            <a:avLst/>
          </a:prstGeom>
        </p:spPr>
      </p:pic>
      <p:sp>
        <p:nvSpPr>
          <p:cNvPr id="8" name="任意多边形: 形状 11"/>
          <p:cNvSpPr/>
          <p:nvPr/>
        </p:nvSpPr>
        <p:spPr>
          <a:xfrm flipV="1">
            <a:off x="3062514" y="-1"/>
            <a:ext cx="9129486" cy="6858000"/>
          </a:xfrm>
          <a:custGeom>
            <a:avLst/>
            <a:gdLst>
              <a:gd name="connsiteX0" fmla="*/ 0 w 9129486"/>
              <a:gd name="connsiteY0" fmla="*/ 6858000 h 6858000"/>
              <a:gd name="connsiteX1" fmla="*/ 9129486 w 9129486"/>
              <a:gd name="connsiteY1" fmla="*/ 6858000 h 6858000"/>
              <a:gd name="connsiteX2" fmla="*/ 9129486 w 9129486"/>
              <a:gd name="connsiteY2" fmla="*/ 0 h 6858000"/>
              <a:gd name="connsiteX3" fmla="*/ 5541881 w 9129486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9486" h="6858000">
                <a:moveTo>
                  <a:pt x="0" y="6858000"/>
                </a:moveTo>
                <a:lnTo>
                  <a:pt x="9129486" y="6858000"/>
                </a:lnTo>
                <a:lnTo>
                  <a:pt x="9129486" y="0"/>
                </a:lnTo>
                <a:lnTo>
                  <a:pt x="5541881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574884" y="1612442"/>
            <a:ext cx="6429827" cy="4078515"/>
          </a:xfrm>
          <a:prstGeom prst="triangle">
            <a:avLst/>
          </a:prstGeom>
          <a:noFill/>
          <a:ln w="2540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7010400" y="3120571"/>
            <a:ext cx="333828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直角三角形 12"/>
          <p:cNvSpPr/>
          <p:nvPr/>
        </p:nvSpPr>
        <p:spPr>
          <a:xfrm flipH="1" flipV="1">
            <a:off x="9300071" y="174174"/>
            <a:ext cx="2590720" cy="354874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2104571" y="1389742"/>
            <a:ext cx="6429827" cy="407851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3851" y="1346266"/>
            <a:ext cx="3664777" cy="1569660"/>
          </a:xfrm>
        </p:spPr>
        <p:txBody>
          <a:bodyPr lIns="90000" tIns="46800" rIns="90000" bIns="46800" anchor="b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04711" y="3533140"/>
            <a:ext cx="2590721" cy="75713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32D-F077-4A67-A4EA-18A22656C8B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C726-3281-47B0-9294-20E3CAEC4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32D-F077-4A67-A4EA-18A22656C8B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C726-3281-47B0-9294-20E3CAEC4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73682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3959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3959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32D-F077-4A67-A4EA-18A22656C8B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C726-3281-47B0-9294-20E3CAEC4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木制, 木材, 门, 建筑物&#10;&#10;已生成极高可信度的说明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任意多边形: 形状 14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35643 w 12192000"/>
              <a:gd name="connsiteY0" fmla="*/ 346982 h 6858000"/>
              <a:gd name="connsiteX1" fmla="*/ 335643 w 12192000"/>
              <a:gd name="connsiteY1" fmla="*/ 6511019 h 6858000"/>
              <a:gd name="connsiteX2" fmla="*/ 11856358 w 12192000"/>
              <a:gd name="connsiteY2" fmla="*/ 6511019 h 6858000"/>
              <a:gd name="connsiteX3" fmla="*/ 11856358 w 12192000"/>
              <a:gd name="connsiteY3" fmla="*/ 34698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35643" y="346982"/>
                </a:moveTo>
                <a:lnTo>
                  <a:pt x="335643" y="6511019"/>
                </a:lnTo>
                <a:lnTo>
                  <a:pt x="11856358" y="6511019"/>
                </a:lnTo>
                <a:lnTo>
                  <a:pt x="11856358" y="34698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15"/>
          <p:cNvSpPr/>
          <p:nvPr/>
        </p:nvSpPr>
        <p:spPr>
          <a:xfrm>
            <a:off x="0" y="0"/>
            <a:ext cx="7353299" cy="6858000"/>
          </a:xfrm>
          <a:custGeom>
            <a:avLst/>
            <a:gdLst>
              <a:gd name="connsiteX0" fmla="*/ 1 w 7353299"/>
              <a:gd name="connsiteY0" fmla="*/ 0 h 6858000"/>
              <a:gd name="connsiteX1" fmla="*/ 30886 w 7353299"/>
              <a:gd name="connsiteY1" fmla="*/ 0 h 6858000"/>
              <a:gd name="connsiteX2" fmla="*/ 366527 w 7353299"/>
              <a:gd name="connsiteY2" fmla="*/ 0 h 6858000"/>
              <a:gd name="connsiteX3" fmla="*/ 4869587 w 7353299"/>
              <a:gd name="connsiteY3" fmla="*/ 0 h 6858000"/>
              <a:gd name="connsiteX4" fmla="*/ 4869587 w 7353299"/>
              <a:gd name="connsiteY4" fmla="*/ 366526 h 6858000"/>
              <a:gd name="connsiteX5" fmla="*/ 366527 w 7353299"/>
              <a:gd name="connsiteY5" fmla="*/ 366526 h 6858000"/>
              <a:gd name="connsiteX6" fmla="*/ 366527 w 7353299"/>
              <a:gd name="connsiteY6" fmla="*/ 6491474 h 6858000"/>
              <a:gd name="connsiteX7" fmla="*/ 7353299 w 7353299"/>
              <a:gd name="connsiteY7" fmla="*/ 6491474 h 6858000"/>
              <a:gd name="connsiteX8" fmla="*/ 7353299 w 7353299"/>
              <a:gd name="connsiteY8" fmla="*/ 6858000 h 6858000"/>
              <a:gd name="connsiteX9" fmla="*/ 0 w 7353299"/>
              <a:gd name="connsiteY9" fmla="*/ 6858000 h 6858000"/>
              <a:gd name="connsiteX10" fmla="*/ 0 w 7353299"/>
              <a:gd name="connsiteY10" fmla="*/ 6491474 h 6858000"/>
              <a:gd name="connsiteX11" fmla="*/ 1 w 7353299"/>
              <a:gd name="connsiteY11" fmla="*/ 64914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53299" h="6858000">
                <a:moveTo>
                  <a:pt x="1" y="0"/>
                </a:moveTo>
                <a:lnTo>
                  <a:pt x="30886" y="0"/>
                </a:lnTo>
                <a:lnTo>
                  <a:pt x="366527" y="0"/>
                </a:lnTo>
                <a:lnTo>
                  <a:pt x="4869587" y="0"/>
                </a:lnTo>
                <a:lnTo>
                  <a:pt x="4869587" y="366526"/>
                </a:lnTo>
                <a:lnTo>
                  <a:pt x="366527" y="366526"/>
                </a:lnTo>
                <a:lnTo>
                  <a:pt x="366527" y="6491474"/>
                </a:lnTo>
                <a:lnTo>
                  <a:pt x="7353299" y="6491474"/>
                </a:lnTo>
                <a:lnTo>
                  <a:pt x="7353299" y="6858000"/>
                </a:lnTo>
                <a:lnTo>
                  <a:pt x="0" y="6858000"/>
                </a:lnTo>
                <a:lnTo>
                  <a:pt x="0" y="6491474"/>
                </a:lnTo>
                <a:lnTo>
                  <a:pt x="1" y="64914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51177" y="2541982"/>
            <a:ext cx="4999119" cy="15874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891766" y="2735566"/>
            <a:ext cx="4718834" cy="1200329"/>
          </a:xfrm>
        </p:spPr>
        <p:txBody>
          <a:bodyPr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32D-F077-4A67-A4EA-18A22656C8B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C726-3281-47B0-9294-20E3CAEC4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32D-F077-4A67-A4EA-18A22656C8B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C726-3281-47B0-9294-20E3CAEC4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2020/3/11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04908" y="365125"/>
            <a:ext cx="948891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51206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32D-F077-4A67-A4EA-18A22656C8B5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C726-3281-47B0-9294-20E3CAEC4B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spc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9EFD9D74-47D9-4702-A33C-335B63B48DBF}" type="datetimeFigureOut">
              <a:rPr lang="zh-CN" altLang="en-US" smtClean="0"/>
              <a:t>2020/3/11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2020/3/11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ags" Target="../tags/tag6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7" Type="http://schemas.openxmlformats.org/officeDocument/2006/relationships/tags" Target="../tags/tag69.xml"/><Relationship Id="rId2" Type="http://schemas.openxmlformats.org/officeDocument/2006/relationships/slideLayout" Target="../slideLayouts/slideLayout23.xml"/><Relationship Id="rId16" Type="http://schemas.openxmlformats.org/officeDocument/2006/relationships/tags" Target="../tags/tag68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tags" Target="../tags/tag67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ags" Target="../tags/tag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84D132D-F077-4A67-A4EA-18A22656C8B5}" type="datetimeFigureOut">
              <a:rPr lang="zh-CN" altLang="en-US" smtClean="0"/>
              <a:t>2020/3/11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1E1C726-3281-47B0-9294-20E3CAEC4B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image" Target="../media/image4.png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image" Target="../media/image3.png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notesSlide" Target="../notesSlides/notesSlide30.xml"/><Relationship Id="rId5" Type="http://schemas.openxmlformats.org/officeDocument/2006/relationships/tags" Target="../tags/tag217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216.xml"/><Relationship Id="rId9" Type="http://schemas.openxmlformats.org/officeDocument/2006/relationships/tags" Target="../tags/tag22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24.xml"/><Relationship Id="rId7" Type="http://schemas.openxmlformats.org/officeDocument/2006/relationships/image" Target="../media/image5.png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slideLayout" Target="../slideLayouts/slideLayout28.xml"/><Relationship Id="rId11" Type="http://schemas.openxmlformats.org/officeDocument/2006/relationships/image" Target="../media/image9.png"/><Relationship Id="rId5" Type="http://schemas.openxmlformats.org/officeDocument/2006/relationships/tags" Target="../tags/tag226.xml"/><Relationship Id="rId10" Type="http://schemas.openxmlformats.org/officeDocument/2006/relationships/image" Target="../media/image8.png"/><Relationship Id="rId4" Type="http://schemas.openxmlformats.org/officeDocument/2006/relationships/tags" Target="../tags/tag225.xml"/><Relationship Id="rId9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38628" y="928916"/>
            <a:ext cx="2423885" cy="195942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27305" y="983903"/>
            <a:ext cx="2423885" cy="1772793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normAutofit/>
          </a:bodyPr>
          <a:lstStyle/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b="1">
                <a:latin typeface="+mj-lt"/>
                <a:ea typeface="+mj-ea"/>
                <a:cs typeface="+mj-cs"/>
              </a:rPr>
              <a:t>登录切换案例小问题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758366" y="3969496"/>
            <a:ext cx="4203977" cy="24604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328777" y="2300211"/>
            <a:ext cx="1458359" cy="134755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r>
              <a:rPr lang="en-US" altLang="zh-CN" sz="7200" dirty="0">
                <a:solidFill>
                  <a:schemeClr val="tx2"/>
                </a:solidFill>
              </a:rPr>
              <a:t>01</a:t>
            </a:r>
            <a:endParaRPr lang="zh-CN" altLang="en-US" sz="7200" dirty="0">
              <a:solidFill>
                <a:schemeClr val="tx2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7699807" y="4015955"/>
            <a:ext cx="4203977" cy="24604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7390626" y="1961972"/>
            <a:ext cx="1458359" cy="134755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r>
              <a:rPr lang="en-US" altLang="zh-CN" sz="7200" dirty="0">
                <a:solidFill>
                  <a:schemeClr val="tx2"/>
                </a:solidFill>
              </a:rPr>
              <a:t>02</a:t>
            </a:r>
            <a:endParaRPr lang="zh-CN" altLang="en-US" sz="7200" dirty="0">
              <a:solidFill>
                <a:schemeClr val="tx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27404" y="4015944"/>
            <a:ext cx="4005943" cy="16225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016240" y="3079115"/>
            <a:ext cx="3702050" cy="33508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-1" y="2286000"/>
            <a:ext cx="12192001" cy="4572000"/>
          </a:xfrm>
          <a:prstGeom prst="rect">
            <a:avLst/>
          </a:prstGeom>
          <a:pattFill prst="ltDnDiag">
            <a:fgClr>
              <a:schemeClr val="bg2">
                <a:lumMod val="95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452789" y="696295"/>
            <a:ext cx="11285959" cy="5639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2" name="图片 11" descr="placingpictureplaceholder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 l="5116" r="5116"/>
          <a:stretch>
            <a:fillRect/>
          </a:stretch>
        </p:blipFill>
        <p:spPr>
          <a:xfrm>
            <a:off x="6110374" y="1019580"/>
            <a:ext cx="5444155" cy="2620875"/>
          </a:xfrm>
          <a:prstGeom prst="rect">
            <a:avLst/>
          </a:prstGeom>
        </p:spPr>
      </p:pic>
      <p:pic>
        <p:nvPicPr>
          <p:cNvPr id="14" name="图片 13" descr="placingpictureplacehold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rcRect l="8686" r="8686"/>
          <a:stretch>
            <a:fillRect/>
          </a:stretch>
        </p:blipFill>
        <p:spPr>
          <a:xfrm>
            <a:off x="456334" y="906145"/>
            <a:ext cx="5444155" cy="26208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565" y="86360"/>
            <a:ext cx="1957705" cy="610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6565" y="3374390"/>
            <a:ext cx="5654040" cy="28022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0605" y="3959225"/>
            <a:ext cx="3295650" cy="7048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77B086-65B2-45FF-9CC1-CF66E198C1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5" y="304801"/>
            <a:ext cx="11446041" cy="660934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03DCF8-27F1-448C-8F3E-87BA009A5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7" y="1026695"/>
            <a:ext cx="9320463" cy="563077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50"/>
  <p:tag name="KSO_WM_TAG_VERSION" val="1.0"/>
  <p:tag name="KSO_WM_SLIDE_ID" val="custom20184650_6"/>
  <p:tag name="KSO_WM_SLIDE_INDEX" val="6"/>
  <p:tag name="KSO_WM_SLIDE_ITEM_CNT" val="2"/>
  <p:tag name="KSO_WM_SLIDE_LAYOUT" val="a_f_l"/>
  <p:tag name="KSO_WM_SLIDE_LAYOUT_CNT" val="1_1_1"/>
  <p:tag name="KSO_WM_SLIDE_TYPE" val="text"/>
  <p:tag name="KSO_WM_BEAUTIFY_FLAG" val="#wm#"/>
  <p:tag name="KSO_WM_SLIDE_POSITION" val="59*87"/>
  <p:tag name="KSO_WM_SLIDE_SIZE" val="819*422"/>
  <p:tag name="KSO_WM_DIAGRAM_GROUP_CODE" val="l1-2"/>
  <p:tag name="KSO_WM_SLIDE_SUBTYPE" val="dia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650_6*i*0"/>
  <p:tag name="KSO_WM_TEMPLATE_CATEGORY" val="custom"/>
  <p:tag name="KSO_WM_TEMPLATE_INDEX" val="20184650"/>
  <p:tag name="KSO_WM_UNIT_INDEX" val="0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50"/>
  <p:tag name="KSO_WM_UNIT_TYPE" val="a"/>
  <p:tag name="KSO_WM_UNIT_INDEX" val="1"/>
  <p:tag name="KSO_WM_UNIT_ID" val="custom20184650_6*a*1"/>
  <p:tag name="KSO_WM_UNIT_LAYERLEVEL" val="1"/>
  <p:tag name="KSO_WM_UNIT_VALUE" val="21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BEAUTIFY_FLAG" val="#wm#"/>
  <p:tag name="KSO_WM_TAG_VERSION" val="1.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50"/>
  <p:tag name="KSO_WM_UNIT_TYPE" val="l_h_i"/>
  <p:tag name="KSO_WM_UNIT_INDEX" val="1_1_1"/>
  <p:tag name="KSO_WM_UNIT_ID" val="custom20184650_6*l_h_i*1_1_1"/>
  <p:tag name="KSO_WM_UNIT_LAYERLEVEL" val="1_1_1"/>
  <p:tag name="KSO_WM_BEAUTIFY_FLAG" val="#wm#"/>
  <p:tag name="KSO_WM_TAG_VERSION" val="1.0"/>
  <p:tag name="KSO_WM_DIAGRAM_GROUP_CODE" val="l1-2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50"/>
  <p:tag name="KSO_WM_UNIT_TYPE" val="l_h_i"/>
  <p:tag name="KSO_WM_UNIT_INDEX" val="1_1_2"/>
  <p:tag name="KSO_WM_UNIT_ID" val="custom20184650_6*l_h_i*1_1_2"/>
  <p:tag name="KSO_WM_UNIT_LAYERLEVEL" val="1_1_1"/>
  <p:tag name="KSO_WM_BEAUTIFY_FLAG" val="#wm#"/>
  <p:tag name="KSO_WM_TAG_VERSION" val="1.0"/>
  <p:tag name="KSO_WM_DIAGRAM_GROUP_CODE" val="l1-2"/>
  <p:tag name="KSO_WM_UNIT_TEXT_FILL_FORE_SCHEMECOLOR_INDEX" val="15"/>
  <p:tag name="KSO_WM_UNIT_TEXT_FILL_TYPE" val="1"/>
  <p:tag name="KSO_WM_UNIT_USESOURCEFORMAT_APPLY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50"/>
  <p:tag name="KSO_WM_UNIT_TYPE" val="l_h_i"/>
  <p:tag name="KSO_WM_UNIT_INDEX" val="1_2_1"/>
  <p:tag name="KSO_WM_UNIT_ID" val="custom20184650_6*l_h_i*1_2_1"/>
  <p:tag name="KSO_WM_UNIT_LAYERLEVEL" val="1_1_1"/>
  <p:tag name="KSO_WM_BEAUTIFY_FLAG" val="#wm#"/>
  <p:tag name="KSO_WM_TAG_VERSION" val="1.0"/>
  <p:tag name="KSO_WM_DIAGRAM_GROUP_CODE" val="l1-2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50"/>
  <p:tag name="KSO_WM_UNIT_TYPE" val="l_h_i"/>
  <p:tag name="KSO_WM_UNIT_INDEX" val="1_2_2"/>
  <p:tag name="KSO_WM_UNIT_ID" val="custom20184650_6*l_h_i*1_2_2"/>
  <p:tag name="KSO_WM_UNIT_LAYERLEVEL" val="1_1_1"/>
  <p:tag name="KSO_WM_BEAUTIFY_FLAG" val="#wm#"/>
  <p:tag name="KSO_WM_TAG_VERSION" val="1.0"/>
  <p:tag name="KSO_WM_DIAGRAM_GROUP_CODE" val="l1-2"/>
  <p:tag name="KSO_WM_UNIT_TEXT_FILL_FORE_SCHEMECOLOR_INDEX" val="15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56530348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56501108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1853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960*493"/>
  <p:tag name="KSO_WM_SLIDE_POSITION" val="0*47"/>
  <p:tag name="KSO_WM_DIAGRAM_GROUP_CODE" val="ζ1-1"/>
  <p:tag name="KSO_WM_SLIDE_DIAGTYPE" val="ζ"/>
  <p:tag name="KSO_WM_TAG_VERSION" val="1.0"/>
  <p:tag name="KSO_WM_BEAUTIFY_FLAG" val="#wm#"/>
  <p:tag name="KSO_WM_TEMPLATE_CATEGORY" val="diagram"/>
  <p:tag name="KSO_WM_TEMPLATE_INDEX" val="20201853"/>
  <p:tag name="KSO_WM_SLIDE_LAYOUT" val="d_i"/>
  <p:tag name="KSO_WM_SLIDE_LAYOUT_CNT" val="1_1"/>
  <p:tag name="KSO_WM_TEMPLATE_MASTER_TYPE" val="0"/>
  <p:tag name="KSO_WM_TEMPLATE_COLOR_TYPE" val="1"/>
  <p:tag name="KSO_WM_SLIDE_LAYOUT_INFO" val="{&quot;direction&quot;:0,&quot;horizontalAlign&quot;:-1,&quot;verticalAlign&quot;:-1,&quot;type&quot;:1,&quot;diagramDirection&quot;:0,&quot;canSetOverLayout&quot;:0,&quot;isOverLayout&quot;:0,&quot;margin&quot;:{&quot;left&quot;:1.27,&quot;top&quot;:1.69,&quot;right&quot;:1.27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,{&quot;type&quot;:&quot;bottomTop&quot;,&quot;left&quot;:0.0,&quot;top&quot;:0.333333343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,&quot;frame&quot;,&quot;bottomTop&quot;]"/>
  <p:tag name="KSO_WM_SLIDE_RATIO" val="1.777778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diagram20201853_1*i*1"/>
  <p:tag name="KSO_WM_TEMPLATE_CATEGORY" val="diagram"/>
  <p:tag name="KSO_WM_TEMPLATE_INDEX" val="20201853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853_1*i*1"/>
  <p:tag name="KSO_WM_TEMPLATE_CATEGORY" val="diagram"/>
  <p:tag name="KSO_WM_TEMPLATE_INDEX" val="20201853"/>
  <p:tag name="KSO_WM_UNIT_LAYERLEVEL" val="1"/>
  <p:tag name="KSO_WM_TAG_VERSION" val="1.0"/>
  <p:tag name="KSO_WM_BEAUTIFY_FLAG" val="#wm#"/>
  <p:tag name="KSO_WM_UNIT_BLOCK" val="0"/>
  <p:tag name="KSO_WM_UNIT_SM_LIMIT_TYPE" val="2"/>
  <p:tag name="KSO_WM_UNIT_PLACING_PICTURE_MD4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27164836"/>
  <p:tag name="FEATURENAME" val="collage"/>
  <p:tag name="KSO_WM_UNIT_VALUE" val="1481*304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853_1*d*1"/>
  <p:tag name="KSO_WM_TEMPLATE_CATEGORY" val="diagram"/>
  <p:tag name="KSO_WM_TEMPLATE_INDEX" val="20201853"/>
  <p:tag name="KSO_WM_UNIT_LAYERLEVEL" val="1"/>
  <p:tag name="KSO_WM_TAG_VERSION" val="1.0"/>
  <p:tag name="KSO_WM_BEAUTIFY_FLAG" val="#wm#"/>
  <p:tag name="KSO_WM_UNIT_PLACING_PICTURE_INFO" val="{&quot;code&quot;:&quot;&quot;,&quot;full_picture&quot;:false,&quot;scheme&quot;:&quot;4-0&quot;,&quot;spacing&quot;:5}"/>
  <p:tag name="KSO_WM_UNIT_SUPPORT_UNIT_TYPE" val="[&quot;all&quot;]"/>
  <p:tag name="KSO_WM_UNIT_BLOCK" val="0"/>
  <p:tag name="KSO_WM_UNIT_PLACING_PICTURE" val="43728.4221666088"/>
  <p:tag name="KSO_WM_UNIT_PLACING_PICTURE_MD4" val="0"/>
  <p:tag name="KSO_WM_UNIT_PLACING_PICTURE_USER_VIEWPORT" val="{&quot;height&quot;:3105,&quot;width&quot;:7185}"/>
  <p:tag name="KSO_WM_UNIT_PLACING_PICTURE_USER_RELATIVERECTANGLE" val="{&quot;bottom&quot;:0,&quot;left&quot;:0,&quot;right&quot;:0,&quot;top&quot;:0}"/>
  <p:tag name="KSO_WM_UNIT_PLACING_PICTURE_COLLAGE_RELATIVERECTANGLE" val="{&quot;bottom&quot;:0,&quot;left&quot;:0.051162653429866874,&quot;right&quot;:0.051162653429866874,&quot;top&quot;:0}"/>
  <p:tag name="KSO_WM_UNIT_PLACING_PICTURE_COLLAGE_VIEWPORT" val="{&quot;height&quot;:4127.362060546875,&quot;width&quot;:8573.4716796875}"/>
  <p:tag name="KSO_WM_UNIT_PLACING_PICTURE_USER_VIEWPORT_SMARTMENU" val="{&quot;height&quot;:4127.362060546875,&quot;width&quot;:8573.4716796875}"/>
  <p:tag name="KSO_WM_UNIT_PLACING_PICTURE_USER_RELATIVERECTANGLE_SMARTMENU" val="{&quot;bottom&quot;:0,&quot;left&quot;:0.051162653429866874,&quot;right&quot;:0.051162653429866874,&quot;top&quot;:0}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PICTUREFILLRANGE" val="3a80b5bd-4aab-4e59-bf7b-17648c325c0b"/>
  <p:tag name="KSO_WM_UNIT_VALUE" val="1481*3049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d"/>
  <p:tag name="KSO_WM_UNIT_INDEX" val="1"/>
  <p:tag name="KSO_WM_UNIT_ID" val="diagram20201853_1*d*1"/>
  <p:tag name="KSO_WM_TEMPLATE_CATEGORY" val="diagram"/>
  <p:tag name="KSO_WM_TEMPLATE_INDEX" val="20201853"/>
  <p:tag name="KSO_WM_UNIT_LAYERLEVEL" val="1"/>
  <p:tag name="KSO_WM_TAG_VERSION" val="1.0"/>
  <p:tag name="KSO_WM_BEAUTIFY_FLAG" val="#wm#"/>
  <p:tag name="KSO_WM_UNIT_DIAGRAM_MODELTYPE" val="creativeCrop"/>
  <p:tag name="KSO_WM_CREATIVE_CROP_ORG_LEFT" val="-63.8"/>
  <p:tag name="KSO_WM_CREATIVE_CROP_ORG_TOP" val="188.35"/>
  <p:tag name="KSO_WM_CREATIVE_CROP_ORG_WIDTH" val="792"/>
  <p:tag name="KSO_WM_CREATIVE_CROP_ORG_HEIGHT" val="315"/>
  <p:tag name="KSO_WM_CREATIVE_CROP_SHAPE_LEFT" val="-50.75"/>
  <p:tag name="KSO_WM_CREATIVE_CROP_SHAPE_TOP" val="394.8"/>
  <p:tag name="KSO_WM_CREATIVE_CROP_SHAPE_WIDTH" val="770.75"/>
  <p:tag name="KSO_WM_CREATIVE_CROP_SHAPE_HEIGHT" val="107.8"/>
  <p:tag name="KSO_WM_UNIT_TEXT_FILL_FORE_SCHEMECOLOR_INDEX" val="2"/>
  <p:tag name="KSO_WM_UNIT_TEXT_FILL_TYPE" val="1"/>
  <p:tag name="KSO_WM_UNIT_USESOURCEFORMAT_APPLY" val="1"/>
  <p:tag name="REFSHAPE" val="713683980"/>
  <p:tag name="FEATURENAME" val="collage"/>
  <p:tag name="KSO_WM_UNIT_PLACING_PICTURE_INFO" val="{&quot;code&quot;:&quot;&quot;,&quot;full_picture&quot;:false,&quot;scheme&quot;:&quot;4-0&quot;,&quot;spacing&quot;:5}"/>
  <p:tag name="KSO_WM_UNIT_SUPPORT_UNIT_TYPE" val="[&quot;all&quot;]"/>
  <p:tag name="KSO_WM_UNIT_BLOCK" val="0"/>
  <p:tag name="KSO_WM_UNIT_PLACING_PICTURE" val="43728.4221666088"/>
  <p:tag name="KSO_WM_UNIT_PLACING_PICTURE_MD4" val="0"/>
  <p:tag name="KSO_WM_UNIT_PLACING_PICTURE_USER_VIEWPORT" val="{&quot;height&quot;:3158,&quot;width&quot;:16572}"/>
  <p:tag name="KSO_WM_UNIT_PLACING_PICTURE_USER_RELATIVERECTANGLE" val="{&quot;bottom&quot;:0,&quot;left&quot;:0,&quot;right&quot;:0,&quot;top&quot;:0}"/>
  <p:tag name="KSO_WM_UNIT_PLACING_PICTURE_COLLAGE_RELATIVERECTANGLE" val="{&quot;bottom&quot;:0,&quot;left&quot;:0.086862448392165448,&quot;right&quot;:0.086862448392165448,&quot;top&quot;:0}"/>
  <p:tag name="KSO_WM_UNIT_PLACING_PICTURE_COLLAGE_VIEWPORT" val="{&quot;height&quot;:4127.362060546875,&quot;width&quot;:8573.4716796875}"/>
  <p:tag name="KSO_WM_UNIT_PLACING_PICTURE_USER_VIEWPORT_SMARTMENU" val="{&quot;height&quot;:4127.362060546875,&quot;width&quot;:8573.4716796875}"/>
  <p:tag name="KSO_WM_UNIT_PLACING_PICTURE_USER_RELATIVERECTANGLE_SMARTMENU" val="{&quot;bottom&quot;:0,&quot;left&quot;:0.086862448392165448,&quot;right&quot;:0.086862448392165448,&quot;top&quot;:0}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65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65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650"/>
  <p:tag name="KSO_WM_TAG_VERSION" val="1.0"/>
  <p:tag name="KSO_WM_BEAUTIFY_FLAG" val="#wm#"/>
  <p:tag name="KSO_WM_TEMPLATE_THUMBS_INDEX" val="1、3、4、7、8、9、11、13、15、16、23、24、2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20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20058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5"/>
  <p:tag name="KSO_WM_TAG_VERSION" val="1.0"/>
  <p:tag name="KSO_WM_BEAUTIFY_FLAG" val="#wm#"/>
  <p:tag name="KSO_WM_TEMPLATE_CATEGORY" val="diagram"/>
  <p:tag name="KSO_WM_TEMPLATE_INDEX" val="2020058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50">
      <a:dk1>
        <a:srgbClr val="000000"/>
      </a:dk1>
      <a:lt1>
        <a:srgbClr val="FFFFFF"/>
      </a:lt1>
      <a:dk2>
        <a:srgbClr val="FFC000"/>
      </a:dk2>
      <a:lt2>
        <a:srgbClr val="E7E6E6"/>
      </a:lt2>
      <a:accent1>
        <a:srgbClr val="4472C4"/>
      </a:accent1>
      <a:accent2>
        <a:srgbClr val="000000"/>
      </a:accent2>
      <a:accent3>
        <a:srgbClr val="EAEAEA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279</Words>
  <Application>Microsoft Office PowerPoint</Application>
  <PresentationFormat>宽屏</PresentationFormat>
  <Paragraphs>95</Paragraphs>
  <Slides>39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微软雅黑</vt:lpstr>
      <vt:lpstr>Arial</vt:lpstr>
      <vt:lpstr>Office 主题​​</vt:lpstr>
      <vt:lpstr>1_Office 主题​​</vt:lpstr>
      <vt:lpstr>2_Office 主题​​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PowerPoint 演示文稿</vt:lpstr>
      <vt:lpstr>PowerPoint 演示文稿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Dell</cp:lastModifiedBy>
  <cp:revision>35</cp:revision>
  <dcterms:created xsi:type="dcterms:W3CDTF">2019-06-19T02:08:00Z</dcterms:created>
  <dcterms:modified xsi:type="dcterms:W3CDTF">2020-03-11T05:43:55Z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