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D91F1-3D4A-4DE9-B497-D935C5E5BF4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BDDC5-A8C7-45D5-8DE6-0FE0CA65B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set :  US_House_Price</a:t>
          </a:r>
        </a:p>
      </dgm:t>
    </dgm:pt>
    <dgm:pt modelId="{25471B69-0B93-46C1-A887-4F444087A14A}" type="parTrans" cxnId="{9A966D42-2796-4091-B5DB-1492AD31B7A7}">
      <dgm:prSet/>
      <dgm:spPr/>
      <dgm:t>
        <a:bodyPr/>
        <a:lstStyle/>
        <a:p>
          <a:endParaRPr lang="en-US"/>
        </a:p>
      </dgm:t>
    </dgm:pt>
    <dgm:pt modelId="{7F15EC8E-A3ED-411C-B91D-4C7BE9412BDC}" type="sibTrans" cxnId="{9A966D42-2796-4091-B5DB-1492AD31B7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41A625-319E-4EE4-973B-6531B6CCB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Exploration  such as : info() , describe()</a:t>
          </a:r>
        </a:p>
      </dgm:t>
    </dgm:pt>
    <dgm:pt modelId="{5E5C1C87-5252-4AF1-8CF3-C59CE07E05DC}" type="parTrans" cxnId="{83793FFA-EFAB-4A33-A752-A627CF7BC5D5}">
      <dgm:prSet/>
      <dgm:spPr/>
      <dgm:t>
        <a:bodyPr/>
        <a:lstStyle/>
        <a:p>
          <a:endParaRPr lang="en-US"/>
        </a:p>
      </dgm:t>
    </dgm:pt>
    <dgm:pt modelId="{A8C2673C-8E20-4B5C-B6E9-A176C6491A94}" type="sibTrans" cxnId="{83793FFA-EFAB-4A33-A752-A627CF7BC5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06549B-F6DE-4523-BE2A-F02D142D98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 </a:t>
          </a:r>
        </a:p>
      </dgm:t>
    </dgm:pt>
    <dgm:pt modelId="{C059DD90-03F5-4882-ADF8-3FE558C90808}" type="parTrans" cxnId="{CA9BB6C1-ADEF-4036-BEE7-5C4A1E7C5AEA}">
      <dgm:prSet/>
      <dgm:spPr/>
      <dgm:t>
        <a:bodyPr/>
        <a:lstStyle/>
        <a:p>
          <a:endParaRPr lang="en-US"/>
        </a:p>
      </dgm:t>
    </dgm:pt>
    <dgm:pt modelId="{2C94FAF6-69C3-4490-9578-E199849B88DB}" type="sibTrans" cxnId="{CA9BB6C1-ADEF-4036-BEE7-5C4A1E7C5A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C0BF6E-4C96-4E98-8F13-B12C29875A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Data Visualization using: matplotlib , seaborn</a:t>
          </a:r>
        </a:p>
      </dgm:t>
    </dgm:pt>
    <dgm:pt modelId="{82232909-6034-4E8F-AB6C-ADABE2884A96}" type="parTrans" cxnId="{77574917-B6B7-49F9-8D2C-5A7B8A9F7B5F}">
      <dgm:prSet/>
      <dgm:spPr/>
      <dgm:t>
        <a:bodyPr/>
        <a:lstStyle/>
        <a:p>
          <a:endParaRPr lang="en-US"/>
        </a:p>
      </dgm:t>
    </dgm:pt>
    <dgm:pt modelId="{39D608CF-9B97-461D-A28D-392CEE7636D1}" type="sibTrans" cxnId="{77574917-B6B7-49F9-8D2C-5A7B8A9F7B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876256-AB21-4077-8265-2CF625D9C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 models such as : linear Regression, Random Forest , Decision Tree, Ridge ,Lasso ,KNN </a:t>
          </a:r>
        </a:p>
      </dgm:t>
    </dgm:pt>
    <dgm:pt modelId="{30374750-0934-437B-A360-5F3DD9CB6865}" type="parTrans" cxnId="{2E0CA5CE-7DAF-41BC-8CB3-45A8EC393B31}">
      <dgm:prSet/>
      <dgm:spPr/>
      <dgm:t>
        <a:bodyPr/>
        <a:lstStyle/>
        <a:p>
          <a:endParaRPr lang="en-US"/>
        </a:p>
      </dgm:t>
    </dgm:pt>
    <dgm:pt modelId="{F8535C71-0812-4577-822B-E803F273B3FC}" type="sibTrans" cxnId="{2E0CA5CE-7DAF-41BC-8CB3-45A8EC393B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9B5A7C-5EBF-482C-993B-81C8F8ADD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 parameter , Pipeline for each model and Model Evaluation</a:t>
          </a:r>
        </a:p>
      </dgm:t>
    </dgm:pt>
    <dgm:pt modelId="{0029B926-37C3-4C2C-9356-58F14EFAB5DF}" type="parTrans" cxnId="{9C5B47AF-AD9B-4335-948D-AD6840B4CEC2}">
      <dgm:prSet/>
      <dgm:spPr/>
      <dgm:t>
        <a:bodyPr/>
        <a:lstStyle/>
        <a:p>
          <a:endParaRPr lang="en-US"/>
        </a:p>
      </dgm:t>
    </dgm:pt>
    <dgm:pt modelId="{BF73BDBD-A6BA-485A-B1DB-82C6FF90E5BB}" type="sibTrans" cxnId="{9C5B47AF-AD9B-4335-948D-AD6840B4CEC2}">
      <dgm:prSet/>
      <dgm:spPr/>
      <dgm:t>
        <a:bodyPr/>
        <a:lstStyle/>
        <a:p>
          <a:endParaRPr lang="en-US"/>
        </a:p>
      </dgm:t>
    </dgm:pt>
    <dgm:pt modelId="{559B4AC9-664A-46D8-8E0F-631C8074EBF7}" type="pres">
      <dgm:prSet presAssocID="{D71D91F1-3D4A-4DE9-B497-D935C5E5BF49}" presName="root" presStyleCnt="0">
        <dgm:presLayoutVars>
          <dgm:dir/>
          <dgm:resizeHandles val="exact"/>
        </dgm:presLayoutVars>
      </dgm:prSet>
      <dgm:spPr/>
    </dgm:pt>
    <dgm:pt modelId="{E0BDC25E-8B71-495D-8445-66AD3125952C}" type="pres">
      <dgm:prSet presAssocID="{D71D91F1-3D4A-4DE9-B497-D935C5E5BF49}" presName="container" presStyleCnt="0">
        <dgm:presLayoutVars>
          <dgm:dir/>
          <dgm:resizeHandles val="exact"/>
        </dgm:presLayoutVars>
      </dgm:prSet>
      <dgm:spPr/>
    </dgm:pt>
    <dgm:pt modelId="{8F2AAB79-B0AF-4553-90D5-FA8BE51EDA40}" type="pres">
      <dgm:prSet presAssocID="{38BBDDC5-A8C7-45D5-8DE6-0FE0CA65B85D}" presName="compNode" presStyleCnt="0"/>
      <dgm:spPr/>
    </dgm:pt>
    <dgm:pt modelId="{43D103D7-8120-45D9-9558-1896148CE9A6}" type="pres">
      <dgm:prSet presAssocID="{38BBDDC5-A8C7-45D5-8DE6-0FE0CA65B85D}" presName="iconBgRect" presStyleLbl="bgShp" presStyleIdx="0" presStyleCnt="6"/>
      <dgm:spPr/>
    </dgm:pt>
    <dgm:pt modelId="{72CAE0C8-AF05-4441-81F8-F013A6665400}" type="pres">
      <dgm:prSet presAssocID="{38BBDDC5-A8C7-45D5-8DE6-0FE0CA65B85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CE076AD-451A-492F-8DD9-23945DC4DE77}" type="pres">
      <dgm:prSet presAssocID="{38BBDDC5-A8C7-45D5-8DE6-0FE0CA65B85D}" presName="spaceRect" presStyleCnt="0"/>
      <dgm:spPr/>
    </dgm:pt>
    <dgm:pt modelId="{3EDB5872-8391-4C09-9DFA-F13DFCF63DF2}" type="pres">
      <dgm:prSet presAssocID="{38BBDDC5-A8C7-45D5-8DE6-0FE0CA65B85D}" presName="textRect" presStyleLbl="revTx" presStyleIdx="0" presStyleCnt="6">
        <dgm:presLayoutVars>
          <dgm:chMax val="1"/>
          <dgm:chPref val="1"/>
        </dgm:presLayoutVars>
      </dgm:prSet>
      <dgm:spPr/>
    </dgm:pt>
    <dgm:pt modelId="{C80F1314-3378-4654-A07F-959281E197DB}" type="pres">
      <dgm:prSet presAssocID="{7F15EC8E-A3ED-411C-B91D-4C7BE9412BDC}" presName="sibTrans" presStyleLbl="sibTrans2D1" presStyleIdx="0" presStyleCnt="0"/>
      <dgm:spPr/>
    </dgm:pt>
    <dgm:pt modelId="{0B3AE137-9E79-493D-9120-9769205B017D}" type="pres">
      <dgm:prSet presAssocID="{BE41A625-319E-4EE4-973B-6531B6CCB474}" presName="compNode" presStyleCnt="0"/>
      <dgm:spPr/>
    </dgm:pt>
    <dgm:pt modelId="{F5EBE011-2B52-447B-A1B5-5B79B51CCD1B}" type="pres">
      <dgm:prSet presAssocID="{BE41A625-319E-4EE4-973B-6531B6CCB474}" presName="iconBgRect" presStyleLbl="bgShp" presStyleIdx="1" presStyleCnt="6"/>
      <dgm:spPr/>
    </dgm:pt>
    <dgm:pt modelId="{0B7A509E-00CE-4397-92AB-4849FA15FEE3}" type="pres">
      <dgm:prSet presAssocID="{BE41A625-319E-4EE4-973B-6531B6CCB47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9239992-5B76-4FAD-BA24-25AD79812D01}" type="pres">
      <dgm:prSet presAssocID="{BE41A625-319E-4EE4-973B-6531B6CCB474}" presName="spaceRect" presStyleCnt="0"/>
      <dgm:spPr/>
    </dgm:pt>
    <dgm:pt modelId="{15752B46-CF49-4CEB-9DAB-A3EA7CBC6444}" type="pres">
      <dgm:prSet presAssocID="{BE41A625-319E-4EE4-973B-6531B6CCB474}" presName="textRect" presStyleLbl="revTx" presStyleIdx="1" presStyleCnt="6">
        <dgm:presLayoutVars>
          <dgm:chMax val="1"/>
          <dgm:chPref val="1"/>
        </dgm:presLayoutVars>
      </dgm:prSet>
      <dgm:spPr/>
    </dgm:pt>
    <dgm:pt modelId="{7F7B20B5-B660-49CB-80BA-7E9D214D6EA5}" type="pres">
      <dgm:prSet presAssocID="{A8C2673C-8E20-4B5C-B6E9-A176C6491A94}" presName="sibTrans" presStyleLbl="sibTrans2D1" presStyleIdx="0" presStyleCnt="0"/>
      <dgm:spPr/>
    </dgm:pt>
    <dgm:pt modelId="{A30A85C8-B851-48A2-89A0-40E13ED28E7F}" type="pres">
      <dgm:prSet presAssocID="{3906549B-F6DE-4523-BE2A-F02D142D98AE}" presName="compNode" presStyleCnt="0"/>
      <dgm:spPr/>
    </dgm:pt>
    <dgm:pt modelId="{4953D0A2-4454-45F7-B942-A6DB50A80AB5}" type="pres">
      <dgm:prSet presAssocID="{3906549B-F6DE-4523-BE2A-F02D142D98AE}" presName="iconBgRect" presStyleLbl="bgShp" presStyleIdx="2" presStyleCnt="6"/>
      <dgm:spPr/>
    </dgm:pt>
    <dgm:pt modelId="{EF967403-EB78-491D-849A-974AAB37C6E2}" type="pres">
      <dgm:prSet presAssocID="{3906549B-F6DE-4523-BE2A-F02D142D98A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E30AAA0-390C-43C5-A505-1F556B245D08}" type="pres">
      <dgm:prSet presAssocID="{3906549B-F6DE-4523-BE2A-F02D142D98AE}" presName="spaceRect" presStyleCnt="0"/>
      <dgm:spPr/>
    </dgm:pt>
    <dgm:pt modelId="{EFEF719A-D2A1-4758-8083-F440C904280A}" type="pres">
      <dgm:prSet presAssocID="{3906549B-F6DE-4523-BE2A-F02D142D98AE}" presName="textRect" presStyleLbl="revTx" presStyleIdx="2" presStyleCnt="6">
        <dgm:presLayoutVars>
          <dgm:chMax val="1"/>
          <dgm:chPref val="1"/>
        </dgm:presLayoutVars>
      </dgm:prSet>
      <dgm:spPr/>
    </dgm:pt>
    <dgm:pt modelId="{63ADE79F-B090-4B8B-A350-05FFA9DF6DFC}" type="pres">
      <dgm:prSet presAssocID="{2C94FAF6-69C3-4490-9578-E199849B88DB}" presName="sibTrans" presStyleLbl="sibTrans2D1" presStyleIdx="0" presStyleCnt="0"/>
      <dgm:spPr/>
    </dgm:pt>
    <dgm:pt modelId="{1747268E-8254-48BB-BFC2-280BFFEE5990}" type="pres">
      <dgm:prSet presAssocID="{F5C0BF6E-4C96-4E98-8F13-B12C29875A5F}" presName="compNode" presStyleCnt="0"/>
      <dgm:spPr/>
    </dgm:pt>
    <dgm:pt modelId="{55A6C88B-F2FF-4E28-A74B-EBB5C85C7339}" type="pres">
      <dgm:prSet presAssocID="{F5C0BF6E-4C96-4E98-8F13-B12C29875A5F}" presName="iconBgRect" presStyleLbl="bgShp" presStyleIdx="3" presStyleCnt="6"/>
      <dgm:spPr/>
    </dgm:pt>
    <dgm:pt modelId="{42F59CC4-C899-451F-8BC5-9D964BF3B549}" type="pres">
      <dgm:prSet presAssocID="{F5C0BF6E-4C96-4E98-8F13-B12C29875A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B0234B58-7071-4586-8D89-1479D587F315}" type="pres">
      <dgm:prSet presAssocID="{F5C0BF6E-4C96-4E98-8F13-B12C29875A5F}" presName="spaceRect" presStyleCnt="0"/>
      <dgm:spPr/>
    </dgm:pt>
    <dgm:pt modelId="{B0D3F7D8-561A-43D9-AB0E-B1AF900898D9}" type="pres">
      <dgm:prSet presAssocID="{F5C0BF6E-4C96-4E98-8F13-B12C29875A5F}" presName="textRect" presStyleLbl="revTx" presStyleIdx="3" presStyleCnt="6">
        <dgm:presLayoutVars>
          <dgm:chMax val="1"/>
          <dgm:chPref val="1"/>
        </dgm:presLayoutVars>
      </dgm:prSet>
      <dgm:spPr/>
    </dgm:pt>
    <dgm:pt modelId="{40A6988B-4085-4699-AEBC-190B564F3BAB}" type="pres">
      <dgm:prSet presAssocID="{39D608CF-9B97-461D-A28D-392CEE7636D1}" presName="sibTrans" presStyleLbl="sibTrans2D1" presStyleIdx="0" presStyleCnt="0"/>
      <dgm:spPr/>
    </dgm:pt>
    <dgm:pt modelId="{3E45F8D0-3E8C-495E-BD33-82BB229C5B7A}" type="pres">
      <dgm:prSet presAssocID="{0D876256-AB21-4077-8265-2CF625D9CFF3}" presName="compNode" presStyleCnt="0"/>
      <dgm:spPr/>
    </dgm:pt>
    <dgm:pt modelId="{B3FEE903-9629-4FD3-A054-477949FA8E45}" type="pres">
      <dgm:prSet presAssocID="{0D876256-AB21-4077-8265-2CF625D9CFF3}" presName="iconBgRect" presStyleLbl="bgShp" presStyleIdx="4" presStyleCnt="6"/>
      <dgm:spPr/>
    </dgm:pt>
    <dgm:pt modelId="{F79E38B5-E820-4734-A4D3-FAC0B2B6BB12}" type="pres">
      <dgm:prSet presAssocID="{0D876256-AB21-4077-8265-2CF625D9CFF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522FBBB2-E738-4BB5-AD09-67476AD45C13}" type="pres">
      <dgm:prSet presAssocID="{0D876256-AB21-4077-8265-2CF625D9CFF3}" presName="spaceRect" presStyleCnt="0"/>
      <dgm:spPr/>
    </dgm:pt>
    <dgm:pt modelId="{D9F8E234-1451-4032-A25C-E656D7D841EB}" type="pres">
      <dgm:prSet presAssocID="{0D876256-AB21-4077-8265-2CF625D9CFF3}" presName="textRect" presStyleLbl="revTx" presStyleIdx="4" presStyleCnt="6">
        <dgm:presLayoutVars>
          <dgm:chMax val="1"/>
          <dgm:chPref val="1"/>
        </dgm:presLayoutVars>
      </dgm:prSet>
      <dgm:spPr/>
    </dgm:pt>
    <dgm:pt modelId="{E3947609-9420-46EB-981D-5FFC73927010}" type="pres">
      <dgm:prSet presAssocID="{F8535C71-0812-4577-822B-E803F273B3FC}" presName="sibTrans" presStyleLbl="sibTrans2D1" presStyleIdx="0" presStyleCnt="0"/>
      <dgm:spPr/>
    </dgm:pt>
    <dgm:pt modelId="{DBD543FF-D59F-4FF6-8467-60799D72A872}" type="pres">
      <dgm:prSet presAssocID="{FA9B5A7C-5EBF-482C-993B-81C8F8ADDC2D}" presName="compNode" presStyleCnt="0"/>
      <dgm:spPr/>
    </dgm:pt>
    <dgm:pt modelId="{44FFF91D-4D81-400D-9EF8-3B22C2569BC3}" type="pres">
      <dgm:prSet presAssocID="{FA9B5A7C-5EBF-482C-993B-81C8F8ADDC2D}" presName="iconBgRect" presStyleLbl="bgShp" presStyleIdx="5" presStyleCnt="6"/>
      <dgm:spPr/>
    </dgm:pt>
    <dgm:pt modelId="{D71ACB23-FF85-414E-AD69-27DFDB58DEC8}" type="pres">
      <dgm:prSet presAssocID="{FA9B5A7C-5EBF-482C-993B-81C8F8ADDC2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88AAE25-7AC4-42D6-8343-E2F3C7E07E31}" type="pres">
      <dgm:prSet presAssocID="{FA9B5A7C-5EBF-482C-993B-81C8F8ADDC2D}" presName="spaceRect" presStyleCnt="0"/>
      <dgm:spPr/>
    </dgm:pt>
    <dgm:pt modelId="{0787B696-E79C-4E85-9111-222E276F0E87}" type="pres">
      <dgm:prSet presAssocID="{FA9B5A7C-5EBF-482C-993B-81C8F8ADDC2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42CF907-B317-44B7-8591-05DF582A3049}" type="presOf" srcId="{F5C0BF6E-4C96-4E98-8F13-B12C29875A5F}" destId="{B0D3F7D8-561A-43D9-AB0E-B1AF900898D9}" srcOrd="0" destOrd="0" presId="urn:microsoft.com/office/officeart/2018/2/layout/IconCircleList"/>
    <dgm:cxn modelId="{18734B0F-4814-4016-9998-DAA39EAC7179}" type="presOf" srcId="{38BBDDC5-A8C7-45D5-8DE6-0FE0CA65B85D}" destId="{3EDB5872-8391-4C09-9DFA-F13DFCF63DF2}" srcOrd="0" destOrd="0" presId="urn:microsoft.com/office/officeart/2018/2/layout/IconCircleList"/>
    <dgm:cxn modelId="{552CA911-4BA1-4D5E-995B-4806C3B17FAA}" type="presOf" srcId="{FA9B5A7C-5EBF-482C-993B-81C8F8ADDC2D}" destId="{0787B696-E79C-4E85-9111-222E276F0E87}" srcOrd="0" destOrd="0" presId="urn:microsoft.com/office/officeart/2018/2/layout/IconCircleList"/>
    <dgm:cxn modelId="{B2F1C416-2699-4498-9254-6C796E0B7EAE}" type="presOf" srcId="{D71D91F1-3D4A-4DE9-B497-D935C5E5BF49}" destId="{559B4AC9-664A-46D8-8E0F-631C8074EBF7}" srcOrd="0" destOrd="0" presId="urn:microsoft.com/office/officeart/2018/2/layout/IconCircleList"/>
    <dgm:cxn modelId="{77574917-B6B7-49F9-8D2C-5A7B8A9F7B5F}" srcId="{D71D91F1-3D4A-4DE9-B497-D935C5E5BF49}" destId="{F5C0BF6E-4C96-4E98-8F13-B12C29875A5F}" srcOrd="3" destOrd="0" parTransId="{82232909-6034-4E8F-AB6C-ADABE2884A96}" sibTransId="{39D608CF-9B97-461D-A28D-392CEE7636D1}"/>
    <dgm:cxn modelId="{01E9141A-7410-4625-B8FA-09BD38AF9E80}" type="presOf" srcId="{F8535C71-0812-4577-822B-E803F273B3FC}" destId="{E3947609-9420-46EB-981D-5FFC73927010}" srcOrd="0" destOrd="0" presId="urn:microsoft.com/office/officeart/2018/2/layout/IconCircleList"/>
    <dgm:cxn modelId="{062FFF39-6C9D-4CE9-8147-659D4F639C2A}" type="presOf" srcId="{0D876256-AB21-4077-8265-2CF625D9CFF3}" destId="{D9F8E234-1451-4032-A25C-E656D7D841EB}" srcOrd="0" destOrd="0" presId="urn:microsoft.com/office/officeart/2018/2/layout/IconCircleList"/>
    <dgm:cxn modelId="{C3EED45D-C30A-4556-A058-691ABD1C1BF5}" type="presOf" srcId="{BE41A625-319E-4EE4-973B-6531B6CCB474}" destId="{15752B46-CF49-4CEB-9DAB-A3EA7CBC6444}" srcOrd="0" destOrd="0" presId="urn:microsoft.com/office/officeart/2018/2/layout/IconCircleList"/>
    <dgm:cxn modelId="{9A966D42-2796-4091-B5DB-1492AD31B7A7}" srcId="{D71D91F1-3D4A-4DE9-B497-D935C5E5BF49}" destId="{38BBDDC5-A8C7-45D5-8DE6-0FE0CA65B85D}" srcOrd="0" destOrd="0" parTransId="{25471B69-0B93-46C1-A887-4F444087A14A}" sibTransId="{7F15EC8E-A3ED-411C-B91D-4C7BE9412BDC}"/>
    <dgm:cxn modelId="{7EC6116B-6F80-41CC-A37A-6558A2D7627B}" type="presOf" srcId="{2C94FAF6-69C3-4490-9578-E199849B88DB}" destId="{63ADE79F-B090-4B8B-A350-05FFA9DF6DFC}" srcOrd="0" destOrd="0" presId="urn:microsoft.com/office/officeart/2018/2/layout/IconCircleList"/>
    <dgm:cxn modelId="{BB8740A4-7718-41A6-B17C-C574818AE740}" type="presOf" srcId="{7F15EC8E-A3ED-411C-B91D-4C7BE9412BDC}" destId="{C80F1314-3378-4654-A07F-959281E197DB}" srcOrd="0" destOrd="0" presId="urn:microsoft.com/office/officeart/2018/2/layout/IconCircleList"/>
    <dgm:cxn modelId="{48A3E9AB-3F10-4BC3-A896-68C96464A644}" type="presOf" srcId="{3906549B-F6DE-4523-BE2A-F02D142D98AE}" destId="{EFEF719A-D2A1-4758-8083-F440C904280A}" srcOrd="0" destOrd="0" presId="urn:microsoft.com/office/officeart/2018/2/layout/IconCircleList"/>
    <dgm:cxn modelId="{E0ACFCAC-454B-456B-85D5-998374286086}" type="presOf" srcId="{A8C2673C-8E20-4B5C-B6E9-A176C6491A94}" destId="{7F7B20B5-B660-49CB-80BA-7E9D214D6EA5}" srcOrd="0" destOrd="0" presId="urn:microsoft.com/office/officeart/2018/2/layout/IconCircleList"/>
    <dgm:cxn modelId="{9C5B47AF-AD9B-4335-948D-AD6840B4CEC2}" srcId="{D71D91F1-3D4A-4DE9-B497-D935C5E5BF49}" destId="{FA9B5A7C-5EBF-482C-993B-81C8F8ADDC2D}" srcOrd="5" destOrd="0" parTransId="{0029B926-37C3-4C2C-9356-58F14EFAB5DF}" sibTransId="{BF73BDBD-A6BA-485A-B1DB-82C6FF90E5BB}"/>
    <dgm:cxn modelId="{CA9BB6C1-ADEF-4036-BEE7-5C4A1E7C5AEA}" srcId="{D71D91F1-3D4A-4DE9-B497-D935C5E5BF49}" destId="{3906549B-F6DE-4523-BE2A-F02D142D98AE}" srcOrd="2" destOrd="0" parTransId="{C059DD90-03F5-4882-ADF8-3FE558C90808}" sibTransId="{2C94FAF6-69C3-4490-9578-E199849B88DB}"/>
    <dgm:cxn modelId="{2E0CA5CE-7DAF-41BC-8CB3-45A8EC393B31}" srcId="{D71D91F1-3D4A-4DE9-B497-D935C5E5BF49}" destId="{0D876256-AB21-4077-8265-2CF625D9CFF3}" srcOrd="4" destOrd="0" parTransId="{30374750-0934-437B-A360-5F3DD9CB6865}" sibTransId="{F8535C71-0812-4577-822B-E803F273B3FC}"/>
    <dgm:cxn modelId="{1011F6D8-3CF3-4F1A-8FA3-AE48C692DD90}" type="presOf" srcId="{39D608CF-9B97-461D-A28D-392CEE7636D1}" destId="{40A6988B-4085-4699-AEBC-190B564F3BAB}" srcOrd="0" destOrd="0" presId="urn:microsoft.com/office/officeart/2018/2/layout/IconCircleList"/>
    <dgm:cxn modelId="{83793FFA-EFAB-4A33-A752-A627CF7BC5D5}" srcId="{D71D91F1-3D4A-4DE9-B497-D935C5E5BF49}" destId="{BE41A625-319E-4EE4-973B-6531B6CCB474}" srcOrd="1" destOrd="0" parTransId="{5E5C1C87-5252-4AF1-8CF3-C59CE07E05DC}" sibTransId="{A8C2673C-8E20-4B5C-B6E9-A176C6491A94}"/>
    <dgm:cxn modelId="{EDE771CD-FE52-4068-A776-9F6EDF933EB9}" type="presParOf" srcId="{559B4AC9-664A-46D8-8E0F-631C8074EBF7}" destId="{E0BDC25E-8B71-495D-8445-66AD3125952C}" srcOrd="0" destOrd="0" presId="urn:microsoft.com/office/officeart/2018/2/layout/IconCircleList"/>
    <dgm:cxn modelId="{969F634B-505E-4EB3-9CA8-3E96C1E60A30}" type="presParOf" srcId="{E0BDC25E-8B71-495D-8445-66AD3125952C}" destId="{8F2AAB79-B0AF-4553-90D5-FA8BE51EDA40}" srcOrd="0" destOrd="0" presId="urn:microsoft.com/office/officeart/2018/2/layout/IconCircleList"/>
    <dgm:cxn modelId="{BFBFC481-481C-44C8-B892-F9041C320778}" type="presParOf" srcId="{8F2AAB79-B0AF-4553-90D5-FA8BE51EDA40}" destId="{43D103D7-8120-45D9-9558-1896148CE9A6}" srcOrd="0" destOrd="0" presId="urn:microsoft.com/office/officeart/2018/2/layout/IconCircleList"/>
    <dgm:cxn modelId="{CD8AC242-1741-4029-94B0-8E25800C55AE}" type="presParOf" srcId="{8F2AAB79-B0AF-4553-90D5-FA8BE51EDA40}" destId="{72CAE0C8-AF05-4441-81F8-F013A6665400}" srcOrd="1" destOrd="0" presId="urn:microsoft.com/office/officeart/2018/2/layout/IconCircleList"/>
    <dgm:cxn modelId="{08027B6F-D1D3-4F78-A474-5B19799393C1}" type="presParOf" srcId="{8F2AAB79-B0AF-4553-90D5-FA8BE51EDA40}" destId="{1CE076AD-451A-492F-8DD9-23945DC4DE77}" srcOrd="2" destOrd="0" presId="urn:microsoft.com/office/officeart/2018/2/layout/IconCircleList"/>
    <dgm:cxn modelId="{DD9250F4-69D2-43FF-AFC1-8E4CF7F02B69}" type="presParOf" srcId="{8F2AAB79-B0AF-4553-90D5-FA8BE51EDA40}" destId="{3EDB5872-8391-4C09-9DFA-F13DFCF63DF2}" srcOrd="3" destOrd="0" presId="urn:microsoft.com/office/officeart/2018/2/layout/IconCircleList"/>
    <dgm:cxn modelId="{7F0FC482-2BDA-4514-9007-09E265A8A68E}" type="presParOf" srcId="{E0BDC25E-8B71-495D-8445-66AD3125952C}" destId="{C80F1314-3378-4654-A07F-959281E197DB}" srcOrd="1" destOrd="0" presId="urn:microsoft.com/office/officeart/2018/2/layout/IconCircleList"/>
    <dgm:cxn modelId="{0BCF9E2E-CA59-4182-B3E6-F2C70F1E63CE}" type="presParOf" srcId="{E0BDC25E-8B71-495D-8445-66AD3125952C}" destId="{0B3AE137-9E79-493D-9120-9769205B017D}" srcOrd="2" destOrd="0" presId="urn:microsoft.com/office/officeart/2018/2/layout/IconCircleList"/>
    <dgm:cxn modelId="{938E53CB-28B9-476E-B1C5-BAEBB0361910}" type="presParOf" srcId="{0B3AE137-9E79-493D-9120-9769205B017D}" destId="{F5EBE011-2B52-447B-A1B5-5B79B51CCD1B}" srcOrd="0" destOrd="0" presId="urn:microsoft.com/office/officeart/2018/2/layout/IconCircleList"/>
    <dgm:cxn modelId="{12BE4369-F26F-4629-BC6E-6B74DF73DC23}" type="presParOf" srcId="{0B3AE137-9E79-493D-9120-9769205B017D}" destId="{0B7A509E-00CE-4397-92AB-4849FA15FEE3}" srcOrd="1" destOrd="0" presId="urn:microsoft.com/office/officeart/2018/2/layout/IconCircleList"/>
    <dgm:cxn modelId="{F95FE7D9-E004-4F99-9431-9AD4CFA3EFDD}" type="presParOf" srcId="{0B3AE137-9E79-493D-9120-9769205B017D}" destId="{C9239992-5B76-4FAD-BA24-25AD79812D01}" srcOrd="2" destOrd="0" presId="urn:microsoft.com/office/officeart/2018/2/layout/IconCircleList"/>
    <dgm:cxn modelId="{58835B0B-2F68-4152-9E70-E97183CCAB7E}" type="presParOf" srcId="{0B3AE137-9E79-493D-9120-9769205B017D}" destId="{15752B46-CF49-4CEB-9DAB-A3EA7CBC6444}" srcOrd="3" destOrd="0" presId="urn:microsoft.com/office/officeart/2018/2/layout/IconCircleList"/>
    <dgm:cxn modelId="{48488EB2-EEB5-4CCD-A117-EB67118CA273}" type="presParOf" srcId="{E0BDC25E-8B71-495D-8445-66AD3125952C}" destId="{7F7B20B5-B660-49CB-80BA-7E9D214D6EA5}" srcOrd="3" destOrd="0" presId="urn:microsoft.com/office/officeart/2018/2/layout/IconCircleList"/>
    <dgm:cxn modelId="{76FEF015-11FA-467E-B5E6-28562C722A16}" type="presParOf" srcId="{E0BDC25E-8B71-495D-8445-66AD3125952C}" destId="{A30A85C8-B851-48A2-89A0-40E13ED28E7F}" srcOrd="4" destOrd="0" presId="urn:microsoft.com/office/officeart/2018/2/layout/IconCircleList"/>
    <dgm:cxn modelId="{051AFA54-7DEB-4FD4-A32E-2E40DF9D4C09}" type="presParOf" srcId="{A30A85C8-B851-48A2-89A0-40E13ED28E7F}" destId="{4953D0A2-4454-45F7-B942-A6DB50A80AB5}" srcOrd="0" destOrd="0" presId="urn:microsoft.com/office/officeart/2018/2/layout/IconCircleList"/>
    <dgm:cxn modelId="{420E8640-6904-41F1-8836-2D12DC62803B}" type="presParOf" srcId="{A30A85C8-B851-48A2-89A0-40E13ED28E7F}" destId="{EF967403-EB78-491D-849A-974AAB37C6E2}" srcOrd="1" destOrd="0" presId="urn:microsoft.com/office/officeart/2018/2/layout/IconCircleList"/>
    <dgm:cxn modelId="{CEE046F6-D820-40C1-8BAE-1A187C15B8D6}" type="presParOf" srcId="{A30A85C8-B851-48A2-89A0-40E13ED28E7F}" destId="{9E30AAA0-390C-43C5-A505-1F556B245D08}" srcOrd="2" destOrd="0" presId="urn:microsoft.com/office/officeart/2018/2/layout/IconCircleList"/>
    <dgm:cxn modelId="{EC620423-DC8E-44C7-AE92-8931AECA04F7}" type="presParOf" srcId="{A30A85C8-B851-48A2-89A0-40E13ED28E7F}" destId="{EFEF719A-D2A1-4758-8083-F440C904280A}" srcOrd="3" destOrd="0" presId="urn:microsoft.com/office/officeart/2018/2/layout/IconCircleList"/>
    <dgm:cxn modelId="{D064A3F3-B7B1-4A54-B28D-80A781C46634}" type="presParOf" srcId="{E0BDC25E-8B71-495D-8445-66AD3125952C}" destId="{63ADE79F-B090-4B8B-A350-05FFA9DF6DFC}" srcOrd="5" destOrd="0" presId="urn:microsoft.com/office/officeart/2018/2/layout/IconCircleList"/>
    <dgm:cxn modelId="{508F94AF-7696-4DD9-AAFB-D08BDA4CFC72}" type="presParOf" srcId="{E0BDC25E-8B71-495D-8445-66AD3125952C}" destId="{1747268E-8254-48BB-BFC2-280BFFEE5990}" srcOrd="6" destOrd="0" presId="urn:microsoft.com/office/officeart/2018/2/layout/IconCircleList"/>
    <dgm:cxn modelId="{FAFABD2E-B22A-4580-A0B8-617B4C4E361D}" type="presParOf" srcId="{1747268E-8254-48BB-BFC2-280BFFEE5990}" destId="{55A6C88B-F2FF-4E28-A74B-EBB5C85C7339}" srcOrd="0" destOrd="0" presId="urn:microsoft.com/office/officeart/2018/2/layout/IconCircleList"/>
    <dgm:cxn modelId="{3449E6E4-95E1-4B7D-AF20-D325999783E7}" type="presParOf" srcId="{1747268E-8254-48BB-BFC2-280BFFEE5990}" destId="{42F59CC4-C899-451F-8BC5-9D964BF3B549}" srcOrd="1" destOrd="0" presId="urn:microsoft.com/office/officeart/2018/2/layout/IconCircleList"/>
    <dgm:cxn modelId="{D2F7F7A0-9C17-4B23-85D9-718D1D45C0AF}" type="presParOf" srcId="{1747268E-8254-48BB-BFC2-280BFFEE5990}" destId="{B0234B58-7071-4586-8D89-1479D587F315}" srcOrd="2" destOrd="0" presId="urn:microsoft.com/office/officeart/2018/2/layout/IconCircleList"/>
    <dgm:cxn modelId="{0BB24EB9-62A6-4A74-BDB9-F46FACEF24F1}" type="presParOf" srcId="{1747268E-8254-48BB-BFC2-280BFFEE5990}" destId="{B0D3F7D8-561A-43D9-AB0E-B1AF900898D9}" srcOrd="3" destOrd="0" presId="urn:microsoft.com/office/officeart/2018/2/layout/IconCircleList"/>
    <dgm:cxn modelId="{1387FF9E-9A74-44D2-BDD6-0BC03DE6C47A}" type="presParOf" srcId="{E0BDC25E-8B71-495D-8445-66AD3125952C}" destId="{40A6988B-4085-4699-AEBC-190B564F3BAB}" srcOrd="7" destOrd="0" presId="urn:microsoft.com/office/officeart/2018/2/layout/IconCircleList"/>
    <dgm:cxn modelId="{63499E49-5476-4340-8B5F-D6475EED732E}" type="presParOf" srcId="{E0BDC25E-8B71-495D-8445-66AD3125952C}" destId="{3E45F8D0-3E8C-495E-BD33-82BB229C5B7A}" srcOrd="8" destOrd="0" presId="urn:microsoft.com/office/officeart/2018/2/layout/IconCircleList"/>
    <dgm:cxn modelId="{EE7C013F-AD9C-44E3-B58B-E991B09089BF}" type="presParOf" srcId="{3E45F8D0-3E8C-495E-BD33-82BB229C5B7A}" destId="{B3FEE903-9629-4FD3-A054-477949FA8E45}" srcOrd="0" destOrd="0" presId="urn:microsoft.com/office/officeart/2018/2/layout/IconCircleList"/>
    <dgm:cxn modelId="{E4C0F316-C3AD-46D8-B850-68DB29884313}" type="presParOf" srcId="{3E45F8D0-3E8C-495E-BD33-82BB229C5B7A}" destId="{F79E38B5-E820-4734-A4D3-FAC0B2B6BB12}" srcOrd="1" destOrd="0" presId="urn:microsoft.com/office/officeart/2018/2/layout/IconCircleList"/>
    <dgm:cxn modelId="{C14A01F9-8B60-4270-8CE7-81F681944342}" type="presParOf" srcId="{3E45F8D0-3E8C-495E-BD33-82BB229C5B7A}" destId="{522FBBB2-E738-4BB5-AD09-67476AD45C13}" srcOrd="2" destOrd="0" presId="urn:microsoft.com/office/officeart/2018/2/layout/IconCircleList"/>
    <dgm:cxn modelId="{EB4A1EAF-3060-4055-B11F-46E4BDA95527}" type="presParOf" srcId="{3E45F8D0-3E8C-495E-BD33-82BB229C5B7A}" destId="{D9F8E234-1451-4032-A25C-E656D7D841EB}" srcOrd="3" destOrd="0" presId="urn:microsoft.com/office/officeart/2018/2/layout/IconCircleList"/>
    <dgm:cxn modelId="{C35B0575-C651-4C7B-A14E-A8B46334B8C8}" type="presParOf" srcId="{E0BDC25E-8B71-495D-8445-66AD3125952C}" destId="{E3947609-9420-46EB-981D-5FFC73927010}" srcOrd="9" destOrd="0" presId="urn:microsoft.com/office/officeart/2018/2/layout/IconCircleList"/>
    <dgm:cxn modelId="{F0718400-24E1-4D1B-ABE5-187FBC0B4A01}" type="presParOf" srcId="{E0BDC25E-8B71-495D-8445-66AD3125952C}" destId="{DBD543FF-D59F-4FF6-8467-60799D72A872}" srcOrd="10" destOrd="0" presId="urn:microsoft.com/office/officeart/2018/2/layout/IconCircleList"/>
    <dgm:cxn modelId="{331F1549-1E92-4C9C-89AD-33FC9380D0E7}" type="presParOf" srcId="{DBD543FF-D59F-4FF6-8467-60799D72A872}" destId="{44FFF91D-4D81-400D-9EF8-3B22C2569BC3}" srcOrd="0" destOrd="0" presId="urn:microsoft.com/office/officeart/2018/2/layout/IconCircleList"/>
    <dgm:cxn modelId="{2512426D-1485-4EB7-AF4D-74C956917CD7}" type="presParOf" srcId="{DBD543FF-D59F-4FF6-8467-60799D72A872}" destId="{D71ACB23-FF85-414E-AD69-27DFDB58DEC8}" srcOrd="1" destOrd="0" presId="urn:microsoft.com/office/officeart/2018/2/layout/IconCircleList"/>
    <dgm:cxn modelId="{6D669BC7-81D9-40C9-9837-BAA46B0ABBF5}" type="presParOf" srcId="{DBD543FF-D59F-4FF6-8467-60799D72A872}" destId="{C88AAE25-7AC4-42D6-8343-E2F3C7E07E31}" srcOrd="2" destOrd="0" presId="urn:microsoft.com/office/officeart/2018/2/layout/IconCircleList"/>
    <dgm:cxn modelId="{0B9E5934-6C18-4B8B-821D-551ECC6DF507}" type="presParOf" srcId="{DBD543FF-D59F-4FF6-8467-60799D72A872}" destId="{0787B696-E79C-4E85-9111-222E276F0E8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02BE74-732A-4C96-B258-6FF7B272DD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E1F441-7488-419A-81F5-C95C3294C1BC}">
      <dgm:prSet/>
      <dgm:spPr/>
      <dgm:t>
        <a:bodyPr/>
        <a:lstStyle/>
        <a:p>
          <a:r>
            <a:rPr lang="en-US"/>
            <a:t>Data set : spam.csv ( Text Classification )</a:t>
          </a:r>
        </a:p>
      </dgm:t>
    </dgm:pt>
    <dgm:pt modelId="{BFE4B866-6440-422D-B7C9-05B751817243}" type="parTrans" cxnId="{A8458799-7BC9-469E-8B3B-5DD1D14203AF}">
      <dgm:prSet/>
      <dgm:spPr/>
      <dgm:t>
        <a:bodyPr/>
        <a:lstStyle/>
        <a:p>
          <a:endParaRPr lang="en-US"/>
        </a:p>
      </dgm:t>
    </dgm:pt>
    <dgm:pt modelId="{35F340B9-B418-4830-998C-AA8ADC9D56A8}" type="sibTrans" cxnId="{A8458799-7BC9-469E-8B3B-5DD1D14203AF}">
      <dgm:prSet/>
      <dgm:spPr/>
      <dgm:t>
        <a:bodyPr/>
        <a:lstStyle/>
        <a:p>
          <a:endParaRPr lang="en-US"/>
        </a:p>
      </dgm:t>
    </dgm:pt>
    <dgm:pt modelId="{8F67A9DD-3E3B-4BE9-8407-659710234CC7}">
      <dgm:prSet/>
      <dgm:spPr/>
      <dgm:t>
        <a:bodyPr/>
        <a:lstStyle/>
        <a:p>
          <a:r>
            <a:rPr lang="en-US"/>
            <a:t>Data Cleaning and Preprocessing using : TfidfVectorizer</a:t>
          </a:r>
        </a:p>
      </dgm:t>
    </dgm:pt>
    <dgm:pt modelId="{8EE10278-BB2A-457E-A821-6C4409AABECA}" type="parTrans" cxnId="{070183A9-7173-4660-AC4E-774FE8F24E79}">
      <dgm:prSet/>
      <dgm:spPr/>
      <dgm:t>
        <a:bodyPr/>
        <a:lstStyle/>
        <a:p>
          <a:endParaRPr lang="en-US"/>
        </a:p>
      </dgm:t>
    </dgm:pt>
    <dgm:pt modelId="{8B5E192C-90B1-4424-B1E5-632EC34661B3}" type="sibTrans" cxnId="{070183A9-7173-4660-AC4E-774FE8F24E79}">
      <dgm:prSet/>
      <dgm:spPr/>
      <dgm:t>
        <a:bodyPr/>
        <a:lstStyle/>
        <a:p>
          <a:endParaRPr lang="en-US"/>
        </a:p>
      </dgm:t>
    </dgm:pt>
    <dgm:pt modelId="{4645D535-9CE0-4648-B260-87E1DBAED001}">
      <dgm:prSet/>
      <dgm:spPr/>
      <dgm:t>
        <a:bodyPr/>
        <a:lstStyle/>
        <a:p>
          <a:r>
            <a:rPr lang="en-US"/>
            <a:t>Data visualization using: seaborn , matplotlib (confusion matrix)</a:t>
          </a:r>
        </a:p>
      </dgm:t>
    </dgm:pt>
    <dgm:pt modelId="{7B318359-C7E6-408F-A3B5-C24E6321D532}" type="parTrans" cxnId="{51638496-804B-432F-9620-379B2C584AF2}">
      <dgm:prSet/>
      <dgm:spPr/>
      <dgm:t>
        <a:bodyPr/>
        <a:lstStyle/>
        <a:p>
          <a:endParaRPr lang="en-US"/>
        </a:p>
      </dgm:t>
    </dgm:pt>
    <dgm:pt modelId="{5FBFCF8C-F4DB-4912-9E0C-B09053012AB4}" type="sibTrans" cxnId="{51638496-804B-432F-9620-379B2C584AF2}">
      <dgm:prSet/>
      <dgm:spPr/>
      <dgm:t>
        <a:bodyPr/>
        <a:lstStyle/>
        <a:p>
          <a:endParaRPr lang="en-US"/>
        </a:p>
      </dgm:t>
    </dgm:pt>
    <dgm:pt modelId="{D7F8F8AC-0E43-439D-BE0F-7D1D7648101F}">
      <dgm:prSet/>
      <dgm:spPr/>
      <dgm:t>
        <a:bodyPr/>
        <a:lstStyle/>
        <a:p>
          <a:r>
            <a:rPr lang="en-US"/>
            <a:t>Apply models such as : LogisticRegression , DecisionTree,RandomForest,SVC,KNN,GradientBoosting</a:t>
          </a:r>
        </a:p>
      </dgm:t>
    </dgm:pt>
    <dgm:pt modelId="{52C0849C-47F3-4DA0-BC31-4AA3BA63C8B6}" type="parTrans" cxnId="{1A33F46C-1353-49D7-BB23-33EC528AE50D}">
      <dgm:prSet/>
      <dgm:spPr/>
      <dgm:t>
        <a:bodyPr/>
        <a:lstStyle/>
        <a:p>
          <a:endParaRPr lang="en-US"/>
        </a:p>
      </dgm:t>
    </dgm:pt>
    <dgm:pt modelId="{BA8657F1-1933-4B85-B1A1-6C16C289338D}" type="sibTrans" cxnId="{1A33F46C-1353-49D7-BB23-33EC528AE50D}">
      <dgm:prSet/>
      <dgm:spPr/>
      <dgm:t>
        <a:bodyPr/>
        <a:lstStyle/>
        <a:p>
          <a:endParaRPr lang="en-US"/>
        </a:p>
      </dgm:t>
    </dgm:pt>
    <dgm:pt modelId="{B5F8CAF1-3980-4C59-A867-22B775856489}">
      <dgm:prSet/>
      <dgm:spPr/>
      <dgm:t>
        <a:bodyPr/>
        <a:lstStyle/>
        <a:p>
          <a:r>
            <a:rPr lang="en-US"/>
            <a:t>Hyper parameter , Pipeline for each model and Model Evaluation</a:t>
          </a:r>
        </a:p>
      </dgm:t>
    </dgm:pt>
    <dgm:pt modelId="{1F6D96AF-700B-4E84-8ECF-18D39E8DA44F}" type="parTrans" cxnId="{3122F110-7EBC-4AA1-9E01-6A956DB412D6}">
      <dgm:prSet/>
      <dgm:spPr/>
      <dgm:t>
        <a:bodyPr/>
        <a:lstStyle/>
        <a:p>
          <a:endParaRPr lang="en-US"/>
        </a:p>
      </dgm:t>
    </dgm:pt>
    <dgm:pt modelId="{D63077A5-2A4E-40DA-8E47-A7896BBD955A}" type="sibTrans" cxnId="{3122F110-7EBC-4AA1-9E01-6A956DB412D6}">
      <dgm:prSet/>
      <dgm:spPr/>
      <dgm:t>
        <a:bodyPr/>
        <a:lstStyle/>
        <a:p>
          <a:endParaRPr lang="en-US"/>
        </a:p>
      </dgm:t>
    </dgm:pt>
    <dgm:pt modelId="{C3F6DFE8-9157-43B2-8ADA-506C06CE5DF0}" type="pres">
      <dgm:prSet presAssocID="{B402BE74-732A-4C96-B258-6FF7B272DD0C}" presName="linear" presStyleCnt="0">
        <dgm:presLayoutVars>
          <dgm:animLvl val="lvl"/>
          <dgm:resizeHandles val="exact"/>
        </dgm:presLayoutVars>
      </dgm:prSet>
      <dgm:spPr/>
    </dgm:pt>
    <dgm:pt modelId="{2E79C33A-AB77-420A-A530-CA61F44CA2E9}" type="pres">
      <dgm:prSet presAssocID="{0EE1F441-7488-419A-81F5-C95C3294C1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84D9106-F9EE-4A9A-A8B6-7D7B3D99B4BA}" type="pres">
      <dgm:prSet presAssocID="{35F340B9-B418-4830-998C-AA8ADC9D56A8}" presName="spacer" presStyleCnt="0"/>
      <dgm:spPr/>
    </dgm:pt>
    <dgm:pt modelId="{D9BE194F-EE9A-4274-BE36-8A005B04D17B}" type="pres">
      <dgm:prSet presAssocID="{8F67A9DD-3E3B-4BE9-8407-659710234C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6F01AF-C463-4E2C-B663-9650190B074E}" type="pres">
      <dgm:prSet presAssocID="{8B5E192C-90B1-4424-B1E5-632EC34661B3}" presName="spacer" presStyleCnt="0"/>
      <dgm:spPr/>
    </dgm:pt>
    <dgm:pt modelId="{9C7D7399-FF3B-4BA1-9E25-DEFE85D2F92C}" type="pres">
      <dgm:prSet presAssocID="{4645D535-9CE0-4648-B260-87E1DBAED0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8F0D2A6-F45B-4DAF-BB02-432A8055D5E3}" type="pres">
      <dgm:prSet presAssocID="{5FBFCF8C-F4DB-4912-9E0C-B09053012AB4}" presName="spacer" presStyleCnt="0"/>
      <dgm:spPr/>
    </dgm:pt>
    <dgm:pt modelId="{5B445670-B2C1-4BCE-81C5-BA846F48AAB6}" type="pres">
      <dgm:prSet presAssocID="{D7F8F8AC-0E43-439D-BE0F-7D1D7648101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4D0023-B220-4FD1-9B78-870378DC911F}" type="pres">
      <dgm:prSet presAssocID="{BA8657F1-1933-4B85-B1A1-6C16C289338D}" presName="spacer" presStyleCnt="0"/>
      <dgm:spPr/>
    </dgm:pt>
    <dgm:pt modelId="{674FD825-B247-4955-AB4B-E58D629B93EA}" type="pres">
      <dgm:prSet presAssocID="{B5F8CAF1-3980-4C59-A867-22B77585648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122F110-7EBC-4AA1-9E01-6A956DB412D6}" srcId="{B402BE74-732A-4C96-B258-6FF7B272DD0C}" destId="{B5F8CAF1-3980-4C59-A867-22B775856489}" srcOrd="4" destOrd="0" parTransId="{1F6D96AF-700B-4E84-8ECF-18D39E8DA44F}" sibTransId="{D63077A5-2A4E-40DA-8E47-A7896BBD955A}"/>
    <dgm:cxn modelId="{B794B939-4335-4CD2-A145-EA9C93BC053A}" type="presOf" srcId="{B5F8CAF1-3980-4C59-A867-22B775856489}" destId="{674FD825-B247-4955-AB4B-E58D629B93EA}" srcOrd="0" destOrd="0" presId="urn:microsoft.com/office/officeart/2005/8/layout/vList2"/>
    <dgm:cxn modelId="{65B8C23C-BA37-4171-AB6F-45700C21E714}" type="presOf" srcId="{D7F8F8AC-0E43-439D-BE0F-7D1D7648101F}" destId="{5B445670-B2C1-4BCE-81C5-BA846F48AAB6}" srcOrd="0" destOrd="0" presId="urn:microsoft.com/office/officeart/2005/8/layout/vList2"/>
    <dgm:cxn modelId="{2466EF5D-90FD-411C-BDFB-EC74D946DDBC}" type="presOf" srcId="{8F67A9DD-3E3B-4BE9-8407-659710234CC7}" destId="{D9BE194F-EE9A-4274-BE36-8A005B04D17B}" srcOrd="0" destOrd="0" presId="urn:microsoft.com/office/officeart/2005/8/layout/vList2"/>
    <dgm:cxn modelId="{1A33F46C-1353-49D7-BB23-33EC528AE50D}" srcId="{B402BE74-732A-4C96-B258-6FF7B272DD0C}" destId="{D7F8F8AC-0E43-439D-BE0F-7D1D7648101F}" srcOrd="3" destOrd="0" parTransId="{52C0849C-47F3-4DA0-BC31-4AA3BA63C8B6}" sibTransId="{BA8657F1-1933-4B85-B1A1-6C16C289338D}"/>
    <dgm:cxn modelId="{46881C71-B1F2-4F02-8D7D-FD890596AFAF}" type="presOf" srcId="{0EE1F441-7488-419A-81F5-C95C3294C1BC}" destId="{2E79C33A-AB77-420A-A530-CA61F44CA2E9}" srcOrd="0" destOrd="0" presId="urn:microsoft.com/office/officeart/2005/8/layout/vList2"/>
    <dgm:cxn modelId="{D3864C52-9236-42E0-B81B-D651A828F961}" type="presOf" srcId="{4645D535-9CE0-4648-B260-87E1DBAED001}" destId="{9C7D7399-FF3B-4BA1-9E25-DEFE85D2F92C}" srcOrd="0" destOrd="0" presId="urn:microsoft.com/office/officeart/2005/8/layout/vList2"/>
    <dgm:cxn modelId="{19119276-F3EC-4AFF-A11C-221A9844E95C}" type="presOf" srcId="{B402BE74-732A-4C96-B258-6FF7B272DD0C}" destId="{C3F6DFE8-9157-43B2-8ADA-506C06CE5DF0}" srcOrd="0" destOrd="0" presId="urn:microsoft.com/office/officeart/2005/8/layout/vList2"/>
    <dgm:cxn modelId="{51638496-804B-432F-9620-379B2C584AF2}" srcId="{B402BE74-732A-4C96-B258-6FF7B272DD0C}" destId="{4645D535-9CE0-4648-B260-87E1DBAED001}" srcOrd="2" destOrd="0" parTransId="{7B318359-C7E6-408F-A3B5-C24E6321D532}" sibTransId="{5FBFCF8C-F4DB-4912-9E0C-B09053012AB4}"/>
    <dgm:cxn modelId="{A8458799-7BC9-469E-8B3B-5DD1D14203AF}" srcId="{B402BE74-732A-4C96-B258-6FF7B272DD0C}" destId="{0EE1F441-7488-419A-81F5-C95C3294C1BC}" srcOrd="0" destOrd="0" parTransId="{BFE4B866-6440-422D-B7C9-05B751817243}" sibTransId="{35F340B9-B418-4830-998C-AA8ADC9D56A8}"/>
    <dgm:cxn modelId="{070183A9-7173-4660-AC4E-774FE8F24E79}" srcId="{B402BE74-732A-4C96-B258-6FF7B272DD0C}" destId="{8F67A9DD-3E3B-4BE9-8407-659710234CC7}" srcOrd="1" destOrd="0" parTransId="{8EE10278-BB2A-457E-A821-6C4409AABECA}" sibTransId="{8B5E192C-90B1-4424-B1E5-632EC34661B3}"/>
    <dgm:cxn modelId="{C76DA565-DCCE-492A-B7E3-B46321A2D56D}" type="presParOf" srcId="{C3F6DFE8-9157-43B2-8ADA-506C06CE5DF0}" destId="{2E79C33A-AB77-420A-A530-CA61F44CA2E9}" srcOrd="0" destOrd="0" presId="urn:microsoft.com/office/officeart/2005/8/layout/vList2"/>
    <dgm:cxn modelId="{3CB76767-4A72-4C29-B9E7-9982F55ED962}" type="presParOf" srcId="{C3F6DFE8-9157-43B2-8ADA-506C06CE5DF0}" destId="{A84D9106-F9EE-4A9A-A8B6-7D7B3D99B4BA}" srcOrd="1" destOrd="0" presId="urn:microsoft.com/office/officeart/2005/8/layout/vList2"/>
    <dgm:cxn modelId="{9C097D0E-547D-46CD-9747-F4D90840FE7A}" type="presParOf" srcId="{C3F6DFE8-9157-43B2-8ADA-506C06CE5DF0}" destId="{D9BE194F-EE9A-4274-BE36-8A005B04D17B}" srcOrd="2" destOrd="0" presId="urn:microsoft.com/office/officeart/2005/8/layout/vList2"/>
    <dgm:cxn modelId="{9C307EE8-A115-4914-803E-15E2C7A9EACB}" type="presParOf" srcId="{C3F6DFE8-9157-43B2-8ADA-506C06CE5DF0}" destId="{BF6F01AF-C463-4E2C-B663-9650190B074E}" srcOrd="3" destOrd="0" presId="urn:microsoft.com/office/officeart/2005/8/layout/vList2"/>
    <dgm:cxn modelId="{30047E3F-0D28-4847-8CC5-E8BCCD114349}" type="presParOf" srcId="{C3F6DFE8-9157-43B2-8ADA-506C06CE5DF0}" destId="{9C7D7399-FF3B-4BA1-9E25-DEFE85D2F92C}" srcOrd="4" destOrd="0" presId="urn:microsoft.com/office/officeart/2005/8/layout/vList2"/>
    <dgm:cxn modelId="{58F68928-EE0D-4988-A3D3-38E97FCB4FFA}" type="presParOf" srcId="{C3F6DFE8-9157-43B2-8ADA-506C06CE5DF0}" destId="{98F0D2A6-F45B-4DAF-BB02-432A8055D5E3}" srcOrd="5" destOrd="0" presId="urn:microsoft.com/office/officeart/2005/8/layout/vList2"/>
    <dgm:cxn modelId="{C744FA55-7B2F-4EC9-9BF1-CC8D864158A9}" type="presParOf" srcId="{C3F6DFE8-9157-43B2-8ADA-506C06CE5DF0}" destId="{5B445670-B2C1-4BCE-81C5-BA846F48AAB6}" srcOrd="6" destOrd="0" presId="urn:microsoft.com/office/officeart/2005/8/layout/vList2"/>
    <dgm:cxn modelId="{948043FF-5C65-43AB-8A7C-6F2D52EFEB93}" type="presParOf" srcId="{C3F6DFE8-9157-43B2-8ADA-506C06CE5DF0}" destId="{344D0023-B220-4FD1-9B78-870378DC911F}" srcOrd="7" destOrd="0" presId="urn:microsoft.com/office/officeart/2005/8/layout/vList2"/>
    <dgm:cxn modelId="{4FA911E5-BF32-463D-B9DD-F58DD2B84FDE}" type="presParOf" srcId="{C3F6DFE8-9157-43B2-8ADA-506C06CE5DF0}" destId="{674FD825-B247-4955-AB4B-E58D629B93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0F7C6C-7734-4A19-8783-DA45A6795F0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12B0FD-41E1-4227-83C0-62A4C80BE88A}">
      <dgm:prSet/>
      <dgm:spPr/>
      <dgm:t>
        <a:bodyPr/>
        <a:lstStyle/>
        <a:p>
          <a:r>
            <a:rPr lang="en-US"/>
            <a:t>Data set : Mall_Customers.csv</a:t>
          </a:r>
        </a:p>
      </dgm:t>
    </dgm:pt>
    <dgm:pt modelId="{9980183A-DC46-440B-A171-E6D5B44B424E}" type="parTrans" cxnId="{9F06270C-18CD-4D03-819A-F6F56AB52098}">
      <dgm:prSet/>
      <dgm:spPr/>
      <dgm:t>
        <a:bodyPr/>
        <a:lstStyle/>
        <a:p>
          <a:endParaRPr lang="en-US"/>
        </a:p>
      </dgm:t>
    </dgm:pt>
    <dgm:pt modelId="{C7AA3555-8F8F-4B83-B96C-6A1EA0E5C85C}" type="sibTrans" cxnId="{9F06270C-18CD-4D03-819A-F6F56AB52098}">
      <dgm:prSet/>
      <dgm:spPr/>
      <dgm:t>
        <a:bodyPr/>
        <a:lstStyle/>
        <a:p>
          <a:endParaRPr lang="en-US"/>
        </a:p>
      </dgm:t>
    </dgm:pt>
    <dgm:pt modelId="{4F0147AE-66F0-4EAF-AE9E-BA018C7BD54C}">
      <dgm:prSet/>
      <dgm:spPr/>
      <dgm:t>
        <a:bodyPr/>
        <a:lstStyle/>
        <a:p>
          <a:r>
            <a:rPr lang="en-US"/>
            <a:t>Data Exploration such as : info() , dtypes() , describe()</a:t>
          </a:r>
        </a:p>
      </dgm:t>
    </dgm:pt>
    <dgm:pt modelId="{3F242CF3-B6FB-4AC1-97DB-65C83EF36696}" type="parTrans" cxnId="{EA2EA7E8-C4F1-4A1F-8662-63BC6C00E6D4}">
      <dgm:prSet/>
      <dgm:spPr/>
      <dgm:t>
        <a:bodyPr/>
        <a:lstStyle/>
        <a:p>
          <a:endParaRPr lang="en-US"/>
        </a:p>
      </dgm:t>
    </dgm:pt>
    <dgm:pt modelId="{A7A7E8F1-48CC-45DB-B826-5E933EF4398F}" type="sibTrans" cxnId="{EA2EA7E8-C4F1-4A1F-8662-63BC6C00E6D4}">
      <dgm:prSet/>
      <dgm:spPr/>
      <dgm:t>
        <a:bodyPr/>
        <a:lstStyle/>
        <a:p>
          <a:endParaRPr lang="en-US"/>
        </a:p>
      </dgm:t>
    </dgm:pt>
    <dgm:pt modelId="{032C9947-7677-4875-A479-1F63DD3237EA}">
      <dgm:prSet/>
      <dgm:spPr/>
      <dgm:t>
        <a:bodyPr/>
        <a:lstStyle/>
        <a:p>
          <a:r>
            <a:rPr lang="en-US"/>
            <a:t>Data Preprocessing </a:t>
          </a:r>
        </a:p>
      </dgm:t>
    </dgm:pt>
    <dgm:pt modelId="{57B1754F-1CD7-4730-89D1-345F4AD7887F}" type="parTrans" cxnId="{6142531A-3FAF-463F-8C7B-D23E59A33817}">
      <dgm:prSet/>
      <dgm:spPr/>
      <dgm:t>
        <a:bodyPr/>
        <a:lstStyle/>
        <a:p>
          <a:endParaRPr lang="en-US"/>
        </a:p>
      </dgm:t>
    </dgm:pt>
    <dgm:pt modelId="{B8E0BBDA-2EE0-4059-8DEB-DFD8566EE8A4}" type="sibTrans" cxnId="{6142531A-3FAF-463F-8C7B-D23E59A33817}">
      <dgm:prSet/>
      <dgm:spPr/>
      <dgm:t>
        <a:bodyPr/>
        <a:lstStyle/>
        <a:p>
          <a:endParaRPr lang="en-US"/>
        </a:p>
      </dgm:t>
    </dgm:pt>
    <dgm:pt modelId="{E2E4103E-6D21-4B95-9BDE-5D937F47C9E2}">
      <dgm:prSet/>
      <dgm:spPr/>
      <dgm:t>
        <a:bodyPr/>
        <a:lstStyle/>
        <a:p>
          <a:r>
            <a:rPr lang="en-US"/>
            <a:t>Visualization using : seaborn , matplotlib </a:t>
          </a:r>
        </a:p>
      </dgm:t>
    </dgm:pt>
    <dgm:pt modelId="{8935BE10-9136-468B-9E87-2B4C67A6A05D}" type="parTrans" cxnId="{CFE3449C-F8AA-406D-8A22-D69AD00773D0}">
      <dgm:prSet/>
      <dgm:spPr/>
      <dgm:t>
        <a:bodyPr/>
        <a:lstStyle/>
        <a:p>
          <a:endParaRPr lang="en-US"/>
        </a:p>
      </dgm:t>
    </dgm:pt>
    <dgm:pt modelId="{33D3A6EF-ADD9-4501-BEF0-C7EF2358626C}" type="sibTrans" cxnId="{CFE3449C-F8AA-406D-8A22-D69AD00773D0}">
      <dgm:prSet/>
      <dgm:spPr/>
      <dgm:t>
        <a:bodyPr/>
        <a:lstStyle/>
        <a:p>
          <a:endParaRPr lang="en-US"/>
        </a:p>
      </dgm:t>
    </dgm:pt>
    <dgm:pt modelId="{74E30B43-53EE-4BA4-9A27-CECC4C0E25B1}">
      <dgm:prSet/>
      <dgm:spPr/>
      <dgm:t>
        <a:bodyPr/>
        <a:lstStyle/>
        <a:p>
          <a:r>
            <a:rPr lang="en-US"/>
            <a:t>Apply model : Kmeans </a:t>
          </a:r>
        </a:p>
      </dgm:t>
    </dgm:pt>
    <dgm:pt modelId="{C1203894-334B-4998-BAE6-4795534697CA}" type="parTrans" cxnId="{075BD5FC-2ED1-4F1C-93A2-817B4ADEEF2C}">
      <dgm:prSet/>
      <dgm:spPr/>
      <dgm:t>
        <a:bodyPr/>
        <a:lstStyle/>
        <a:p>
          <a:endParaRPr lang="en-US"/>
        </a:p>
      </dgm:t>
    </dgm:pt>
    <dgm:pt modelId="{4775F4D6-7302-412B-9B99-DEB5EE719A80}" type="sibTrans" cxnId="{075BD5FC-2ED1-4F1C-93A2-817B4ADEEF2C}">
      <dgm:prSet/>
      <dgm:spPr/>
      <dgm:t>
        <a:bodyPr/>
        <a:lstStyle/>
        <a:p>
          <a:endParaRPr lang="en-US"/>
        </a:p>
      </dgm:t>
    </dgm:pt>
    <dgm:pt modelId="{9268E7A7-2A24-4D4B-8E21-2AEEAD20CB05}">
      <dgm:prSet/>
      <dgm:spPr/>
      <dgm:t>
        <a:bodyPr/>
        <a:lstStyle/>
        <a:p>
          <a:r>
            <a:rPr lang="en-US"/>
            <a:t>Hyperparameter , pipeline for each model </a:t>
          </a:r>
        </a:p>
      </dgm:t>
    </dgm:pt>
    <dgm:pt modelId="{2729CE2C-9816-4B40-80B0-CE4D8A95A5EC}" type="parTrans" cxnId="{91935C4B-0FFA-499A-9BDB-F918340E1B3A}">
      <dgm:prSet/>
      <dgm:spPr/>
      <dgm:t>
        <a:bodyPr/>
        <a:lstStyle/>
        <a:p>
          <a:endParaRPr lang="en-US"/>
        </a:p>
      </dgm:t>
    </dgm:pt>
    <dgm:pt modelId="{184C5F6F-9A04-4664-9E4A-DC1F069A240C}" type="sibTrans" cxnId="{91935C4B-0FFA-499A-9BDB-F918340E1B3A}">
      <dgm:prSet/>
      <dgm:spPr/>
      <dgm:t>
        <a:bodyPr/>
        <a:lstStyle/>
        <a:p>
          <a:endParaRPr lang="en-US"/>
        </a:p>
      </dgm:t>
    </dgm:pt>
    <dgm:pt modelId="{6DC708A8-7040-4337-8AEA-270A9F002295}">
      <dgm:prSet/>
      <dgm:spPr/>
      <dgm:t>
        <a:bodyPr/>
        <a:lstStyle/>
        <a:p>
          <a:r>
            <a:rPr lang="en-US"/>
            <a:t>Evaluate the Model</a:t>
          </a:r>
        </a:p>
      </dgm:t>
    </dgm:pt>
    <dgm:pt modelId="{0877498D-DA46-4299-9A36-3127990FA37A}" type="parTrans" cxnId="{04EFACB0-75A4-4FD5-A347-6F3E9BF8DCB9}">
      <dgm:prSet/>
      <dgm:spPr/>
      <dgm:t>
        <a:bodyPr/>
        <a:lstStyle/>
        <a:p>
          <a:endParaRPr lang="en-US"/>
        </a:p>
      </dgm:t>
    </dgm:pt>
    <dgm:pt modelId="{DE2666E9-3049-4548-8A48-AA94A3764CE9}" type="sibTrans" cxnId="{04EFACB0-75A4-4FD5-A347-6F3E9BF8DCB9}">
      <dgm:prSet/>
      <dgm:spPr/>
      <dgm:t>
        <a:bodyPr/>
        <a:lstStyle/>
        <a:p>
          <a:endParaRPr lang="en-US"/>
        </a:p>
      </dgm:t>
    </dgm:pt>
    <dgm:pt modelId="{3E52A9E6-210D-4153-B74D-22B3779A8848}" type="pres">
      <dgm:prSet presAssocID="{7B0F7C6C-7734-4A19-8783-DA45A6795F03}" presName="diagram" presStyleCnt="0">
        <dgm:presLayoutVars>
          <dgm:dir/>
          <dgm:resizeHandles val="exact"/>
        </dgm:presLayoutVars>
      </dgm:prSet>
      <dgm:spPr/>
    </dgm:pt>
    <dgm:pt modelId="{82ECAC47-270D-4026-9ECF-5964DF0A5AA6}" type="pres">
      <dgm:prSet presAssocID="{3E12B0FD-41E1-4227-83C0-62A4C80BE88A}" presName="node" presStyleLbl="node1" presStyleIdx="0" presStyleCnt="7">
        <dgm:presLayoutVars>
          <dgm:bulletEnabled val="1"/>
        </dgm:presLayoutVars>
      </dgm:prSet>
      <dgm:spPr/>
    </dgm:pt>
    <dgm:pt modelId="{654D9C98-6E95-4893-8EC6-92CE7466BFB1}" type="pres">
      <dgm:prSet presAssocID="{C7AA3555-8F8F-4B83-B96C-6A1EA0E5C85C}" presName="sibTrans" presStyleCnt="0"/>
      <dgm:spPr/>
    </dgm:pt>
    <dgm:pt modelId="{7085CEEE-378C-46D5-89D1-2AC14487BCB2}" type="pres">
      <dgm:prSet presAssocID="{4F0147AE-66F0-4EAF-AE9E-BA018C7BD54C}" presName="node" presStyleLbl="node1" presStyleIdx="1" presStyleCnt="7">
        <dgm:presLayoutVars>
          <dgm:bulletEnabled val="1"/>
        </dgm:presLayoutVars>
      </dgm:prSet>
      <dgm:spPr/>
    </dgm:pt>
    <dgm:pt modelId="{0AD3D6D6-CA10-4A9C-9ECF-4787EE80FE0F}" type="pres">
      <dgm:prSet presAssocID="{A7A7E8F1-48CC-45DB-B826-5E933EF4398F}" presName="sibTrans" presStyleCnt="0"/>
      <dgm:spPr/>
    </dgm:pt>
    <dgm:pt modelId="{4FFC51CB-0720-44E0-BCDC-83C80DD0D3DF}" type="pres">
      <dgm:prSet presAssocID="{032C9947-7677-4875-A479-1F63DD3237EA}" presName="node" presStyleLbl="node1" presStyleIdx="2" presStyleCnt="7">
        <dgm:presLayoutVars>
          <dgm:bulletEnabled val="1"/>
        </dgm:presLayoutVars>
      </dgm:prSet>
      <dgm:spPr/>
    </dgm:pt>
    <dgm:pt modelId="{C102A6ED-54B2-498B-87A9-9C1A0EC568FF}" type="pres">
      <dgm:prSet presAssocID="{B8E0BBDA-2EE0-4059-8DEB-DFD8566EE8A4}" presName="sibTrans" presStyleCnt="0"/>
      <dgm:spPr/>
    </dgm:pt>
    <dgm:pt modelId="{D133F59A-69D8-438A-B2AD-1BD2EEE13930}" type="pres">
      <dgm:prSet presAssocID="{E2E4103E-6D21-4B95-9BDE-5D937F47C9E2}" presName="node" presStyleLbl="node1" presStyleIdx="3" presStyleCnt="7">
        <dgm:presLayoutVars>
          <dgm:bulletEnabled val="1"/>
        </dgm:presLayoutVars>
      </dgm:prSet>
      <dgm:spPr/>
    </dgm:pt>
    <dgm:pt modelId="{EBDAA84D-07DB-4162-8981-B09C128BA847}" type="pres">
      <dgm:prSet presAssocID="{33D3A6EF-ADD9-4501-BEF0-C7EF2358626C}" presName="sibTrans" presStyleCnt="0"/>
      <dgm:spPr/>
    </dgm:pt>
    <dgm:pt modelId="{C094DAE3-3370-42F4-891A-BDC9FA59EAC7}" type="pres">
      <dgm:prSet presAssocID="{74E30B43-53EE-4BA4-9A27-CECC4C0E25B1}" presName="node" presStyleLbl="node1" presStyleIdx="4" presStyleCnt="7">
        <dgm:presLayoutVars>
          <dgm:bulletEnabled val="1"/>
        </dgm:presLayoutVars>
      </dgm:prSet>
      <dgm:spPr/>
    </dgm:pt>
    <dgm:pt modelId="{7507C741-70AD-474E-80EE-7839056B5761}" type="pres">
      <dgm:prSet presAssocID="{4775F4D6-7302-412B-9B99-DEB5EE719A80}" presName="sibTrans" presStyleCnt="0"/>
      <dgm:spPr/>
    </dgm:pt>
    <dgm:pt modelId="{917629EF-2F84-4231-8CE3-F77E59EB6B7D}" type="pres">
      <dgm:prSet presAssocID="{9268E7A7-2A24-4D4B-8E21-2AEEAD20CB05}" presName="node" presStyleLbl="node1" presStyleIdx="5" presStyleCnt="7">
        <dgm:presLayoutVars>
          <dgm:bulletEnabled val="1"/>
        </dgm:presLayoutVars>
      </dgm:prSet>
      <dgm:spPr/>
    </dgm:pt>
    <dgm:pt modelId="{9C1E0B43-1842-4C14-B280-80437CFC369C}" type="pres">
      <dgm:prSet presAssocID="{184C5F6F-9A04-4664-9E4A-DC1F069A240C}" presName="sibTrans" presStyleCnt="0"/>
      <dgm:spPr/>
    </dgm:pt>
    <dgm:pt modelId="{99D9DA17-F374-4C29-84B5-4C4DFB1639EA}" type="pres">
      <dgm:prSet presAssocID="{6DC708A8-7040-4337-8AEA-270A9F002295}" presName="node" presStyleLbl="node1" presStyleIdx="6" presStyleCnt="7">
        <dgm:presLayoutVars>
          <dgm:bulletEnabled val="1"/>
        </dgm:presLayoutVars>
      </dgm:prSet>
      <dgm:spPr/>
    </dgm:pt>
  </dgm:ptLst>
  <dgm:cxnLst>
    <dgm:cxn modelId="{9F06270C-18CD-4D03-819A-F6F56AB52098}" srcId="{7B0F7C6C-7734-4A19-8783-DA45A6795F03}" destId="{3E12B0FD-41E1-4227-83C0-62A4C80BE88A}" srcOrd="0" destOrd="0" parTransId="{9980183A-DC46-440B-A171-E6D5B44B424E}" sibTransId="{C7AA3555-8F8F-4B83-B96C-6A1EA0E5C85C}"/>
    <dgm:cxn modelId="{6142531A-3FAF-463F-8C7B-D23E59A33817}" srcId="{7B0F7C6C-7734-4A19-8783-DA45A6795F03}" destId="{032C9947-7677-4875-A479-1F63DD3237EA}" srcOrd="2" destOrd="0" parTransId="{57B1754F-1CD7-4730-89D1-345F4AD7887F}" sibTransId="{B8E0BBDA-2EE0-4059-8DEB-DFD8566EE8A4}"/>
    <dgm:cxn modelId="{ABC4B31A-FE80-4173-9B7B-D537FC14E20D}" type="presOf" srcId="{032C9947-7677-4875-A479-1F63DD3237EA}" destId="{4FFC51CB-0720-44E0-BCDC-83C80DD0D3DF}" srcOrd="0" destOrd="0" presId="urn:microsoft.com/office/officeart/2005/8/layout/default"/>
    <dgm:cxn modelId="{98A06643-12CC-4636-BC4A-01516A636683}" type="presOf" srcId="{4F0147AE-66F0-4EAF-AE9E-BA018C7BD54C}" destId="{7085CEEE-378C-46D5-89D1-2AC14487BCB2}" srcOrd="0" destOrd="0" presId="urn:microsoft.com/office/officeart/2005/8/layout/default"/>
    <dgm:cxn modelId="{D9334646-0D41-4316-ACDE-CDCD4A42BDC1}" type="presOf" srcId="{6DC708A8-7040-4337-8AEA-270A9F002295}" destId="{99D9DA17-F374-4C29-84B5-4C4DFB1639EA}" srcOrd="0" destOrd="0" presId="urn:microsoft.com/office/officeart/2005/8/layout/default"/>
    <dgm:cxn modelId="{91935C4B-0FFA-499A-9BDB-F918340E1B3A}" srcId="{7B0F7C6C-7734-4A19-8783-DA45A6795F03}" destId="{9268E7A7-2A24-4D4B-8E21-2AEEAD20CB05}" srcOrd="5" destOrd="0" parTransId="{2729CE2C-9816-4B40-80B0-CE4D8A95A5EC}" sibTransId="{184C5F6F-9A04-4664-9E4A-DC1F069A240C}"/>
    <dgm:cxn modelId="{5C585D56-C62D-4141-9404-758D00AC45EE}" type="presOf" srcId="{74E30B43-53EE-4BA4-9A27-CECC4C0E25B1}" destId="{C094DAE3-3370-42F4-891A-BDC9FA59EAC7}" srcOrd="0" destOrd="0" presId="urn:microsoft.com/office/officeart/2005/8/layout/default"/>
    <dgm:cxn modelId="{20BFCC78-1AAC-4905-953A-D2E2F06E0F53}" type="presOf" srcId="{9268E7A7-2A24-4D4B-8E21-2AEEAD20CB05}" destId="{917629EF-2F84-4231-8CE3-F77E59EB6B7D}" srcOrd="0" destOrd="0" presId="urn:microsoft.com/office/officeart/2005/8/layout/default"/>
    <dgm:cxn modelId="{D1B2A69B-5466-4E5A-ACD2-4DA2A717D5CC}" type="presOf" srcId="{3E12B0FD-41E1-4227-83C0-62A4C80BE88A}" destId="{82ECAC47-270D-4026-9ECF-5964DF0A5AA6}" srcOrd="0" destOrd="0" presId="urn:microsoft.com/office/officeart/2005/8/layout/default"/>
    <dgm:cxn modelId="{CFE3449C-F8AA-406D-8A22-D69AD00773D0}" srcId="{7B0F7C6C-7734-4A19-8783-DA45A6795F03}" destId="{E2E4103E-6D21-4B95-9BDE-5D937F47C9E2}" srcOrd="3" destOrd="0" parTransId="{8935BE10-9136-468B-9E87-2B4C67A6A05D}" sibTransId="{33D3A6EF-ADD9-4501-BEF0-C7EF2358626C}"/>
    <dgm:cxn modelId="{04EFACB0-75A4-4FD5-A347-6F3E9BF8DCB9}" srcId="{7B0F7C6C-7734-4A19-8783-DA45A6795F03}" destId="{6DC708A8-7040-4337-8AEA-270A9F002295}" srcOrd="6" destOrd="0" parTransId="{0877498D-DA46-4299-9A36-3127990FA37A}" sibTransId="{DE2666E9-3049-4548-8A48-AA94A3764CE9}"/>
    <dgm:cxn modelId="{408321C9-E706-45E1-824E-87241796ED51}" type="presOf" srcId="{E2E4103E-6D21-4B95-9BDE-5D937F47C9E2}" destId="{D133F59A-69D8-438A-B2AD-1BD2EEE13930}" srcOrd="0" destOrd="0" presId="urn:microsoft.com/office/officeart/2005/8/layout/default"/>
    <dgm:cxn modelId="{B6484DDD-B22C-4CB3-8B7D-7D9C95BF11B5}" type="presOf" srcId="{7B0F7C6C-7734-4A19-8783-DA45A6795F03}" destId="{3E52A9E6-210D-4153-B74D-22B3779A8848}" srcOrd="0" destOrd="0" presId="urn:microsoft.com/office/officeart/2005/8/layout/default"/>
    <dgm:cxn modelId="{EA2EA7E8-C4F1-4A1F-8662-63BC6C00E6D4}" srcId="{7B0F7C6C-7734-4A19-8783-DA45A6795F03}" destId="{4F0147AE-66F0-4EAF-AE9E-BA018C7BD54C}" srcOrd="1" destOrd="0" parTransId="{3F242CF3-B6FB-4AC1-97DB-65C83EF36696}" sibTransId="{A7A7E8F1-48CC-45DB-B826-5E933EF4398F}"/>
    <dgm:cxn modelId="{075BD5FC-2ED1-4F1C-93A2-817B4ADEEF2C}" srcId="{7B0F7C6C-7734-4A19-8783-DA45A6795F03}" destId="{74E30B43-53EE-4BA4-9A27-CECC4C0E25B1}" srcOrd="4" destOrd="0" parTransId="{C1203894-334B-4998-BAE6-4795534697CA}" sibTransId="{4775F4D6-7302-412B-9B99-DEB5EE719A80}"/>
    <dgm:cxn modelId="{6D5E106E-C6B6-4751-98BA-3E4452803574}" type="presParOf" srcId="{3E52A9E6-210D-4153-B74D-22B3779A8848}" destId="{82ECAC47-270D-4026-9ECF-5964DF0A5AA6}" srcOrd="0" destOrd="0" presId="urn:microsoft.com/office/officeart/2005/8/layout/default"/>
    <dgm:cxn modelId="{33D9E588-6ED1-49CA-BED4-D1B10213DC0D}" type="presParOf" srcId="{3E52A9E6-210D-4153-B74D-22B3779A8848}" destId="{654D9C98-6E95-4893-8EC6-92CE7466BFB1}" srcOrd="1" destOrd="0" presId="urn:microsoft.com/office/officeart/2005/8/layout/default"/>
    <dgm:cxn modelId="{D3AED442-6507-4223-922C-6093B5567386}" type="presParOf" srcId="{3E52A9E6-210D-4153-B74D-22B3779A8848}" destId="{7085CEEE-378C-46D5-89D1-2AC14487BCB2}" srcOrd="2" destOrd="0" presId="urn:microsoft.com/office/officeart/2005/8/layout/default"/>
    <dgm:cxn modelId="{D9E31B79-E68F-472B-847D-248A1874D2FC}" type="presParOf" srcId="{3E52A9E6-210D-4153-B74D-22B3779A8848}" destId="{0AD3D6D6-CA10-4A9C-9ECF-4787EE80FE0F}" srcOrd="3" destOrd="0" presId="urn:microsoft.com/office/officeart/2005/8/layout/default"/>
    <dgm:cxn modelId="{FF7D6802-44CA-4DFE-9093-81ABB596BE0C}" type="presParOf" srcId="{3E52A9E6-210D-4153-B74D-22B3779A8848}" destId="{4FFC51CB-0720-44E0-BCDC-83C80DD0D3DF}" srcOrd="4" destOrd="0" presId="urn:microsoft.com/office/officeart/2005/8/layout/default"/>
    <dgm:cxn modelId="{11B4F6CE-CFE5-4C57-BADE-EEC0A2FDF502}" type="presParOf" srcId="{3E52A9E6-210D-4153-B74D-22B3779A8848}" destId="{C102A6ED-54B2-498B-87A9-9C1A0EC568FF}" srcOrd="5" destOrd="0" presId="urn:microsoft.com/office/officeart/2005/8/layout/default"/>
    <dgm:cxn modelId="{19F31279-3526-468E-9EE7-B3D02E291CDD}" type="presParOf" srcId="{3E52A9E6-210D-4153-B74D-22B3779A8848}" destId="{D133F59A-69D8-438A-B2AD-1BD2EEE13930}" srcOrd="6" destOrd="0" presId="urn:microsoft.com/office/officeart/2005/8/layout/default"/>
    <dgm:cxn modelId="{6A7AF45E-66E8-4F33-B0A5-A0F7EB30A872}" type="presParOf" srcId="{3E52A9E6-210D-4153-B74D-22B3779A8848}" destId="{EBDAA84D-07DB-4162-8981-B09C128BA847}" srcOrd="7" destOrd="0" presId="urn:microsoft.com/office/officeart/2005/8/layout/default"/>
    <dgm:cxn modelId="{025C777F-3518-4096-894E-E882A1DC8F7D}" type="presParOf" srcId="{3E52A9E6-210D-4153-B74D-22B3779A8848}" destId="{C094DAE3-3370-42F4-891A-BDC9FA59EAC7}" srcOrd="8" destOrd="0" presId="urn:microsoft.com/office/officeart/2005/8/layout/default"/>
    <dgm:cxn modelId="{6C887D3C-13F1-447A-9475-5DAE48980FE3}" type="presParOf" srcId="{3E52A9E6-210D-4153-B74D-22B3779A8848}" destId="{7507C741-70AD-474E-80EE-7839056B5761}" srcOrd="9" destOrd="0" presId="urn:microsoft.com/office/officeart/2005/8/layout/default"/>
    <dgm:cxn modelId="{40CDCAA3-40A7-444A-AF1F-AEC4995368F5}" type="presParOf" srcId="{3E52A9E6-210D-4153-B74D-22B3779A8848}" destId="{917629EF-2F84-4231-8CE3-F77E59EB6B7D}" srcOrd="10" destOrd="0" presId="urn:microsoft.com/office/officeart/2005/8/layout/default"/>
    <dgm:cxn modelId="{B267BCF6-8464-4BF3-82CD-C02B342F5B30}" type="presParOf" srcId="{3E52A9E6-210D-4153-B74D-22B3779A8848}" destId="{9C1E0B43-1842-4C14-B280-80437CFC369C}" srcOrd="11" destOrd="0" presId="urn:microsoft.com/office/officeart/2005/8/layout/default"/>
    <dgm:cxn modelId="{8843E2E6-97EB-4C9B-9A39-16BC4DDA263E}" type="presParOf" srcId="{3E52A9E6-210D-4153-B74D-22B3779A8848}" destId="{99D9DA17-F374-4C29-84B5-4C4DFB1639E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9FF799-A043-499B-90C1-510F541F4A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CD886BA-C259-4BE2-9734-B284BA9769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set : image Classification (cat-and-dogs)</a:t>
          </a:r>
        </a:p>
      </dgm:t>
    </dgm:pt>
    <dgm:pt modelId="{C9BE5F7A-E773-4D52-AB27-459BABB203CD}" type="parTrans" cxnId="{E4E9639E-9E1C-453A-9C40-4D5E31C550A3}">
      <dgm:prSet/>
      <dgm:spPr/>
      <dgm:t>
        <a:bodyPr/>
        <a:lstStyle/>
        <a:p>
          <a:endParaRPr lang="en-US"/>
        </a:p>
      </dgm:t>
    </dgm:pt>
    <dgm:pt modelId="{984AA8F8-2D4E-45B7-8C7C-D2C01E10D962}" type="sibTrans" cxnId="{E4E9639E-9E1C-453A-9C40-4D5E31C550A3}">
      <dgm:prSet/>
      <dgm:spPr/>
      <dgm:t>
        <a:bodyPr/>
        <a:lstStyle/>
        <a:p>
          <a:endParaRPr lang="en-US"/>
        </a:p>
      </dgm:t>
    </dgm:pt>
    <dgm:pt modelId="{738B34A0-65E5-4254-AEBA-A7661CF747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Preparation using : ImageDataGenerator</a:t>
          </a:r>
        </a:p>
      </dgm:t>
    </dgm:pt>
    <dgm:pt modelId="{138B112F-A8B4-472E-941D-1598D688FEB5}" type="parTrans" cxnId="{B2555A43-FF91-4164-822F-BB88E6D88D9F}">
      <dgm:prSet/>
      <dgm:spPr/>
      <dgm:t>
        <a:bodyPr/>
        <a:lstStyle/>
        <a:p>
          <a:endParaRPr lang="en-US"/>
        </a:p>
      </dgm:t>
    </dgm:pt>
    <dgm:pt modelId="{5B4FCD7F-3B2D-42A9-A3AD-A759B6E5D60D}" type="sibTrans" cxnId="{B2555A43-FF91-4164-822F-BB88E6D88D9F}">
      <dgm:prSet/>
      <dgm:spPr/>
      <dgm:t>
        <a:bodyPr/>
        <a:lstStyle/>
        <a:p>
          <a:endParaRPr lang="en-US"/>
        </a:p>
      </dgm:t>
    </dgm:pt>
    <dgm:pt modelId="{47242B9C-2FE0-488C-94E2-6F83E78488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preprocessing (Understanding Data Shapes)</a:t>
          </a:r>
        </a:p>
      </dgm:t>
    </dgm:pt>
    <dgm:pt modelId="{1C2BF6C6-CFB4-468C-ABC2-EFED29AC7083}" type="parTrans" cxnId="{ADF95F94-47C8-4FC9-ABBF-8A042F3F55F9}">
      <dgm:prSet/>
      <dgm:spPr/>
      <dgm:t>
        <a:bodyPr/>
        <a:lstStyle/>
        <a:p>
          <a:endParaRPr lang="en-US"/>
        </a:p>
      </dgm:t>
    </dgm:pt>
    <dgm:pt modelId="{7BA7CD30-2986-4CDF-A73B-95847E458191}" type="sibTrans" cxnId="{ADF95F94-47C8-4FC9-ABBF-8A042F3F55F9}">
      <dgm:prSet/>
      <dgm:spPr/>
      <dgm:t>
        <a:bodyPr/>
        <a:lstStyle/>
        <a:p>
          <a:endParaRPr lang="en-US"/>
        </a:p>
      </dgm:t>
    </dgm:pt>
    <dgm:pt modelId="{8C6A11E5-DE52-4D46-A4C1-A080F6E5F6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Visualization using : matplotlib , seaborn (confusion matrix) </a:t>
          </a:r>
        </a:p>
      </dgm:t>
    </dgm:pt>
    <dgm:pt modelId="{1AC682A9-D8E2-4C81-A4B3-C843B4DAB9B7}" type="parTrans" cxnId="{73896B18-B715-451A-A473-D2B5BFB3D367}">
      <dgm:prSet/>
      <dgm:spPr/>
      <dgm:t>
        <a:bodyPr/>
        <a:lstStyle/>
        <a:p>
          <a:endParaRPr lang="en-US"/>
        </a:p>
      </dgm:t>
    </dgm:pt>
    <dgm:pt modelId="{91FD7E3A-63A0-48C4-B501-1B0E31EB605A}" type="sibTrans" cxnId="{73896B18-B715-451A-A473-D2B5BFB3D367}">
      <dgm:prSet/>
      <dgm:spPr/>
      <dgm:t>
        <a:bodyPr/>
        <a:lstStyle/>
        <a:p>
          <a:endParaRPr lang="en-US"/>
        </a:p>
      </dgm:t>
    </dgm:pt>
    <dgm:pt modelId="{CC8D22F9-27ED-4838-8DDE-FCAE36A939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Apply Three Architecture of CNN </a:t>
          </a:r>
        </a:p>
      </dgm:t>
    </dgm:pt>
    <dgm:pt modelId="{FCA7E85E-E912-4CB5-A053-21B55DF418D4}" type="parTrans" cxnId="{0C1777E9-3853-49E7-AF7E-52FB07F4D449}">
      <dgm:prSet/>
      <dgm:spPr/>
      <dgm:t>
        <a:bodyPr/>
        <a:lstStyle/>
        <a:p>
          <a:endParaRPr lang="en-US"/>
        </a:p>
      </dgm:t>
    </dgm:pt>
    <dgm:pt modelId="{EB5FC2A8-9940-4553-9359-26D3EB6B7C77}" type="sibTrans" cxnId="{0C1777E9-3853-49E7-AF7E-52FB07F4D449}">
      <dgm:prSet/>
      <dgm:spPr/>
      <dgm:t>
        <a:bodyPr/>
        <a:lstStyle/>
        <a:p>
          <a:endParaRPr lang="en-US"/>
        </a:p>
      </dgm:t>
    </dgm:pt>
    <dgm:pt modelId="{6DAFC611-87C3-49E4-BFA6-C6267C67D9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Compilation </a:t>
          </a:r>
        </a:p>
      </dgm:t>
    </dgm:pt>
    <dgm:pt modelId="{F6780CD2-8E62-455E-AEAD-B8FCA1E007B5}" type="parTrans" cxnId="{CB5B1AE8-D35F-43B8-9CAB-5B8F04B5D0C0}">
      <dgm:prSet/>
      <dgm:spPr/>
      <dgm:t>
        <a:bodyPr/>
        <a:lstStyle/>
        <a:p>
          <a:endParaRPr lang="en-US"/>
        </a:p>
      </dgm:t>
    </dgm:pt>
    <dgm:pt modelId="{2085126D-5C40-46AA-8818-EE4E60F39239}" type="sibTrans" cxnId="{CB5B1AE8-D35F-43B8-9CAB-5B8F04B5D0C0}">
      <dgm:prSet/>
      <dgm:spPr/>
      <dgm:t>
        <a:bodyPr/>
        <a:lstStyle/>
        <a:p>
          <a:endParaRPr lang="en-US"/>
        </a:p>
      </dgm:t>
    </dgm:pt>
    <dgm:pt modelId="{C2B468F8-B1CE-46B2-8D76-617B6E694A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Evaluation  </a:t>
          </a:r>
        </a:p>
      </dgm:t>
    </dgm:pt>
    <dgm:pt modelId="{67EBB8D6-5307-4682-9E4B-116D7CC0889A}" type="parTrans" cxnId="{ADA2E9AC-9E0C-4F7F-B90F-0C697861CE55}">
      <dgm:prSet/>
      <dgm:spPr/>
      <dgm:t>
        <a:bodyPr/>
        <a:lstStyle/>
        <a:p>
          <a:endParaRPr lang="en-US"/>
        </a:p>
      </dgm:t>
    </dgm:pt>
    <dgm:pt modelId="{D8B4A62C-93AC-4FBB-A161-FD18D3C80511}" type="sibTrans" cxnId="{ADA2E9AC-9E0C-4F7F-B90F-0C697861CE55}">
      <dgm:prSet/>
      <dgm:spPr/>
      <dgm:t>
        <a:bodyPr/>
        <a:lstStyle/>
        <a:p>
          <a:endParaRPr lang="en-US"/>
        </a:p>
      </dgm:t>
    </dgm:pt>
    <dgm:pt modelId="{A516E198-E1C5-4215-9B65-6D1936A142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Prediction  </a:t>
          </a:r>
        </a:p>
      </dgm:t>
    </dgm:pt>
    <dgm:pt modelId="{D05258F2-5892-47EC-A58D-29FC9182BF80}" type="parTrans" cxnId="{3791BAB3-182F-471F-9AD1-E0D584EE9945}">
      <dgm:prSet/>
      <dgm:spPr/>
      <dgm:t>
        <a:bodyPr/>
        <a:lstStyle/>
        <a:p>
          <a:endParaRPr lang="en-US"/>
        </a:p>
      </dgm:t>
    </dgm:pt>
    <dgm:pt modelId="{0205FC45-F1C0-497E-890A-DF673F4A334E}" type="sibTrans" cxnId="{3791BAB3-182F-471F-9AD1-E0D584EE9945}">
      <dgm:prSet/>
      <dgm:spPr/>
      <dgm:t>
        <a:bodyPr/>
        <a:lstStyle/>
        <a:p>
          <a:endParaRPr lang="en-US"/>
        </a:p>
      </dgm:t>
    </dgm:pt>
    <dgm:pt modelId="{75599AD4-ECA2-47DD-B795-1226BFEBC509}" type="pres">
      <dgm:prSet presAssocID="{B69FF799-A043-499B-90C1-510F541F4A17}" presName="root" presStyleCnt="0">
        <dgm:presLayoutVars>
          <dgm:dir/>
          <dgm:resizeHandles val="exact"/>
        </dgm:presLayoutVars>
      </dgm:prSet>
      <dgm:spPr/>
    </dgm:pt>
    <dgm:pt modelId="{57E5AF0C-E1C0-4BD1-B4AC-1D6704CB0C71}" type="pres">
      <dgm:prSet presAssocID="{4CD886BA-C259-4BE2-9734-B284BA9769D8}" presName="compNode" presStyleCnt="0"/>
      <dgm:spPr/>
    </dgm:pt>
    <dgm:pt modelId="{AA87CF00-B228-46B4-8138-E383A3008B9E}" type="pres">
      <dgm:prSet presAssocID="{4CD886BA-C259-4BE2-9734-B284BA9769D8}" presName="iconBgRect" presStyleLbl="bgShp" presStyleIdx="0" presStyleCnt="8"/>
      <dgm:spPr/>
    </dgm:pt>
    <dgm:pt modelId="{68C746C5-D8B8-4193-B62D-ED9C48A4AE86}" type="pres">
      <dgm:prSet presAssocID="{4CD886BA-C259-4BE2-9734-B284BA9769D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B299B561-3A94-44FB-B27F-65745AAA06EE}" type="pres">
      <dgm:prSet presAssocID="{4CD886BA-C259-4BE2-9734-B284BA9769D8}" presName="spaceRect" presStyleCnt="0"/>
      <dgm:spPr/>
    </dgm:pt>
    <dgm:pt modelId="{0832F1E1-A094-46F0-A723-9FDA9EB29978}" type="pres">
      <dgm:prSet presAssocID="{4CD886BA-C259-4BE2-9734-B284BA9769D8}" presName="textRect" presStyleLbl="revTx" presStyleIdx="0" presStyleCnt="8">
        <dgm:presLayoutVars>
          <dgm:chMax val="1"/>
          <dgm:chPref val="1"/>
        </dgm:presLayoutVars>
      </dgm:prSet>
      <dgm:spPr/>
    </dgm:pt>
    <dgm:pt modelId="{72F7F89F-9D37-4D4C-8BBE-7DFA1251CFE5}" type="pres">
      <dgm:prSet presAssocID="{984AA8F8-2D4E-45B7-8C7C-D2C01E10D962}" presName="sibTrans" presStyleCnt="0"/>
      <dgm:spPr/>
    </dgm:pt>
    <dgm:pt modelId="{F9F68441-AB65-4539-9FA4-EB10506AB2B2}" type="pres">
      <dgm:prSet presAssocID="{738B34A0-65E5-4254-AEBA-A7661CF74767}" presName="compNode" presStyleCnt="0"/>
      <dgm:spPr/>
    </dgm:pt>
    <dgm:pt modelId="{4B0B9573-AD66-4AF6-BD13-086AF355C525}" type="pres">
      <dgm:prSet presAssocID="{738B34A0-65E5-4254-AEBA-A7661CF74767}" presName="iconBgRect" presStyleLbl="bgShp" presStyleIdx="1" presStyleCnt="8"/>
      <dgm:spPr/>
    </dgm:pt>
    <dgm:pt modelId="{178FEF1B-786B-48EA-A6D9-DFD034FBD43F}" type="pres">
      <dgm:prSet presAssocID="{738B34A0-65E5-4254-AEBA-A7661CF7476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A41F537-7DF3-44AD-BF44-5841B05DE69B}" type="pres">
      <dgm:prSet presAssocID="{738B34A0-65E5-4254-AEBA-A7661CF74767}" presName="spaceRect" presStyleCnt="0"/>
      <dgm:spPr/>
    </dgm:pt>
    <dgm:pt modelId="{0DB1AD27-DE5F-4D9A-93CE-A11BE662F04E}" type="pres">
      <dgm:prSet presAssocID="{738B34A0-65E5-4254-AEBA-A7661CF74767}" presName="textRect" presStyleLbl="revTx" presStyleIdx="1" presStyleCnt="8">
        <dgm:presLayoutVars>
          <dgm:chMax val="1"/>
          <dgm:chPref val="1"/>
        </dgm:presLayoutVars>
      </dgm:prSet>
      <dgm:spPr/>
    </dgm:pt>
    <dgm:pt modelId="{EA1242BE-69FA-45FA-AFC1-EE6B75408ECF}" type="pres">
      <dgm:prSet presAssocID="{5B4FCD7F-3B2D-42A9-A3AD-A759B6E5D60D}" presName="sibTrans" presStyleCnt="0"/>
      <dgm:spPr/>
    </dgm:pt>
    <dgm:pt modelId="{7C028A7D-F684-483A-AF06-33DB8788481F}" type="pres">
      <dgm:prSet presAssocID="{47242B9C-2FE0-488C-94E2-6F83E7848822}" presName="compNode" presStyleCnt="0"/>
      <dgm:spPr/>
    </dgm:pt>
    <dgm:pt modelId="{54D241F4-94C7-4879-864D-97FFF3F30665}" type="pres">
      <dgm:prSet presAssocID="{47242B9C-2FE0-488C-94E2-6F83E7848822}" presName="iconBgRect" presStyleLbl="bgShp" presStyleIdx="2" presStyleCnt="8"/>
      <dgm:spPr/>
    </dgm:pt>
    <dgm:pt modelId="{D4C7BA5D-12E2-4673-AF90-3E4E22D66CE3}" type="pres">
      <dgm:prSet presAssocID="{47242B9C-2FE0-488C-94E2-6F83E784882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7C2055-8768-4F02-BB8B-F045BFF4B7B2}" type="pres">
      <dgm:prSet presAssocID="{47242B9C-2FE0-488C-94E2-6F83E7848822}" presName="spaceRect" presStyleCnt="0"/>
      <dgm:spPr/>
    </dgm:pt>
    <dgm:pt modelId="{1D0AD4B4-99EE-4E7F-ABE5-BC4BAD2C8888}" type="pres">
      <dgm:prSet presAssocID="{47242B9C-2FE0-488C-94E2-6F83E7848822}" presName="textRect" presStyleLbl="revTx" presStyleIdx="2" presStyleCnt="8">
        <dgm:presLayoutVars>
          <dgm:chMax val="1"/>
          <dgm:chPref val="1"/>
        </dgm:presLayoutVars>
      </dgm:prSet>
      <dgm:spPr/>
    </dgm:pt>
    <dgm:pt modelId="{910C8A5E-4B1C-4F88-89C9-D6A525C7DBED}" type="pres">
      <dgm:prSet presAssocID="{7BA7CD30-2986-4CDF-A73B-95847E458191}" presName="sibTrans" presStyleCnt="0"/>
      <dgm:spPr/>
    </dgm:pt>
    <dgm:pt modelId="{C2F88C51-EAD0-4A9E-811E-5F002C59FEE2}" type="pres">
      <dgm:prSet presAssocID="{8C6A11E5-DE52-4D46-A4C1-A080F6E5F6B8}" presName="compNode" presStyleCnt="0"/>
      <dgm:spPr/>
    </dgm:pt>
    <dgm:pt modelId="{8ACABBEB-F68F-466E-A57F-CD8AA854EF7A}" type="pres">
      <dgm:prSet presAssocID="{8C6A11E5-DE52-4D46-A4C1-A080F6E5F6B8}" presName="iconBgRect" presStyleLbl="bgShp" presStyleIdx="3" presStyleCnt="8"/>
      <dgm:spPr/>
    </dgm:pt>
    <dgm:pt modelId="{1045D1B5-5DFC-4E72-91C3-76C93A2BB310}" type="pres">
      <dgm:prSet presAssocID="{8C6A11E5-DE52-4D46-A4C1-A080F6E5F6B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87F5367D-14DB-4D66-B47A-56CB44C0FCDC}" type="pres">
      <dgm:prSet presAssocID="{8C6A11E5-DE52-4D46-A4C1-A080F6E5F6B8}" presName="spaceRect" presStyleCnt="0"/>
      <dgm:spPr/>
    </dgm:pt>
    <dgm:pt modelId="{E69050F7-6D83-4158-AD4C-75F07EAA455A}" type="pres">
      <dgm:prSet presAssocID="{8C6A11E5-DE52-4D46-A4C1-A080F6E5F6B8}" presName="textRect" presStyleLbl="revTx" presStyleIdx="3" presStyleCnt="8">
        <dgm:presLayoutVars>
          <dgm:chMax val="1"/>
          <dgm:chPref val="1"/>
        </dgm:presLayoutVars>
      </dgm:prSet>
      <dgm:spPr/>
    </dgm:pt>
    <dgm:pt modelId="{6AB727E5-C2F6-442D-B760-BB6FD933D2C9}" type="pres">
      <dgm:prSet presAssocID="{91FD7E3A-63A0-48C4-B501-1B0E31EB605A}" presName="sibTrans" presStyleCnt="0"/>
      <dgm:spPr/>
    </dgm:pt>
    <dgm:pt modelId="{1CC31E69-996C-46AF-9240-F3E94EFE0AC7}" type="pres">
      <dgm:prSet presAssocID="{CC8D22F9-27ED-4838-8DDE-FCAE36A9396B}" presName="compNode" presStyleCnt="0"/>
      <dgm:spPr/>
    </dgm:pt>
    <dgm:pt modelId="{7FD7E743-53D7-4F80-A3DE-167F1AF0545A}" type="pres">
      <dgm:prSet presAssocID="{CC8D22F9-27ED-4838-8DDE-FCAE36A9396B}" presName="iconBgRect" presStyleLbl="bgShp" presStyleIdx="4" presStyleCnt="8"/>
      <dgm:spPr/>
    </dgm:pt>
    <dgm:pt modelId="{11C3DAA3-8DDB-4609-AA67-5DAE10719FAE}" type="pres">
      <dgm:prSet presAssocID="{CC8D22F9-27ED-4838-8DDE-FCAE36A9396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ED72BFF-3498-454A-8D34-6957333F00B0}" type="pres">
      <dgm:prSet presAssocID="{CC8D22F9-27ED-4838-8DDE-FCAE36A9396B}" presName="spaceRect" presStyleCnt="0"/>
      <dgm:spPr/>
    </dgm:pt>
    <dgm:pt modelId="{C25EAA2A-568E-4F25-BD7D-1A1D31C7EDB9}" type="pres">
      <dgm:prSet presAssocID="{CC8D22F9-27ED-4838-8DDE-FCAE36A9396B}" presName="textRect" presStyleLbl="revTx" presStyleIdx="4" presStyleCnt="8">
        <dgm:presLayoutVars>
          <dgm:chMax val="1"/>
          <dgm:chPref val="1"/>
        </dgm:presLayoutVars>
      </dgm:prSet>
      <dgm:spPr/>
    </dgm:pt>
    <dgm:pt modelId="{8A0C7802-D5BE-4C03-A609-CD7C63962C52}" type="pres">
      <dgm:prSet presAssocID="{EB5FC2A8-9940-4553-9359-26D3EB6B7C77}" presName="sibTrans" presStyleCnt="0"/>
      <dgm:spPr/>
    </dgm:pt>
    <dgm:pt modelId="{49057486-E3BD-417C-86ED-0B44C562C3F0}" type="pres">
      <dgm:prSet presAssocID="{6DAFC611-87C3-49E4-BFA6-C6267C67D9DC}" presName="compNode" presStyleCnt="0"/>
      <dgm:spPr/>
    </dgm:pt>
    <dgm:pt modelId="{F07ABFCF-1C4A-4C48-BEF3-A431E7A8192A}" type="pres">
      <dgm:prSet presAssocID="{6DAFC611-87C3-49E4-BFA6-C6267C67D9DC}" presName="iconBgRect" presStyleLbl="bgShp" presStyleIdx="5" presStyleCnt="8"/>
      <dgm:spPr/>
    </dgm:pt>
    <dgm:pt modelId="{37A97B09-9843-41B1-BE98-528D2C2CD024}" type="pres">
      <dgm:prSet presAssocID="{6DAFC611-87C3-49E4-BFA6-C6267C67D9D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B0FF2D-A8AB-4F24-A4B2-A7BE3FBB38C4}" type="pres">
      <dgm:prSet presAssocID="{6DAFC611-87C3-49E4-BFA6-C6267C67D9DC}" presName="spaceRect" presStyleCnt="0"/>
      <dgm:spPr/>
    </dgm:pt>
    <dgm:pt modelId="{C27FBF97-8AFB-444E-89CE-90B5D7DC91F9}" type="pres">
      <dgm:prSet presAssocID="{6DAFC611-87C3-49E4-BFA6-C6267C67D9DC}" presName="textRect" presStyleLbl="revTx" presStyleIdx="5" presStyleCnt="8">
        <dgm:presLayoutVars>
          <dgm:chMax val="1"/>
          <dgm:chPref val="1"/>
        </dgm:presLayoutVars>
      </dgm:prSet>
      <dgm:spPr/>
    </dgm:pt>
    <dgm:pt modelId="{4908058F-6AE1-4E05-B879-8CB1A93A0678}" type="pres">
      <dgm:prSet presAssocID="{2085126D-5C40-46AA-8818-EE4E60F39239}" presName="sibTrans" presStyleCnt="0"/>
      <dgm:spPr/>
    </dgm:pt>
    <dgm:pt modelId="{E70AFAB6-8B38-4050-99E4-E04E81726CFE}" type="pres">
      <dgm:prSet presAssocID="{C2B468F8-B1CE-46B2-8D76-617B6E694AA2}" presName="compNode" presStyleCnt="0"/>
      <dgm:spPr/>
    </dgm:pt>
    <dgm:pt modelId="{A25F57E9-8868-4952-8AA8-A72E7689D5C7}" type="pres">
      <dgm:prSet presAssocID="{C2B468F8-B1CE-46B2-8D76-617B6E694AA2}" presName="iconBgRect" presStyleLbl="bgShp" presStyleIdx="6" presStyleCnt="8"/>
      <dgm:spPr/>
    </dgm:pt>
    <dgm:pt modelId="{B622A454-B6F1-4D08-92D0-2CDC83F1E36B}" type="pres">
      <dgm:prSet presAssocID="{C2B468F8-B1CE-46B2-8D76-617B6E694AA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4A27DA-924B-4F8E-8DBE-E01B6C6628EB}" type="pres">
      <dgm:prSet presAssocID="{C2B468F8-B1CE-46B2-8D76-617B6E694AA2}" presName="spaceRect" presStyleCnt="0"/>
      <dgm:spPr/>
    </dgm:pt>
    <dgm:pt modelId="{825F82A6-02A3-46B3-A6AA-004459FD9F4E}" type="pres">
      <dgm:prSet presAssocID="{C2B468F8-B1CE-46B2-8D76-617B6E694AA2}" presName="textRect" presStyleLbl="revTx" presStyleIdx="6" presStyleCnt="8">
        <dgm:presLayoutVars>
          <dgm:chMax val="1"/>
          <dgm:chPref val="1"/>
        </dgm:presLayoutVars>
      </dgm:prSet>
      <dgm:spPr/>
    </dgm:pt>
    <dgm:pt modelId="{6FD8F9F8-9BD9-43A1-98FF-175D9C01F682}" type="pres">
      <dgm:prSet presAssocID="{D8B4A62C-93AC-4FBB-A161-FD18D3C80511}" presName="sibTrans" presStyleCnt="0"/>
      <dgm:spPr/>
    </dgm:pt>
    <dgm:pt modelId="{1C6EAA5B-E9A6-431C-AADE-2EB6608FAD14}" type="pres">
      <dgm:prSet presAssocID="{A516E198-E1C5-4215-9B65-6D1936A142D6}" presName="compNode" presStyleCnt="0"/>
      <dgm:spPr/>
    </dgm:pt>
    <dgm:pt modelId="{9BE1A09F-CC78-404E-8016-31E644A9AED2}" type="pres">
      <dgm:prSet presAssocID="{A516E198-E1C5-4215-9B65-6D1936A142D6}" presName="iconBgRect" presStyleLbl="bgShp" presStyleIdx="7" presStyleCnt="8"/>
      <dgm:spPr/>
    </dgm:pt>
    <dgm:pt modelId="{ABABAB37-FEBA-4938-8A62-537EFB817833}" type="pres">
      <dgm:prSet presAssocID="{A516E198-E1C5-4215-9B65-6D1936A142D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365010-6BD4-4037-BE28-668E8E0F7026}" type="pres">
      <dgm:prSet presAssocID="{A516E198-E1C5-4215-9B65-6D1936A142D6}" presName="spaceRect" presStyleCnt="0"/>
      <dgm:spPr/>
    </dgm:pt>
    <dgm:pt modelId="{66F755FF-45C8-4CBE-8066-C8E5D571281F}" type="pres">
      <dgm:prSet presAssocID="{A516E198-E1C5-4215-9B65-6D1936A142D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3896B18-B715-451A-A473-D2B5BFB3D367}" srcId="{B69FF799-A043-499B-90C1-510F541F4A17}" destId="{8C6A11E5-DE52-4D46-A4C1-A080F6E5F6B8}" srcOrd="3" destOrd="0" parTransId="{1AC682A9-D8E2-4C81-A4B3-C843B4DAB9B7}" sibTransId="{91FD7E3A-63A0-48C4-B501-1B0E31EB605A}"/>
    <dgm:cxn modelId="{EC80ED3D-C378-4196-B970-6A9F6518C3E9}" type="presOf" srcId="{B69FF799-A043-499B-90C1-510F541F4A17}" destId="{75599AD4-ECA2-47DD-B795-1226BFEBC509}" srcOrd="0" destOrd="0" presId="urn:microsoft.com/office/officeart/2018/5/layout/IconCircleLabelList"/>
    <dgm:cxn modelId="{B2555A43-FF91-4164-822F-BB88E6D88D9F}" srcId="{B69FF799-A043-499B-90C1-510F541F4A17}" destId="{738B34A0-65E5-4254-AEBA-A7661CF74767}" srcOrd="1" destOrd="0" parTransId="{138B112F-A8B4-472E-941D-1598D688FEB5}" sibTransId="{5B4FCD7F-3B2D-42A9-A3AD-A759B6E5D60D}"/>
    <dgm:cxn modelId="{6E74DB68-2AB4-4342-BDD5-EE202DE9C5F8}" type="presOf" srcId="{47242B9C-2FE0-488C-94E2-6F83E7848822}" destId="{1D0AD4B4-99EE-4E7F-ABE5-BC4BAD2C8888}" srcOrd="0" destOrd="0" presId="urn:microsoft.com/office/officeart/2018/5/layout/IconCircleLabelList"/>
    <dgm:cxn modelId="{C20BF950-FB20-41E8-B3DE-C870CF216C97}" type="presOf" srcId="{8C6A11E5-DE52-4D46-A4C1-A080F6E5F6B8}" destId="{E69050F7-6D83-4158-AD4C-75F07EAA455A}" srcOrd="0" destOrd="0" presId="urn:microsoft.com/office/officeart/2018/5/layout/IconCircleLabelList"/>
    <dgm:cxn modelId="{6B13B788-8BAE-44EA-A21E-487B4B7550F2}" type="presOf" srcId="{6DAFC611-87C3-49E4-BFA6-C6267C67D9DC}" destId="{C27FBF97-8AFB-444E-89CE-90B5D7DC91F9}" srcOrd="0" destOrd="0" presId="urn:microsoft.com/office/officeart/2018/5/layout/IconCircleLabelList"/>
    <dgm:cxn modelId="{2AF94A8F-9D8F-45B9-9E80-D1B53C1013C1}" type="presOf" srcId="{738B34A0-65E5-4254-AEBA-A7661CF74767}" destId="{0DB1AD27-DE5F-4D9A-93CE-A11BE662F04E}" srcOrd="0" destOrd="0" presId="urn:microsoft.com/office/officeart/2018/5/layout/IconCircleLabelList"/>
    <dgm:cxn modelId="{ADF95F94-47C8-4FC9-ABBF-8A042F3F55F9}" srcId="{B69FF799-A043-499B-90C1-510F541F4A17}" destId="{47242B9C-2FE0-488C-94E2-6F83E7848822}" srcOrd="2" destOrd="0" parTransId="{1C2BF6C6-CFB4-468C-ABC2-EFED29AC7083}" sibTransId="{7BA7CD30-2986-4CDF-A73B-95847E458191}"/>
    <dgm:cxn modelId="{E4E9639E-9E1C-453A-9C40-4D5E31C550A3}" srcId="{B69FF799-A043-499B-90C1-510F541F4A17}" destId="{4CD886BA-C259-4BE2-9734-B284BA9769D8}" srcOrd="0" destOrd="0" parTransId="{C9BE5F7A-E773-4D52-AB27-459BABB203CD}" sibTransId="{984AA8F8-2D4E-45B7-8C7C-D2C01E10D962}"/>
    <dgm:cxn modelId="{ADA2E9AC-9E0C-4F7F-B90F-0C697861CE55}" srcId="{B69FF799-A043-499B-90C1-510F541F4A17}" destId="{C2B468F8-B1CE-46B2-8D76-617B6E694AA2}" srcOrd="6" destOrd="0" parTransId="{67EBB8D6-5307-4682-9E4B-116D7CC0889A}" sibTransId="{D8B4A62C-93AC-4FBB-A161-FD18D3C80511}"/>
    <dgm:cxn modelId="{3791BAB3-182F-471F-9AD1-E0D584EE9945}" srcId="{B69FF799-A043-499B-90C1-510F541F4A17}" destId="{A516E198-E1C5-4215-9B65-6D1936A142D6}" srcOrd="7" destOrd="0" parTransId="{D05258F2-5892-47EC-A58D-29FC9182BF80}" sibTransId="{0205FC45-F1C0-497E-890A-DF673F4A334E}"/>
    <dgm:cxn modelId="{730CBBB4-D679-46A3-A30E-0DDCB60F929D}" type="presOf" srcId="{4CD886BA-C259-4BE2-9734-B284BA9769D8}" destId="{0832F1E1-A094-46F0-A723-9FDA9EB29978}" srcOrd="0" destOrd="0" presId="urn:microsoft.com/office/officeart/2018/5/layout/IconCircleLabelList"/>
    <dgm:cxn modelId="{6A5009C4-67FC-4370-8265-CC17A29374D0}" type="presOf" srcId="{C2B468F8-B1CE-46B2-8D76-617B6E694AA2}" destId="{825F82A6-02A3-46B3-A6AA-004459FD9F4E}" srcOrd="0" destOrd="0" presId="urn:microsoft.com/office/officeart/2018/5/layout/IconCircleLabelList"/>
    <dgm:cxn modelId="{E8D7CCDC-A496-4D71-A6DE-330ECC33B045}" type="presOf" srcId="{CC8D22F9-27ED-4838-8DDE-FCAE36A9396B}" destId="{C25EAA2A-568E-4F25-BD7D-1A1D31C7EDB9}" srcOrd="0" destOrd="0" presId="urn:microsoft.com/office/officeart/2018/5/layout/IconCircleLabelList"/>
    <dgm:cxn modelId="{8FAD20E0-76D0-44A0-9388-C83D358B20F4}" type="presOf" srcId="{A516E198-E1C5-4215-9B65-6D1936A142D6}" destId="{66F755FF-45C8-4CBE-8066-C8E5D571281F}" srcOrd="0" destOrd="0" presId="urn:microsoft.com/office/officeart/2018/5/layout/IconCircleLabelList"/>
    <dgm:cxn modelId="{CB5B1AE8-D35F-43B8-9CAB-5B8F04B5D0C0}" srcId="{B69FF799-A043-499B-90C1-510F541F4A17}" destId="{6DAFC611-87C3-49E4-BFA6-C6267C67D9DC}" srcOrd="5" destOrd="0" parTransId="{F6780CD2-8E62-455E-AEAD-B8FCA1E007B5}" sibTransId="{2085126D-5C40-46AA-8818-EE4E60F39239}"/>
    <dgm:cxn modelId="{0C1777E9-3853-49E7-AF7E-52FB07F4D449}" srcId="{B69FF799-A043-499B-90C1-510F541F4A17}" destId="{CC8D22F9-27ED-4838-8DDE-FCAE36A9396B}" srcOrd="4" destOrd="0" parTransId="{FCA7E85E-E912-4CB5-A053-21B55DF418D4}" sibTransId="{EB5FC2A8-9940-4553-9359-26D3EB6B7C77}"/>
    <dgm:cxn modelId="{9915CC17-16C3-48A1-AEA8-9D2A35ABDFA5}" type="presParOf" srcId="{75599AD4-ECA2-47DD-B795-1226BFEBC509}" destId="{57E5AF0C-E1C0-4BD1-B4AC-1D6704CB0C71}" srcOrd="0" destOrd="0" presId="urn:microsoft.com/office/officeart/2018/5/layout/IconCircleLabelList"/>
    <dgm:cxn modelId="{D8D160A2-AECF-45E6-AC5C-EB7AA1A597DE}" type="presParOf" srcId="{57E5AF0C-E1C0-4BD1-B4AC-1D6704CB0C71}" destId="{AA87CF00-B228-46B4-8138-E383A3008B9E}" srcOrd="0" destOrd="0" presId="urn:microsoft.com/office/officeart/2018/5/layout/IconCircleLabelList"/>
    <dgm:cxn modelId="{C0A39302-FD3F-4575-937E-2FA64899D6C1}" type="presParOf" srcId="{57E5AF0C-E1C0-4BD1-B4AC-1D6704CB0C71}" destId="{68C746C5-D8B8-4193-B62D-ED9C48A4AE86}" srcOrd="1" destOrd="0" presId="urn:microsoft.com/office/officeart/2018/5/layout/IconCircleLabelList"/>
    <dgm:cxn modelId="{97075579-EBF3-47C8-A7B9-5CC5C90D1162}" type="presParOf" srcId="{57E5AF0C-E1C0-4BD1-B4AC-1D6704CB0C71}" destId="{B299B561-3A94-44FB-B27F-65745AAA06EE}" srcOrd="2" destOrd="0" presId="urn:microsoft.com/office/officeart/2018/5/layout/IconCircleLabelList"/>
    <dgm:cxn modelId="{51D89880-95FC-4449-91C1-8CBE08B756A4}" type="presParOf" srcId="{57E5AF0C-E1C0-4BD1-B4AC-1D6704CB0C71}" destId="{0832F1E1-A094-46F0-A723-9FDA9EB29978}" srcOrd="3" destOrd="0" presId="urn:microsoft.com/office/officeart/2018/5/layout/IconCircleLabelList"/>
    <dgm:cxn modelId="{19842093-847E-4A3A-ABCB-0785AD3DC252}" type="presParOf" srcId="{75599AD4-ECA2-47DD-B795-1226BFEBC509}" destId="{72F7F89F-9D37-4D4C-8BBE-7DFA1251CFE5}" srcOrd="1" destOrd="0" presId="urn:microsoft.com/office/officeart/2018/5/layout/IconCircleLabelList"/>
    <dgm:cxn modelId="{A406AABC-9195-4756-94A1-93B558467C14}" type="presParOf" srcId="{75599AD4-ECA2-47DD-B795-1226BFEBC509}" destId="{F9F68441-AB65-4539-9FA4-EB10506AB2B2}" srcOrd="2" destOrd="0" presId="urn:microsoft.com/office/officeart/2018/5/layout/IconCircleLabelList"/>
    <dgm:cxn modelId="{3A7634F1-8F50-4030-83FC-5AADF19C77D9}" type="presParOf" srcId="{F9F68441-AB65-4539-9FA4-EB10506AB2B2}" destId="{4B0B9573-AD66-4AF6-BD13-086AF355C525}" srcOrd="0" destOrd="0" presId="urn:microsoft.com/office/officeart/2018/5/layout/IconCircleLabelList"/>
    <dgm:cxn modelId="{207CF221-0980-48B7-BF37-0F97E1EA8610}" type="presParOf" srcId="{F9F68441-AB65-4539-9FA4-EB10506AB2B2}" destId="{178FEF1B-786B-48EA-A6D9-DFD034FBD43F}" srcOrd="1" destOrd="0" presId="urn:microsoft.com/office/officeart/2018/5/layout/IconCircleLabelList"/>
    <dgm:cxn modelId="{50E982A9-51CA-4FEE-B16E-6247F5BD5821}" type="presParOf" srcId="{F9F68441-AB65-4539-9FA4-EB10506AB2B2}" destId="{FA41F537-7DF3-44AD-BF44-5841B05DE69B}" srcOrd="2" destOrd="0" presId="urn:microsoft.com/office/officeart/2018/5/layout/IconCircleLabelList"/>
    <dgm:cxn modelId="{36C5E8B9-7A4B-48F8-BF5C-2A1CFD61FE4B}" type="presParOf" srcId="{F9F68441-AB65-4539-9FA4-EB10506AB2B2}" destId="{0DB1AD27-DE5F-4D9A-93CE-A11BE662F04E}" srcOrd="3" destOrd="0" presId="urn:microsoft.com/office/officeart/2018/5/layout/IconCircleLabelList"/>
    <dgm:cxn modelId="{3C0DAC59-22B9-4F09-8A38-A61E06A29935}" type="presParOf" srcId="{75599AD4-ECA2-47DD-B795-1226BFEBC509}" destId="{EA1242BE-69FA-45FA-AFC1-EE6B75408ECF}" srcOrd="3" destOrd="0" presId="urn:microsoft.com/office/officeart/2018/5/layout/IconCircleLabelList"/>
    <dgm:cxn modelId="{3799A505-6AF0-4491-96DA-1D24AD59F848}" type="presParOf" srcId="{75599AD4-ECA2-47DD-B795-1226BFEBC509}" destId="{7C028A7D-F684-483A-AF06-33DB8788481F}" srcOrd="4" destOrd="0" presId="urn:microsoft.com/office/officeart/2018/5/layout/IconCircleLabelList"/>
    <dgm:cxn modelId="{AB9E8E19-12A7-4D20-B78F-0087D67C26B6}" type="presParOf" srcId="{7C028A7D-F684-483A-AF06-33DB8788481F}" destId="{54D241F4-94C7-4879-864D-97FFF3F30665}" srcOrd="0" destOrd="0" presId="urn:microsoft.com/office/officeart/2018/5/layout/IconCircleLabelList"/>
    <dgm:cxn modelId="{0204CE45-B30E-4FEE-ABDB-93B669988C73}" type="presParOf" srcId="{7C028A7D-F684-483A-AF06-33DB8788481F}" destId="{D4C7BA5D-12E2-4673-AF90-3E4E22D66CE3}" srcOrd="1" destOrd="0" presId="urn:microsoft.com/office/officeart/2018/5/layout/IconCircleLabelList"/>
    <dgm:cxn modelId="{01F12916-ACE9-4154-8C31-187FEFEE4C80}" type="presParOf" srcId="{7C028A7D-F684-483A-AF06-33DB8788481F}" destId="{C87C2055-8768-4F02-BB8B-F045BFF4B7B2}" srcOrd="2" destOrd="0" presId="urn:microsoft.com/office/officeart/2018/5/layout/IconCircleLabelList"/>
    <dgm:cxn modelId="{F96E6EA1-845F-4666-B1F2-29EBAE1F0202}" type="presParOf" srcId="{7C028A7D-F684-483A-AF06-33DB8788481F}" destId="{1D0AD4B4-99EE-4E7F-ABE5-BC4BAD2C8888}" srcOrd="3" destOrd="0" presId="urn:microsoft.com/office/officeart/2018/5/layout/IconCircleLabelList"/>
    <dgm:cxn modelId="{5F0EBD57-22DC-4138-B514-9871CB701328}" type="presParOf" srcId="{75599AD4-ECA2-47DD-B795-1226BFEBC509}" destId="{910C8A5E-4B1C-4F88-89C9-D6A525C7DBED}" srcOrd="5" destOrd="0" presId="urn:microsoft.com/office/officeart/2018/5/layout/IconCircleLabelList"/>
    <dgm:cxn modelId="{102D9EAF-C1AE-444C-99A1-322C9F37B990}" type="presParOf" srcId="{75599AD4-ECA2-47DD-B795-1226BFEBC509}" destId="{C2F88C51-EAD0-4A9E-811E-5F002C59FEE2}" srcOrd="6" destOrd="0" presId="urn:microsoft.com/office/officeart/2018/5/layout/IconCircleLabelList"/>
    <dgm:cxn modelId="{014945F7-C1F7-4C97-955B-01531E6236B3}" type="presParOf" srcId="{C2F88C51-EAD0-4A9E-811E-5F002C59FEE2}" destId="{8ACABBEB-F68F-466E-A57F-CD8AA854EF7A}" srcOrd="0" destOrd="0" presId="urn:microsoft.com/office/officeart/2018/5/layout/IconCircleLabelList"/>
    <dgm:cxn modelId="{48AEC0F9-8DB8-41B8-A506-455AF295332D}" type="presParOf" srcId="{C2F88C51-EAD0-4A9E-811E-5F002C59FEE2}" destId="{1045D1B5-5DFC-4E72-91C3-76C93A2BB310}" srcOrd="1" destOrd="0" presId="urn:microsoft.com/office/officeart/2018/5/layout/IconCircleLabelList"/>
    <dgm:cxn modelId="{2C2ECEE5-EEA8-47EE-A918-5297FE001431}" type="presParOf" srcId="{C2F88C51-EAD0-4A9E-811E-5F002C59FEE2}" destId="{87F5367D-14DB-4D66-B47A-56CB44C0FCDC}" srcOrd="2" destOrd="0" presId="urn:microsoft.com/office/officeart/2018/5/layout/IconCircleLabelList"/>
    <dgm:cxn modelId="{B2FF622B-A83E-4218-A77B-3BAECE3B1D1C}" type="presParOf" srcId="{C2F88C51-EAD0-4A9E-811E-5F002C59FEE2}" destId="{E69050F7-6D83-4158-AD4C-75F07EAA455A}" srcOrd="3" destOrd="0" presId="urn:microsoft.com/office/officeart/2018/5/layout/IconCircleLabelList"/>
    <dgm:cxn modelId="{E93C9584-345E-4795-83D5-F132A85AF618}" type="presParOf" srcId="{75599AD4-ECA2-47DD-B795-1226BFEBC509}" destId="{6AB727E5-C2F6-442D-B760-BB6FD933D2C9}" srcOrd="7" destOrd="0" presId="urn:microsoft.com/office/officeart/2018/5/layout/IconCircleLabelList"/>
    <dgm:cxn modelId="{49EAD3EB-9C55-4C90-BF58-F8FD51D3C9C8}" type="presParOf" srcId="{75599AD4-ECA2-47DD-B795-1226BFEBC509}" destId="{1CC31E69-996C-46AF-9240-F3E94EFE0AC7}" srcOrd="8" destOrd="0" presId="urn:microsoft.com/office/officeart/2018/5/layout/IconCircleLabelList"/>
    <dgm:cxn modelId="{D7A4806C-5D9B-4D10-990F-E3FA2D65ED84}" type="presParOf" srcId="{1CC31E69-996C-46AF-9240-F3E94EFE0AC7}" destId="{7FD7E743-53D7-4F80-A3DE-167F1AF0545A}" srcOrd="0" destOrd="0" presId="urn:microsoft.com/office/officeart/2018/5/layout/IconCircleLabelList"/>
    <dgm:cxn modelId="{916D8658-DCEC-4740-9A7B-59F69A4895D9}" type="presParOf" srcId="{1CC31E69-996C-46AF-9240-F3E94EFE0AC7}" destId="{11C3DAA3-8DDB-4609-AA67-5DAE10719FAE}" srcOrd="1" destOrd="0" presId="urn:microsoft.com/office/officeart/2018/5/layout/IconCircleLabelList"/>
    <dgm:cxn modelId="{ACEF2163-170C-46AD-BC69-64ED44D8F0D4}" type="presParOf" srcId="{1CC31E69-996C-46AF-9240-F3E94EFE0AC7}" destId="{8ED72BFF-3498-454A-8D34-6957333F00B0}" srcOrd="2" destOrd="0" presId="urn:microsoft.com/office/officeart/2018/5/layout/IconCircleLabelList"/>
    <dgm:cxn modelId="{BAF3F8CB-8ACC-466F-934D-EB0B246AECF1}" type="presParOf" srcId="{1CC31E69-996C-46AF-9240-F3E94EFE0AC7}" destId="{C25EAA2A-568E-4F25-BD7D-1A1D31C7EDB9}" srcOrd="3" destOrd="0" presId="urn:microsoft.com/office/officeart/2018/5/layout/IconCircleLabelList"/>
    <dgm:cxn modelId="{D96C9919-04BF-4DD1-939B-EC594D5B8634}" type="presParOf" srcId="{75599AD4-ECA2-47DD-B795-1226BFEBC509}" destId="{8A0C7802-D5BE-4C03-A609-CD7C63962C52}" srcOrd="9" destOrd="0" presId="urn:microsoft.com/office/officeart/2018/5/layout/IconCircleLabelList"/>
    <dgm:cxn modelId="{5333A5BA-D867-466C-8699-6B7F3FBBCC48}" type="presParOf" srcId="{75599AD4-ECA2-47DD-B795-1226BFEBC509}" destId="{49057486-E3BD-417C-86ED-0B44C562C3F0}" srcOrd="10" destOrd="0" presId="urn:microsoft.com/office/officeart/2018/5/layout/IconCircleLabelList"/>
    <dgm:cxn modelId="{4DAE9F62-EB43-418F-9FD2-E70A87B75B2A}" type="presParOf" srcId="{49057486-E3BD-417C-86ED-0B44C562C3F0}" destId="{F07ABFCF-1C4A-4C48-BEF3-A431E7A8192A}" srcOrd="0" destOrd="0" presId="urn:microsoft.com/office/officeart/2018/5/layout/IconCircleLabelList"/>
    <dgm:cxn modelId="{A7C0353F-514E-43BF-8C0E-DBEC8132F2BE}" type="presParOf" srcId="{49057486-E3BD-417C-86ED-0B44C562C3F0}" destId="{37A97B09-9843-41B1-BE98-528D2C2CD024}" srcOrd="1" destOrd="0" presId="urn:microsoft.com/office/officeart/2018/5/layout/IconCircleLabelList"/>
    <dgm:cxn modelId="{840E1E28-24CB-4665-BEF9-D16F7DF7D713}" type="presParOf" srcId="{49057486-E3BD-417C-86ED-0B44C562C3F0}" destId="{9EB0FF2D-A8AB-4F24-A4B2-A7BE3FBB38C4}" srcOrd="2" destOrd="0" presId="urn:microsoft.com/office/officeart/2018/5/layout/IconCircleLabelList"/>
    <dgm:cxn modelId="{334DC495-23C4-4DEC-8C90-828C8BCB77D0}" type="presParOf" srcId="{49057486-E3BD-417C-86ED-0B44C562C3F0}" destId="{C27FBF97-8AFB-444E-89CE-90B5D7DC91F9}" srcOrd="3" destOrd="0" presId="urn:microsoft.com/office/officeart/2018/5/layout/IconCircleLabelList"/>
    <dgm:cxn modelId="{01A5AA20-F8BB-47F5-BBB8-96C34EE582DF}" type="presParOf" srcId="{75599AD4-ECA2-47DD-B795-1226BFEBC509}" destId="{4908058F-6AE1-4E05-B879-8CB1A93A0678}" srcOrd="11" destOrd="0" presId="urn:microsoft.com/office/officeart/2018/5/layout/IconCircleLabelList"/>
    <dgm:cxn modelId="{EE78E700-EC70-4D94-BFA1-F2D584F69371}" type="presParOf" srcId="{75599AD4-ECA2-47DD-B795-1226BFEBC509}" destId="{E70AFAB6-8B38-4050-99E4-E04E81726CFE}" srcOrd="12" destOrd="0" presId="urn:microsoft.com/office/officeart/2018/5/layout/IconCircleLabelList"/>
    <dgm:cxn modelId="{B5A72DC2-1F3E-49BC-94A0-B1C1109BB64E}" type="presParOf" srcId="{E70AFAB6-8B38-4050-99E4-E04E81726CFE}" destId="{A25F57E9-8868-4952-8AA8-A72E7689D5C7}" srcOrd="0" destOrd="0" presId="urn:microsoft.com/office/officeart/2018/5/layout/IconCircleLabelList"/>
    <dgm:cxn modelId="{83DA9210-8EB6-47C9-9A89-4CA363AB0DA1}" type="presParOf" srcId="{E70AFAB6-8B38-4050-99E4-E04E81726CFE}" destId="{B622A454-B6F1-4D08-92D0-2CDC83F1E36B}" srcOrd="1" destOrd="0" presId="urn:microsoft.com/office/officeart/2018/5/layout/IconCircleLabelList"/>
    <dgm:cxn modelId="{FE333831-48E5-456E-ACE2-1782A8B8EDA8}" type="presParOf" srcId="{E70AFAB6-8B38-4050-99E4-E04E81726CFE}" destId="{AA4A27DA-924B-4F8E-8DBE-E01B6C6628EB}" srcOrd="2" destOrd="0" presId="urn:microsoft.com/office/officeart/2018/5/layout/IconCircleLabelList"/>
    <dgm:cxn modelId="{4EAFFDB0-86CC-4848-BD1D-BF3E99448627}" type="presParOf" srcId="{E70AFAB6-8B38-4050-99E4-E04E81726CFE}" destId="{825F82A6-02A3-46B3-A6AA-004459FD9F4E}" srcOrd="3" destOrd="0" presId="urn:microsoft.com/office/officeart/2018/5/layout/IconCircleLabelList"/>
    <dgm:cxn modelId="{A1141491-B69D-4250-850C-CB9359DDA7E7}" type="presParOf" srcId="{75599AD4-ECA2-47DD-B795-1226BFEBC509}" destId="{6FD8F9F8-9BD9-43A1-98FF-175D9C01F682}" srcOrd="13" destOrd="0" presId="urn:microsoft.com/office/officeart/2018/5/layout/IconCircleLabelList"/>
    <dgm:cxn modelId="{19472E1B-E264-40CC-AECD-A2AC8F45E608}" type="presParOf" srcId="{75599AD4-ECA2-47DD-B795-1226BFEBC509}" destId="{1C6EAA5B-E9A6-431C-AADE-2EB6608FAD14}" srcOrd="14" destOrd="0" presId="urn:microsoft.com/office/officeart/2018/5/layout/IconCircleLabelList"/>
    <dgm:cxn modelId="{EADE9F6E-B09B-465D-9C29-6620BF383515}" type="presParOf" srcId="{1C6EAA5B-E9A6-431C-AADE-2EB6608FAD14}" destId="{9BE1A09F-CC78-404E-8016-31E644A9AED2}" srcOrd="0" destOrd="0" presId="urn:microsoft.com/office/officeart/2018/5/layout/IconCircleLabelList"/>
    <dgm:cxn modelId="{636693D6-61D3-4B70-ADC1-3B8D06E0364A}" type="presParOf" srcId="{1C6EAA5B-E9A6-431C-AADE-2EB6608FAD14}" destId="{ABABAB37-FEBA-4938-8A62-537EFB817833}" srcOrd="1" destOrd="0" presId="urn:microsoft.com/office/officeart/2018/5/layout/IconCircleLabelList"/>
    <dgm:cxn modelId="{DB3FE80B-E88B-4CE0-A032-DC1B4C00190A}" type="presParOf" srcId="{1C6EAA5B-E9A6-431C-AADE-2EB6608FAD14}" destId="{A3365010-6BD4-4037-BE28-668E8E0F7026}" srcOrd="2" destOrd="0" presId="urn:microsoft.com/office/officeart/2018/5/layout/IconCircleLabelList"/>
    <dgm:cxn modelId="{6C9C4853-6C96-4A99-9F50-5D28670AC2D6}" type="presParOf" srcId="{1C6EAA5B-E9A6-431C-AADE-2EB6608FAD14}" destId="{66F755FF-45C8-4CBE-8066-C8E5D57128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103D7-8120-45D9-9558-1896148CE9A6}">
      <dsp:nvSpPr>
        <dsp:cNvPr id="0" name=""/>
        <dsp:cNvSpPr/>
      </dsp:nvSpPr>
      <dsp:spPr>
        <a:xfrm>
          <a:off x="218916" y="761913"/>
          <a:ext cx="913248" cy="913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AE0C8-AF05-4441-81F8-F013A6665400}">
      <dsp:nvSpPr>
        <dsp:cNvPr id="0" name=""/>
        <dsp:cNvSpPr/>
      </dsp:nvSpPr>
      <dsp:spPr>
        <a:xfrm>
          <a:off x="410698" y="953695"/>
          <a:ext cx="529683" cy="529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B5872-8391-4C09-9DFA-F13DFCF63DF2}">
      <dsp:nvSpPr>
        <dsp:cNvPr id="0" name=""/>
        <dsp:cNvSpPr/>
      </dsp:nvSpPr>
      <dsp:spPr>
        <a:xfrm>
          <a:off x="1327860" y="761913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set :  US_House_Price</a:t>
          </a:r>
        </a:p>
      </dsp:txBody>
      <dsp:txXfrm>
        <a:off x="1327860" y="761913"/>
        <a:ext cx="2152655" cy="913248"/>
      </dsp:txXfrm>
    </dsp:sp>
    <dsp:sp modelId="{F5EBE011-2B52-447B-A1B5-5B79B51CCD1B}">
      <dsp:nvSpPr>
        <dsp:cNvPr id="0" name=""/>
        <dsp:cNvSpPr/>
      </dsp:nvSpPr>
      <dsp:spPr>
        <a:xfrm>
          <a:off x="3855600" y="761913"/>
          <a:ext cx="913248" cy="913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A509E-00CE-4397-92AB-4849FA15FEE3}">
      <dsp:nvSpPr>
        <dsp:cNvPr id="0" name=""/>
        <dsp:cNvSpPr/>
      </dsp:nvSpPr>
      <dsp:spPr>
        <a:xfrm>
          <a:off x="4047382" y="953695"/>
          <a:ext cx="529683" cy="529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2B46-CF49-4CEB-9DAB-A3EA7CBC6444}">
      <dsp:nvSpPr>
        <dsp:cNvPr id="0" name=""/>
        <dsp:cNvSpPr/>
      </dsp:nvSpPr>
      <dsp:spPr>
        <a:xfrm>
          <a:off x="4964544" y="761913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Exploration  such as : info() , describe()</a:t>
          </a:r>
        </a:p>
      </dsp:txBody>
      <dsp:txXfrm>
        <a:off x="4964544" y="761913"/>
        <a:ext cx="2152655" cy="913248"/>
      </dsp:txXfrm>
    </dsp:sp>
    <dsp:sp modelId="{4953D0A2-4454-45F7-B942-A6DB50A80AB5}">
      <dsp:nvSpPr>
        <dsp:cNvPr id="0" name=""/>
        <dsp:cNvSpPr/>
      </dsp:nvSpPr>
      <dsp:spPr>
        <a:xfrm>
          <a:off x="7492284" y="761913"/>
          <a:ext cx="913248" cy="913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67403-EB78-491D-849A-974AAB37C6E2}">
      <dsp:nvSpPr>
        <dsp:cNvPr id="0" name=""/>
        <dsp:cNvSpPr/>
      </dsp:nvSpPr>
      <dsp:spPr>
        <a:xfrm>
          <a:off x="7684066" y="953695"/>
          <a:ext cx="529683" cy="529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F719A-D2A1-4758-8083-F440C904280A}">
      <dsp:nvSpPr>
        <dsp:cNvPr id="0" name=""/>
        <dsp:cNvSpPr/>
      </dsp:nvSpPr>
      <dsp:spPr>
        <a:xfrm>
          <a:off x="8601228" y="761913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Preprocessing </a:t>
          </a:r>
        </a:p>
      </dsp:txBody>
      <dsp:txXfrm>
        <a:off x="8601228" y="761913"/>
        <a:ext cx="2152655" cy="913248"/>
      </dsp:txXfrm>
    </dsp:sp>
    <dsp:sp modelId="{55A6C88B-F2FF-4E28-A74B-EBB5C85C7339}">
      <dsp:nvSpPr>
        <dsp:cNvPr id="0" name=""/>
        <dsp:cNvSpPr/>
      </dsp:nvSpPr>
      <dsp:spPr>
        <a:xfrm>
          <a:off x="218916" y="2361372"/>
          <a:ext cx="913248" cy="913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59CC4-C899-451F-8BC5-9D964BF3B549}">
      <dsp:nvSpPr>
        <dsp:cNvPr id="0" name=""/>
        <dsp:cNvSpPr/>
      </dsp:nvSpPr>
      <dsp:spPr>
        <a:xfrm>
          <a:off x="410698" y="2553154"/>
          <a:ext cx="529683" cy="529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3F7D8-561A-43D9-AB0E-B1AF900898D9}">
      <dsp:nvSpPr>
        <dsp:cNvPr id="0" name=""/>
        <dsp:cNvSpPr/>
      </dsp:nvSpPr>
      <dsp:spPr>
        <a:xfrm>
          <a:off x="1327860" y="2361372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Data Visualization using: matplotlib , seaborn</a:t>
          </a:r>
        </a:p>
      </dsp:txBody>
      <dsp:txXfrm>
        <a:off x="1327860" y="2361372"/>
        <a:ext cx="2152655" cy="913248"/>
      </dsp:txXfrm>
    </dsp:sp>
    <dsp:sp modelId="{B3FEE903-9629-4FD3-A054-477949FA8E45}">
      <dsp:nvSpPr>
        <dsp:cNvPr id="0" name=""/>
        <dsp:cNvSpPr/>
      </dsp:nvSpPr>
      <dsp:spPr>
        <a:xfrm>
          <a:off x="3855600" y="2361372"/>
          <a:ext cx="913248" cy="913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E38B5-E820-4734-A4D3-FAC0B2B6BB12}">
      <dsp:nvSpPr>
        <dsp:cNvPr id="0" name=""/>
        <dsp:cNvSpPr/>
      </dsp:nvSpPr>
      <dsp:spPr>
        <a:xfrm>
          <a:off x="4047382" y="2553154"/>
          <a:ext cx="529683" cy="5296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8E234-1451-4032-A25C-E656D7D841EB}">
      <dsp:nvSpPr>
        <dsp:cNvPr id="0" name=""/>
        <dsp:cNvSpPr/>
      </dsp:nvSpPr>
      <dsp:spPr>
        <a:xfrm>
          <a:off x="4964544" y="2361372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Apply models such as : linear Regression, Random Forest , Decision Tree, Ridge ,Lasso ,KNN </a:t>
          </a:r>
        </a:p>
      </dsp:txBody>
      <dsp:txXfrm>
        <a:off x="4964544" y="2361372"/>
        <a:ext cx="2152655" cy="913248"/>
      </dsp:txXfrm>
    </dsp:sp>
    <dsp:sp modelId="{44FFF91D-4D81-400D-9EF8-3B22C2569BC3}">
      <dsp:nvSpPr>
        <dsp:cNvPr id="0" name=""/>
        <dsp:cNvSpPr/>
      </dsp:nvSpPr>
      <dsp:spPr>
        <a:xfrm>
          <a:off x="7492284" y="2361372"/>
          <a:ext cx="913248" cy="9132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ACB23-FF85-414E-AD69-27DFDB58DEC8}">
      <dsp:nvSpPr>
        <dsp:cNvPr id="0" name=""/>
        <dsp:cNvSpPr/>
      </dsp:nvSpPr>
      <dsp:spPr>
        <a:xfrm>
          <a:off x="7684066" y="2553154"/>
          <a:ext cx="529683" cy="5296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7B696-E79C-4E85-9111-222E276F0E87}">
      <dsp:nvSpPr>
        <dsp:cNvPr id="0" name=""/>
        <dsp:cNvSpPr/>
      </dsp:nvSpPr>
      <dsp:spPr>
        <a:xfrm>
          <a:off x="8601228" y="2361372"/>
          <a:ext cx="2152655" cy="913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Hyper parameter , Pipeline for each model and Model Evaluation</a:t>
          </a:r>
        </a:p>
      </dsp:txBody>
      <dsp:txXfrm>
        <a:off x="8601228" y="2361372"/>
        <a:ext cx="2152655" cy="913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9C33A-AB77-420A-A530-CA61F44CA2E9}">
      <dsp:nvSpPr>
        <dsp:cNvPr id="0" name=""/>
        <dsp:cNvSpPr/>
      </dsp:nvSpPr>
      <dsp:spPr>
        <a:xfrm>
          <a:off x="0" y="807861"/>
          <a:ext cx="5473546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set : spam.csv ( Text Classification )</a:t>
          </a:r>
        </a:p>
      </dsp:txBody>
      <dsp:txXfrm>
        <a:off x="31028" y="838889"/>
        <a:ext cx="5411490" cy="573546"/>
      </dsp:txXfrm>
    </dsp:sp>
    <dsp:sp modelId="{D9BE194F-EE9A-4274-BE36-8A005B04D17B}">
      <dsp:nvSpPr>
        <dsp:cNvPr id="0" name=""/>
        <dsp:cNvSpPr/>
      </dsp:nvSpPr>
      <dsp:spPr>
        <a:xfrm>
          <a:off x="0" y="1489544"/>
          <a:ext cx="5473546" cy="635602"/>
        </a:xfrm>
        <a:prstGeom prst="roundRect">
          <a:avLst/>
        </a:prstGeom>
        <a:solidFill>
          <a:schemeClr val="accent2">
            <a:hueOff val="373643"/>
            <a:satOff val="-171"/>
            <a:lumOff val="1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 and Preprocessing using : TfidfVectorizer</a:t>
          </a:r>
        </a:p>
      </dsp:txBody>
      <dsp:txXfrm>
        <a:off x="31028" y="1520572"/>
        <a:ext cx="5411490" cy="573546"/>
      </dsp:txXfrm>
    </dsp:sp>
    <dsp:sp modelId="{9C7D7399-FF3B-4BA1-9E25-DEFE85D2F92C}">
      <dsp:nvSpPr>
        <dsp:cNvPr id="0" name=""/>
        <dsp:cNvSpPr/>
      </dsp:nvSpPr>
      <dsp:spPr>
        <a:xfrm>
          <a:off x="0" y="2171226"/>
          <a:ext cx="5473546" cy="635602"/>
        </a:xfrm>
        <a:prstGeom prst="roundRect">
          <a:avLst/>
        </a:prstGeom>
        <a:solidFill>
          <a:schemeClr val="accent2">
            <a:hueOff val="747287"/>
            <a:satOff val="-341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visualization using: seaborn , matplotlib (confusion matrix)</a:t>
          </a:r>
        </a:p>
      </dsp:txBody>
      <dsp:txXfrm>
        <a:off x="31028" y="2202254"/>
        <a:ext cx="5411490" cy="573546"/>
      </dsp:txXfrm>
    </dsp:sp>
    <dsp:sp modelId="{5B445670-B2C1-4BCE-81C5-BA846F48AAB6}">
      <dsp:nvSpPr>
        <dsp:cNvPr id="0" name=""/>
        <dsp:cNvSpPr/>
      </dsp:nvSpPr>
      <dsp:spPr>
        <a:xfrm>
          <a:off x="0" y="2852909"/>
          <a:ext cx="5473546" cy="635602"/>
        </a:xfrm>
        <a:prstGeom prst="roundRect">
          <a:avLst/>
        </a:prstGeom>
        <a:solidFill>
          <a:schemeClr val="accent2">
            <a:hueOff val="1120930"/>
            <a:satOff val="-512"/>
            <a:lumOff val="51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Apply models such as : LogisticRegression , DecisionTree,RandomForest,SVC,KNN,GradientBoosting</a:t>
          </a:r>
        </a:p>
      </dsp:txBody>
      <dsp:txXfrm>
        <a:off x="31028" y="2883937"/>
        <a:ext cx="5411490" cy="573546"/>
      </dsp:txXfrm>
    </dsp:sp>
    <dsp:sp modelId="{674FD825-B247-4955-AB4B-E58D629B93EA}">
      <dsp:nvSpPr>
        <dsp:cNvPr id="0" name=""/>
        <dsp:cNvSpPr/>
      </dsp:nvSpPr>
      <dsp:spPr>
        <a:xfrm>
          <a:off x="0" y="3534591"/>
          <a:ext cx="5473546" cy="635602"/>
        </a:xfrm>
        <a:prstGeom prst="roundRect">
          <a:avLst/>
        </a:prstGeom>
        <a:solidFill>
          <a:schemeClr val="accent2">
            <a:hueOff val="1494574"/>
            <a:satOff val="-683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Hyper parameter , Pipeline for each model and Model Evaluation</a:t>
          </a:r>
        </a:p>
      </dsp:txBody>
      <dsp:txXfrm>
        <a:off x="31028" y="3565619"/>
        <a:ext cx="5411490" cy="573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CAC47-270D-4026-9ECF-5964DF0A5AA6}">
      <dsp:nvSpPr>
        <dsp:cNvPr id="0" name=""/>
        <dsp:cNvSpPr/>
      </dsp:nvSpPr>
      <dsp:spPr>
        <a:xfrm>
          <a:off x="3214" y="360559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set : Mall_Customers.csv</a:t>
          </a:r>
        </a:p>
      </dsp:txBody>
      <dsp:txXfrm>
        <a:off x="3214" y="360559"/>
        <a:ext cx="2550318" cy="1530191"/>
      </dsp:txXfrm>
    </dsp:sp>
    <dsp:sp modelId="{7085CEEE-378C-46D5-89D1-2AC14487BCB2}">
      <dsp:nvSpPr>
        <dsp:cNvPr id="0" name=""/>
        <dsp:cNvSpPr/>
      </dsp:nvSpPr>
      <dsp:spPr>
        <a:xfrm>
          <a:off x="2808565" y="360559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Exploration such as : info() , dtypes() , describe()</a:t>
          </a:r>
        </a:p>
      </dsp:txBody>
      <dsp:txXfrm>
        <a:off x="2808565" y="360559"/>
        <a:ext cx="2550318" cy="1530191"/>
      </dsp:txXfrm>
    </dsp:sp>
    <dsp:sp modelId="{4FFC51CB-0720-44E0-BCDC-83C80DD0D3DF}">
      <dsp:nvSpPr>
        <dsp:cNvPr id="0" name=""/>
        <dsp:cNvSpPr/>
      </dsp:nvSpPr>
      <dsp:spPr>
        <a:xfrm>
          <a:off x="5613915" y="360559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Preprocessing </a:t>
          </a:r>
        </a:p>
      </dsp:txBody>
      <dsp:txXfrm>
        <a:off x="5613915" y="360559"/>
        <a:ext cx="2550318" cy="1530191"/>
      </dsp:txXfrm>
    </dsp:sp>
    <dsp:sp modelId="{D133F59A-69D8-438A-B2AD-1BD2EEE13930}">
      <dsp:nvSpPr>
        <dsp:cNvPr id="0" name=""/>
        <dsp:cNvSpPr/>
      </dsp:nvSpPr>
      <dsp:spPr>
        <a:xfrm>
          <a:off x="8419266" y="360559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Visualization using : seaborn , matplotlib </a:t>
          </a:r>
        </a:p>
      </dsp:txBody>
      <dsp:txXfrm>
        <a:off x="8419266" y="360559"/>
        <a:ext cx="2550318" cy="1530191"/>
      </dsp:txXfrm>
    </dsp:sp>
    <dsp:sp modelId="{C094DAE3-3370-42F4-891A-BDC9FA59EAC7}">
      <dsp:nvSpPr>
        <dsp:cNvPr id="0" name=""/>
        <dsp:cNvSpPr/>
      </dsp:nvSpPr>
      <dsp:spPr>
        <a:xfrm>
          <a:off x="1405890" y="2145782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Apply model : Kmeans </a:t>
          </a:r>
        </a:p>
      </dsp:txBody>
      <dsp:txXfrm>
        <a:off x="1405890" y="2145782"/>
        <a:ext cx="2550318" cy="1530191"/>
      </dsp:txXfrm>
    </dsp:sp>
    <dsp:sp modelId="{917629EF-2F84-4231-8CE3-F77E59EB6B7D}">
      <dsp:nvSpPr>
        <dsp:cNvPr id="0" name=""/>
        <dsp:cNvSpPr/>
      </dsp:nvSpPr>
      <dsp:spPr>
        <a:xfrm>
          <a:off x="4211240" y="2145782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Hyperparameter , pipeline for each model </a:t>
          </a:r>
        </a:p>
      </dsp:txBody>
      <dsp:txXfrm>
        <a:off x="4211240" y="2145782"/>
        <a:ext cx="2550318" cy="1530191"/>
      </dsp:txXfrm>
    </dsp:sp>
    <dsp:sp modelId="{99D9DA17-F374-4C29-84B5-4C4DFB1639EA}">
      <dsp:nvSpPr>
        <dsp:cNvPr id="0" name=""/>
        <dsp:cNvSpPr/>
      </dsp:nvSpPr>
      <dsp:spPr>
        <a:xfrm>
          <a:off x="7016591" y="2145782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Evaluate the Model</a:t>
          </a:r>
        </a:p>
      </dsp:txBody>
      <dsp:txXfrm>
        <a:off x="7016591" y="2145782"/>
        <a:ext cx="2550318" cy="15301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7CF00-B228-46B4-8138-E383A3008B9E}">
      <dsp:nvSpPr>
        <dsp:cNvPr id="0" name=""/>
        <dsp:cNvSpPr/>
      </dsp:nvSpPr>
      <dsp:spPr>
        <a:xfrm>
          <a:off x="550453" y="1265"/>
          <a:ext cx="928582" cy="9285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46C5-D8B8-4193-B62D-ED9C48A4AE86}">
      <dsp:nvSpPr>
        <dsp:cNvPr id="0" name=""/>
        <dsp:cNvSpPr/>
      </dsp:nvSpPr>
      <dsp:spPr>
        <a:xfrm>
          <a:off x="748348" y="199159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2F1E1-A094-46F0-A723-9FDA9EB29978}">
      <dsp:nvSpPr>
        <dsp:cNvPr id="0" name=""/>
        <dsp:cNvSpPr/>
      </dsp:nvSpPr>
      <dsp:spPr>
        <a:xfrm>
          <a:off x="253611" y="1219077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set : image Classification (cat-and-dogs)</a:t>
          </a:r>
        </a:p>
      </dsp:txBody>
      <dsp:txXfrm>
        <a:off x="253611" y="1219077"/>
        <a:ext cx="1522265" cy="608906"/>
      </dsp:txXfrm>
    </dsp:sp>
    <dsp:sp modelId="{4B0B9573-AD66-4AF6-BD13-086AF355C525}">
      <dsp:nvSpPr>
        <dsp:cNvPr id="0" name=""/>
        <dsp:cNvSpPr/>
      </dsp:nvSpPr>
      <dsp:spPr>
        <a:xfrm>
          <a:off x="2339115" y="1265"/>
          <a:ext cx="928582" cy="9285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FEF1B-786B-48EA-A6D9-DFD034FBD43F}">
      <dsp:nvSpPr>
        <dsp:cNvPr id="0" name=""/>
        <dsp:cNvSpPr/>
      </dsp:nvSpPr>
      <dsp:spPr>
        <a:xfrm>
          <a:off x="2537010" y="199159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1AD27-DE5F-4D9A-93CE-A11BE662F04E}">
      <dsp:nvSpPr>
        <dsp:cNvPr id="0" name=""/>
        <dsp:cNvSpPr/>
      </dsp:nvSpPr>
      <dsp:spPr>
        <a:xfrm>
          <a:off x="2042274" y="1219077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Preparation using : ImageDataGenerator</a:t>
          </a:r>
        </a:p>
      </dsp:txBody>
      <dsp:txXfrm>
        <a:off x="2042274" y="1219077"/>
        <a:ext cx="1522265" cy="608906"/>
      </dsp:txXfrm>
    </dsp:sp>
    <dsp:sp modelId="{54D241F4-94C7-4879-864D-97FFF3F30665}">
      <dsp:nvSpPr>
        <dsp:cNvPr id="0" name=""/>
        <dsp:cNvSpPr/>
      </dsp:nvSpPr>
      <dsp:spPr>
        <a:xfrm>
          <a:off x="4127777" y="1265"/>
          <a:ext cx="928582" cy="9285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7BA5D-12E2-4673-AF90-3E4E22D66CE3}">
      <dsp:nvSpPr>
        <dsp:cNvPr id="0" name=""/>
        <dsp:cNvSpPr/>
      </dsp:nvSpPr>
      <dsp:spPr>
        <a:xfrm>
          <a:off x="4325672" y="199159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AD4B4-99EE-4E7F-ABE5-BC4BAD2C8888}">
      <dsp:nvSpPr>
        <dsp:cNvPr id="0" name=""/>
        <dsp:cNvSpPr/>
      </dsp:nvSpPr>
      <dsp:spPr>
        <a:xfrm>
          <a:off x="3830936" y="1219077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preprocessing (Understanding Data Shapes)</a:t>
          </a:r>
        </a:p>
      </dsp:txBody>
      <dsp:txXfrm>
        <a:off x="3830936" y="1219077"/>
        <a:ext cx="1522265" cy="608906"/>
      </dsp:txXfrm>
    </dsp:sp>
    <dsp:sp modelId="{8ACABBEB-F68F-466E-A57F-CD8AA854EF7A}">
      <dsp:nvSpPr>
        <dsp:cNvPr id="0" name=""/>
        <dsp:cNvSpPr/>
      </dsp:nvSpPr>
      <dsp:spPr>
        <a:xfrm>
          <a:off x="5916440" y="1265"/>
          <a:ext cx="928582" cy="9285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5D1B5-5DFC-4E72-91C3-76C93A2BB310}">
      <dsp:nvSpPr>
        <dsp:cNvPr id="0" name=""/>
        <dsp:cNvSpPr/>
      </dsp:nvSpPr>
      <dsp:spPr>
        <a:xfrm>
          <a:off x="6114334" y="199159"/>
          <a:ext cx="532792" cy="53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050F7-6D83-4158-AD4C-75F07EAA455A}">
      <dsp:nvSpPr>
        <dsp:cNvPr id="0" name=""/>
        <dsp:cNvSpPr/>
      </dsp:nvSpPr>
      <dsp:spPr>
        <a:xfrm>
          <a:off x="5619598" y="1219077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Visualization using : matplotlib , seaborn (confusion matrix) </a:t>
          </a:r>
        </a:p>
      </dsp:txBody>
      <dsp:txXfrm>
        <a:off x="5619598" y="1219077"/>
        <a:ext cx="1522265" cy="608906"/>
      </dsp:txXfrm>
    </dsp:sp>
    <dsp:sp modelId="{7FD7E743-53D7-4F80-A3DE-167F1AF0545A}">
      <dsp:nvSpPr>
        <dsp:cNvPr id="0" name=""/>
        <dsp:cNvSpPr/>
      </dsp:nvSpPr>
      <dsp:spPr>
        <a:xfrm>
          <a:off x="7705102" y="1265"/>
          <a:ext cx="928582" cy="9285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3DAA3-8DDB-4609-AA67-5DAE10719FAE}">
      <dsp:nvSpPr>
        <dsp:cNvPr id="0" name=""/>
        <dsp:cNvSpPr/>
      </dsp:nvSpPr>
      <dsp:spPr>
        <a:xfrm>
          <a:off x="7902996" y="199159"/>
          <a:ext cx="532792" cy="53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EAA2A-568E-4F25-BD7D-1A1D31C7EDB9}">
      <dsp:nvSpPr>
        <dsp:cNvPr id="0" name=""/>
        <dsp:cNvSpPr/>
      </dsp:nvSpPr>
      <dsp:spPr>
        <a:xfrm>
          <a:off x="7408260" y="1219077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Apply Three Architecture of CNN </a:t>
          </a:r>
        </a:p>
      </dsp:txBody>
      <dsp:txXfrm>
        <a:off x="7408260" y="1219077"/>
        <a:ext cx="1522265" cy="608906"/>
      </dsp:txXfrm>
    </dsp:sp>
    <dsp:sp modelId="{F07ABFCF-1C4A-4C48-BEF3-A431E7A8192A}">
      <dsp:nvSpPr>
        <dsp:cNvPr id="0" name=""/>
        <dsp:cNvSpPr/>
      </dsp:nvSpPr>
      <dsp:spPr>
        <a:xfrm>
          <a:off x="9493764" y="1265"/>
          <a:ext cx="928582" cy="9285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97B09-9843-41B1-BE98-528D2C2CD024}">
      <dsp:nvSpPr>
        <dsp:cNvPr id="0" name=""/>
        <dsp:cNvSpPr/>
      </dsp:nvSpPr>
      <dsp:spPr>
        <a:xfrm>
          <a:off x="9691658" y="199159"/>
          <a:ext cx="532792" cy="532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FBF97-8AFB-444E-89CE-90B5D7DC91F9}">
      <dsp:nvSpPr>
        <dsp:cNvPr id="0" name=""/>
        <dsp:cNvSpPr/>
      </dsp:nvSpPr>
      <dsp:spPr>
        <a:xfrm>
          <a:off x="9196922" y="1219077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Model Compilation </a:t>
          </a:r>
        </a:p>
      </dsp:txBody>
      <dsp:txXfrm>
        <a:off x="9196922" y="1219077"/>
        <a:ext cx="1522265" cy="608906"/>
      </dsp:txXfrm>
    </dsp:sp>
    <dsp:sp modelId="{A25F57E9-8868-4952-8AA8-A72E7689D5C7}">
      <dsp:nvSpPr>
        <dsp:cNvPr id="0" name=""/>
        <dsp:cNvSpPr/>
      </dsp:nvSpPr>
      <dsp:spPr>
        <a:xfrm>
          <a:off x="4127777" y="2208550"/>
          <a:ext cx="928582" cy="9285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2A454-B6F1-4D08-92D0-2CDC83F1E36B}">
      <dsp:nvSpPr>
        <dsp:cNvPr id="0" name=""/>
        <dsp:cNvSpPr/>
      </dsp:nvSpPr>
      <dsp:spPr>
        <a:xfrm>
          <a:off x="4325672" y="2406444"/>
          <a:ext cx="532792" cy="532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F82A6-02A3-46B3-A6AA-004459FD9F4E}">
      <dsp:nvSpPr>
        <dsp:cNvPr id="0" name=""/>
        <dsp:cNvSpPr/>
      </dsp:nvSpPr>
      <dsp:spPr>
        <a:xfrm>
          <a:off x="3830936" y="3426362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Model Evaluation  </a:t>
          </a:r>
        </a:p>
      </dsp:txBody>
      <dsp:txXfrm>
        <a:off x="3830936" y="3426362"/>
        <a:ext cx="1522265" cy="608906"/>
      </dsp:txXfrm>
    </dsp:sp>
    <dsp:sp modelId="{9BE1A09F-CC78-404E-8016-31E644A9AED2}">
      <dsp:nvSpPr>
        <dsp:cNvPr id="0" name=""/>
        <dsp:cNvSpPr/>
      </dsp:nvSpPr>
      <dsp:spPr>
        <a:xfrm>
          <a:off x="5916440" y="2208550"/>
          <a:ext cx="928582" cy="9285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BAB37-FEBA-4938-8A62-537EFB817833}">
      <dsp:nvSpPr>
        <dsp:cNvPr id="0" name=""/>
        <dsp:cNvSpPr/>
      </dsp:nvSpPr>
      <dsp:spPr>
        <a:xfrm>
          <a:off x="6114334" y="2406444"/>
          <a:ext cx="532792" cy="5327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755FF-45C8-4CBE-8066-C8E5D571281F}">
      <dsp:nvSpPr>
        <dsp:cNvPr id="0" name=""/>
        <dsp:cNvSpPr/>
      </dsp:nvSpPr>
      <dsp:spPr>
        <a:xfrm>
          <a:off x="5619598" y="3426362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Model Prediction  </a:t>
          </a:r>
        </a:p>
      </dsp:txBody>
      <dsp:txXfrm>
        <a:off x="5619598" y="3426362"/>
        <a:ext cx="1522265" cy="60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1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9121B-66DE-9AAC-EDD9-A14B83769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Project</a:t>
            </a:r>
          </a:p>
        </p:txBody>
      </p:sp>
      <p:pic>
        <p:nvPicPr>
          <p:cNvPr id="4" name="Picture 3" descr="A pink and purple triangle pattern&#10;&#10;Description automatically generated">
            <a:extLst>
              <a:ext uri="{FF2B5EF4-FFF2-40B4-BE49-F238E27FC236}">
                <a16:creationId xmlns:a16="http://schemas.microsoft.com/office/drawing/2014/main" id="{22B48897-0C9E-2558-08F8-79413B2D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r="39795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72A039-864F-5D09-B39D-51F8DF17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Toqa Mohamed 42010754</a:t>
            </a:r>
          </a:p>
          <a:p>
            <a:r>
              <a:rPr lang="en-US" dirty="0"/>
              <a:t>Sarah Mohamed 42010623</a:t>
            </a:r>
          </a:p>
          <a:p>
            <a:r>
              <a:rPr lang="en-US" dirty="0"/>
              <a:t>Zeina ramzy 42010732</a:t>
            </a:r>
          </a:p>
          <a:p>
            <a:r>
              <a:rPr lang="en-US" dirty="0"/>
              <a:t>Yousef Nasser 42010608</a:t>
            </a:r>
          </a:p>
          <a:p>
            <a:r>
              <a:rPr lang="en-US" dirty="0"/>
              <a:t>Mai Mahmoud 42010610</a:t>
            </a:r>
          </a:p>
          <a:p>
            <a:r>
              <a:rPr lang="en-US" dirty="0"/>
              <a:t>Amal Ali Elsaid 42010679</a:t>
            </a:r>
          </a:p>
        </p:txBody>
      </p:sp>
    </p:spTree>
    <p:extLst>
      <p:ext uri="{BB962C8B-B14F-4D97-AF65-F5344CB8AC3E}">
        <p14:creationId xmlns:p14="http://schemas.microsoft.com/office/powerpoint/2010/main" val="34985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DB29-966F-6C0B-49BC-04FCFE86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Regression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93ACD7-B490-19A6-B238-AEF4BF043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86819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09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32355-CAFE-977E-37E8-C42F06F9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Supervised Classification </a:t>
            </a:r>
          </a:p>
        </p:txBody>
      </p: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id="{A9BCB75C-660F-16A2-E4EC-2F941822A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100013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20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03B5-8596-906C-456C-7015F84F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Learning (Clustring) </a:t>
            </a:r>
            <a:endParaRPr lang="en-US" b="1" dirty="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0091FFA-C1EC-B41B-F76E-2BD077D684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92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9C58F-415A-18B3-AC88-EC2B2EB2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>
                <a:effectLst/>
              </a:rPr>
              <a:t>Convolutional Neural Network ( </a:t>
            </a:r>
            <a:r>
              <a:rPr lang="en-US" sz="4600"/>
              <a:t>CNN 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A831C04-4A45-BB03-CF38-A6F547B85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671034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40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60584-E553-17F9-DB58-1A1AE5CF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FAD651F-F90C-A344-FCCE-6029D20AF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169" y="3051020"/>
            <a:ext cx="3285661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6767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431"/>
      </a:dk2>
      <a:lt2>
        <a:srgbClr val="E8E6E2"/>
      </a:lt2>
      <a:accent1>
        <a:srgbClr val="6E96EE"/>
      </a:accent1>
      <a:accent2>
        <a:srgbClr val="5F4EEB"/>
      </a:accent2>
      <a:accent3>
        <a:srgbClr val="B16EEE"/>
      </a:accent3>
      <a:accent4>
        <a:srgbClr val="E14EEB"/>
      </a:accent4>
      <a:accent5>
        <a:srgbClr val="EE6EC1"/>
      </a:accent5>
      <a:accent6>
        <a:srgbClr val="EB4E71"/>
      </a:accent6>
      <a:hlink>
        <a:srgbClr val="93815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SplashVTI</vt:lpstr>
      <vt:lpstr>Machine Learning Project</vt:lpstr>
      <vt:lpstr>Supervised Regression </vt:lpstr>
      <vt:lpstr>Supervised Classification </vt:lpstr>
      <vt:lpstr>UnSupervised Learning (Clustring) </vt:lpstr>
      <vt:lpstr>Convolutional Neural Network ( CNN 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zeina ramzy</dc:creator>
  <cp:lastModifiedBy>zeina ramzy</cp:lastModifiedBy>
  <cp:revision>1</cp:revision>
  <dcterms:created xsi:type="dcterms:W3CDTF">2024-01-02T17:13:13Z</dcterms:created>
  <dcterms:modified xsi:type="dcterms:W3CDTF">2024-01-02T18:54:58Z</dcterms:modified>
</cp:coreProperties>
</file>