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401800" cy="14401800"/>
  <p:notesSz cx="6858000" cy="9144000"/>
  <p:defaultTextStyle>
    <a:defPPr>
      <a:defRPr lang="en-US"/>
    </a:defPPr>
    <a:lvl1pPr marL="0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229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459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688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918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6147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377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607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836" algn="l" defTabSz="1382459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7F0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356962"/>
            <a:ext cx="12241530" cy="501396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225" y="7564280"/>
            <a:ext cx="10801350" cy="3477100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20540" indent="0" algn="ctr">
              <a:buNone/>
              <a:defRPr sz="2520"/>
            </a:lvl7pPr>
            <a:lvl8pPr marL="5040630" indent="0" algn="ctr">
              <a:buNone/>
              <a:defRPr sz="2520"/>
            </a:lvl8pPr>
            <a:lvl9pPr marL="5760720" indent="0" algn="ctr">
              <a:buNone/>
              <a:defRPr sz="252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766762"/>
            <a:ext cx="3105388" cy="122048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766762"/>
            <a:ext cx="9136142" cy="1220486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9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29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3" y="3590453"/>
            <a:ext cx="12421553" cy="5990748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3" y="9637875"/>
            <a:ext cx="12421553" cy="3150393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4" y="3833812"/>
            <a:ext cx="6120765" cy="913781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1" y="3833812"/>
            <a:ext cx="6120765" cy="913781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9" y="766766"/>
            <a:ext cx="12421553" cy="278368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1" y="3530442"/>
            <a:ext cx="6092636" cy="173021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1" y="5260657"/>
            <a:ext cx="6092636" cy="773763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2" y="3530442"/>
            <a:ext cx="6122641" cy="173021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2" y="5260657"/>
            <a:ext cx="6122641" cy="773763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0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8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960120"/>
            <a:ext cx="4644955" cy="336042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2073595"/>
            <a:ext cx="7290911" cy="10234613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4320540"/>
            <a:ext cx="4644955" cy="8004335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6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960120"/>
            <a:ext cx="4644955" cy="336042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641" y="2073595"/>
            <a:ext cx="7290911" cy="10234613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80360" indent="0">
              <a:buNone/>
              <a:defRPr sz="3150"/>
            </a:lvl5pPr>
            <a:lvl6pPr marL="3600450" indent="0">
              <a:buNone/>
              <a:defRPr sz="3150"/>
            </a:lvl6pPr>
            <a:lvl7pPr marL="4320540" indent="0">
              <a:buNone/>
              <a:defRPr sz="3150"/>
            </a:lvl7pPr>
            <a:lvl8pPr marL="5040630" indent="0">
              <a:buNone/>
              <a:defRPr sz="3150"/>
            </a:lvl8pPr>
            <a:lvl9pPr marL="5760720" indent="0">
              <a:buNone/>
              <a:defRPr sz="31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4320540"/>
            <a:ext cx="4644955" cy="8004335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4" y="766766"/>
            <a:ext cx="12421553" cy="278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4" y="3833812"/>
            <a:ext cx="12421553" cy="91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4" y="13348338"/>
            <a:ext cx="3240405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8712-7B38-46F9-AD9A-077107C3EDFA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596" y="13348338"/>
            <a:ext cx="4860608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1271" y="13348338"/>
            <a:ext cx="3240405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938E-B300-4FD2-80A9-B84B720405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60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165915" y="125485"/>
            <a:ext cx="1765494" cy="719746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Multiple</a:t>
            </a:r>
            <a:br>
              <a:rPr lang="de-DE" sz="1600" dirty="0"/>
            </a:br>
            <a:r>
              <a:rPr lang="de-DE" sz="1600" dirty="0" err="1"/>
              <a:t>Coupling</a:t>
            </a:r>
            <a:endParaRPr lang="en-GB" sz="1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305159" y="1242892"/>
            <a:ext cx="1701986" cy="254029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PrescribedValues</a:t>
            </a:r>
            <a:endParaRPr lang="en-GB" sz="16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347498" y="1742133"/>
            <a:ext cx="2286251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MuscleContractionSolver</a:t>
            </a:r>
            <a:endParaRPr lang="en-GB" sz="1600" dirty="0"/>
          </a:p>
        </p:txBody>
      </p:sp>
      <p:sp>
        <p:nvSpPr>
          <p:cNvPr id="7" name="Abgerundetes Rechteck 6"/>
          <p:cNvSpPr/>
          <p:nvPr/>
        </p:nvSpPr>
        <p:spPr>
          <a:xfrm>
            <a:off x="3347497" y="2105678"/>
            <a:ext cx="2286251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HyperelasticitySolver</a:t>
            </a:r>
            <a:endParaRPr lang="en-GB" sz="1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741944" y="2135557"/>
            <a:ext cx="1718923" cy="719746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Multiple</a:t>
            </a:r>
            <a:br>
              <a:rPr lang="de-DE" sz="1600" dirty="0"/>
            </a:br>
            <a:r>
              <a:rPr lang="de-DE" sz="1600" dirty="0" err="1"/>
              <a:t>Coupling</a:t>
            </a:r>
            <a:endParaRPr lang="en-GB" sz="16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7478625" y="4677812"/>
            <a:ext cx="982242" cy="719746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Coupling</a:t>
            </a:r>
            <a:endParaRPr lang="en-GB" sz="16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5861314" y="5723500"/>
            <a:ext cx="1761260" cy="590627"/>
          </a:xfrm>
          <a:prstGeom prst="roundRect">
            <a:avLst/>
          </a:prstGeom>
          <a:solidFill>
            <a:srgbClr val="FF7F0E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OperatorSplitting</a:t>
            </a:r>
            <a:r>
              <a:rPr lang="de-DE" sz="1600" dirty="0"/>
              <a:t>::Strang</a:t>
            </a:r>
            <a:endParaRPr lang="en-GB" sz="1600" dirty="0"/>
          </a:p>
        </p:txBody>
      </p:sp>
      <p:sp>
        <p:nvSpPr>
          <p:cNvPr id="54" name="Abgerundetes Rechteck 53"/>
          <p:cNvSpPr/>
          <p:nvPr/>
        </p:nvSpPr>
        <p:spPr>
          <a:xfrm>
            <a:off x="6741944" y="6681408"/>
            <a:ext cx="2497306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OutputSurface</a:t>
            </a:r>
            <a:endParaRPr lang="en-GB" sz="1600" dirty="0"/>
          </a:p>
        </p:txBody>
      </p:sp>
      <p:sp>
        <p:nvSpPr>
          <p:cNvPr id="55" name="Abgerundetes Rechteck 54"/>
          <p:cNvSpPr/>
          <p:nvPr/>
        </p:nvSpPr>
        <p:spPr>
          <a:xfrm>
            <a:off x="6741941" y="6976142"/>
            <a:ext cx="2497307" cy="284946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MultidomainWithFatSolver</a:t>
            </a:r>
            <a:endParaRPr lang="en-GB" sz="1600" dirty="0"/>
          </a:p>
        </p:txBody>
      </p:sp>
      <p:sp>
        <p:nvSpPr>
          <p:cNvPr id="56" name="Abgerundetes Rechteck 55"/>
          <p:cNvSpPr/>
          <p:nvPr/>
        </p:nvSpPr>
        <p:spPr>
          <a:xfrm>
            <a:off x="6741940" y="7306850"/>
            <a:ext cx="2497307" cy="254029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FiniteElementMethod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8538131" y="5727811"/>
            <a:ext cx="2667297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MuscleContractionSolver</a:t>
            </a:r>
            <a:endParaRPr lang="en-GB" sz="1600" dirty="0"/>
          </a:p>
        </p:txBody>
      </p:sp>
      <p:sp>
        <p:nvSpPr>
          <p:cNvPr id="58" name="Abgerundetes Rechteck 57"/>
          <p:cNvSpPr/>
          <p:nvPr/>
        </p:nvSpPr>
        <p:spPr>
          <a:xfrm>
            <a:off x="4230242" y="2600993"/>
            <a:ext cx="1972952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HyperelasticitySolver</a:t>
            </a:r>
            <a:endParaRPr lang="en-GB" sz="1600" dirty="0"/>
          </a:p>
        </p:txBody>
      </p:sp>
      <p:sp>
        <p:nvSpPr>
          <p:cNvPr id="59" name="Abgerundetes Rechteck 58"/>
          <p:cNvSpPr/>
          <p:nvPr/>
        </p:nvSpPr>
        <p:spPr>
          <a:xfrm>
            <a:off x="8538131" y="6038033"/>
            <a:ext cx="2667297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DynamicHyperelasticitySolver</a:t>
            </a:r>
            <a:endParaRPr lang="en-GB" sz="1600" dirty="0"/>
          </a:p>
        </p:txBody>
      </p:sp>
      <p:sp>
        <p:nvSpPr>
          <p:cNvPr id="77" name="Abgerundetes Rechteck 76"/>
          <p:cNvSpPr/>
          <p:nvPr/>
        </p:nvSpPr>
        <p:spPr>
          <a:xfrm>
            <a:off x="10014668" y="3338860"/>
            <a:ext cx="1458544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MapDofs</a:t>
            </a:r>
            <a:endParaRPr lang="en-GB" sz="1600" dirty="0"/>
          </a:p>
        </p:txBody>
      </p:sp>
      <p:sp>
        <p:nvSpPr>
          <p:cNvPr id="78" name="Abgerundetes Rechteck 77"/>
          <p:cNvSpPr/>
          <p:nvPr/>
        </p:nvSpPr>
        <p:spPr>
          <a:xfrm>
            <a:off x="10014669" y="3631006"/>
            <a:ext cx="1458544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MapDofs</a:t>
            </a:r>
            <a:endParaRPr lang="en-GB" sz="1600" dirty="0"/>
          </a:p>
        </p:txBody>
      </p:sp>
      <p:sp>
        <p:nvSpPr>
          <p:cNvPr id="79" name="Abgerundetes Rechteck 78"/>
          <p:cNvSpPr/>
          <p:nvPr/>
        </p:nvSpPr>
        <p:spPr>
          <a:xfrm>
            <a:off x="10014669" y="3917872"/>
            <a:ext cx="1458544" cy="254029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MapDofs</a:t>
            </a:r>
            <a:endParaRPr lang="en-GB" sz="1600" dirty="0"/>
          </a:p>
        </p:txBody>
      </p:sp>
      <p:sp>
        <p:nvSpPr>
          <p:cNvPr id="83" name="Abgerundetes Rechteck 82"/>
          <p:cNvSpPr/>
          <p:nvPr/>
        </p:nvSpPr>
        <p:spPr>
          <a:xfrm>
            <a:off x="4694335" y="6688222"/>
            <a:ext cx="1779257" cy="995277"/>
          </a:xfrm>
          <a:prstGeom prst="roundRect">
            <a:avLst/>
          </a:prstGeom>
          <a:solidFill>
            <a:srgbClr val="FFCC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0" rIns="81289" bIns="406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MultipleInstances</a:t>
            </a:r>
            <a:endParaRPr lang="en-GB" sz="1600" dirty="0"/>
          </a:p>
        </p:txBody>
      </p:sp>
      <p:sp>
        <p:nvSpPr>
          <p:cNvPr id="84" name="Abgerundetes Rechteck 83"/>
          <p:cNvSpPr/>
          <p:nvPr/>
        </p:nvSpPr>
        <p:spPr>
          <a:xfrm>
            <a:off x="4945989" y="7063712"/>
            <a:ext cx="1458544" cy="254029"/>
          </a:xfrm>
          <a:prstGeom prst="round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/>
              <a:t>Heun</a:t>
            </a:r>
            <a:endParaRPr lang="en-GB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4945989" y="7350578"/>
            <a:ext cx="1458544" cy="254029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CellmlAdapter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87" name="Gerader Verbinder 86"/>
          <p:cNvCxnSpPr>
            <a:endCxn id="5" idx="0"/>
          </p:cNvCxnSpPr>
          <p:nvPr/>
        </p:nvCxnSpPr>
        <p:spPr>
          <a:xfrm flipH="1">
            <a:off x="4156152" y="853081"/>
            <a:ext cx="1444548" cy="38981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H="1">
            <a:off x="5007145" y="855720"/>
            <a:ext cx="829299" cy="90253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4" idx="2"/>
          </p:cNvCxnSpPr>
          <p:nvPr/>
        </p:nvCxnSpPr>
        <p:spPr>
          <a:xfrm flipH="1">
            <a:off x="5776906" y="845231"/>
            <a:ext cx="271756" cy="175576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" idx="2"/>
            <a:endCxn id="7" idx="0"/>
          </p:cNvCxnSpPr>
          <p:nvPr/>
        </p:nvCxnSpPr>
        <p:spPr>
          <a:xfrm flipH="1">
            <a:off x="4490623" y="1996162"/>
            <a:ext cx="1" cy="10951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r Verbinder 99"/>
          <p:cNvCxnSpPr>
            <a:endCxn id="9" idx="0"/>
          </p:cNvCxnSpPr>
          <p:nvPr/>
        </p:nvCxnSpPr>
        <p:spPr>
          <a:xfrm>
            <a:off x="6399099" y="855720"/>
            <a:ext cx="1202307" cy="127983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endCxn id="65" idx="0"/>
          </p:cNvCxnSpPr>
          <p:nvPr/>
        </p:nvCxnSpPr>
        <p:spPr>
          <a:xfrm flipH="1">
            <a:off x="4230242" y="2864031"/>
            <a:ext cx="2820639" cy="52237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endCxn id="10" idx="0"/>
          </p:cNvCxnSpPr>
          <p:nvPr/>
        </p:nvCxnSpPr>
        <p:spPr>
          <a:xfrm flipH="1">
            <a:off x="5807332" y="2861392"/>
            <a:ext cx="1474531" cy="52765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stCxn id="9" idx="2"/>
            <a:endCxn id="69" idx="0"/>
          </p:cNvCxnSpPr>
          <p:nvPr/>
        </p:nvCxnSpPr>
        <p:spPr>
          <a:xfrm flipH="1">
            <a:off x="7471216" y="2855303"/>
            <a:ext cx="130190" cy="48355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endCxn id="73" idx="0"/>
          </p:cNvCxnSpPr>
          <p:nvPr/>
        </p:nvCxnSpPr>
        <p:spPr>
          <a:xfrm>
            <a:off x="7787297" y="2875399"/>
            <a:ext cx="1261008" cy="46610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endCxn id="77" idx="0"/>
          </p:cNvCxnSpPr>
          <p:nvPr/>
        </p:nvCxnSpPr>
        <p:spPr>
          <a:xfrm>
            <a:off x="8177533" y="2864031"/>
            <a:ext cx="2566407" cy="47482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uppieren 171"/>
          <p:cNvGrpSpPr/>
          <p:nvPr/>
        </p:nvGrpSpPr>
        <p:grpSpPr>
          <a:xfrm>
            <a:off x="3500970" y="3386407"/>
            <a:ext cx="1458545" cy="833041"/>
            <a:chOff x="3500970" y="3386407"/>
            <a:chExt cx="1458545" cy="833041"/>
          </a:xfrm>
        </p:grpSpPr>
        <p:sp>
          <p:nvSpPr>
            <p:cNvPr id="65" name="Abgerundetes Rechteck 64"/>
            <p:cNvSpPr/>
            <p:nvPr/>
          </p:nvSpPr>
          <p:spPr>
            <a:xfrm>
              <a:off x="3500970" y="3386407"/>
              <a:ext cx="1458544" cy="254029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MapDofs</a:t>
              </a:r>
              <a:endParaRPr lang="en-GB" sz="16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500971" y="3678553"/>
              <a:ext cx="1458544" cy="254029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Heun</a:t>
              </a:r>
              <a:endParaRPr lang="en-GB" sz="16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500971" y="3965419"/>
              <a:ext cx="1458544" cy="25402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CellmlAdapter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Gerader Verbinder 114"/>
            <p:cNvCxnSpPr>
              <a:stCxn id="65" idx="2"/>
              <a:endCxn id="66" idx="0"/>
            </p:cNvCxnSpPr>
            <p:nvPr/>
          </p:nvCxnSpPr>
          <p:spPr>
            <a:xfrm>
              <a:off x="4230242" y="3640436"/>
              <a:ext cx="1" cy="3811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>
              <a:stCxn id="66" idx="2"/>
              <a:endCxn id="67" idx="0"/>
            </p:cNvCxnSpPr>
            <p:nvPr/>
          </p:nvCxnSpPr>
          <p:spPr>
            <a:xfrm>
              <a:off x="4230243" y="3932582"/>
              <a:ext cx="0" cy="3283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uppieren 170"/>
          <p:cNvGrpSpPr/>
          <p:nvPr/>
        </p:nvGrpSpPr>
        <p:grpSpPr>
          <a:xfrm>
            <a:off x="5078060" y="3389046"/>
            <a:ext cx="1458545" cy="833041"/>
            <a:chOff x="5078060" y="3389046"/>
            <a:chExt cx="1458545" cy="833041"/>
          </a:xfrm>
        </p:grpSpPr>
        <p:sp>
          <p:nvSpPr>
            <p:cNvPr id="10" name="Abgerundetes Rechteck 9"/>
            <p:cNvSpPr/>
            <p:nvPr/>
          </p:nvSpPr>
          <p:spPr>
            <a:xfrm>
              <a:off x="5078060" y="3389046"/>
              <a:ext cx="1458544" cy="254029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MapDofs</a:t>
              </a:r>
              <a:endParaRPr lang="en-GB" sz="16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5078061" y="3681192"/>
              <a:ext cx="1458544" cy="254029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Heun</a:t>
              </a:r>
              <a:endParaRPr lang="en-GB" sz="1600" dirty="0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5078061" y="3968058"/>
              <a:ext cx="1458544" cy="25402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CellmlAdapter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Gerader Verbinder 118"/>
            <p:cNvCxnSpPr>
              <a:stCxn id="10" idx="2"/>
              <a:endCxn id="11" idx="0"/>
            </p:cNvCxnSpPr>
            <p:nvPr/>
          </p:nvCxnSpPr>
          <p:spPr>
            <a:xfrm>
              <a:off x="5807332" y="3643075"/>
              <a:ext cx="1" cy="3811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Gerader Verbinder 120"/>
            <p:cNvCxnSpPr>
              <a:stCxn id="11" idx="2"/>
              <a:endCxn id="12" idx="0"/>
            </p:cNvCxnSpPr>
            <p:nvPr/>
          </p:nvCxnSpPr>
          <p:spPr>
            <a:xfrm>
              <a:off x="5807333" y="3935221"/>
              <a:ext cx="0" cy="3283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6741944" y="3338860"/>
            <a:ext cx="1458545" cy="833041"/>
            <a:chOff x="6741944" y="3338860"/>
            <a:chExt cx="1458545" cy="833041"/>
          </a:xfrm>
        </p:grpSpPr>
        <p:sp>
          <p:nvSpPr>
            <p:cNvPr id="69" name="Abgerundetes Rechteck 68"/>
            <p:cNvSpPr/>
            <p:nvPr/>
          </p:nvSpPr>
          <p:spPr>
            <a:xfrm>
              <a:off x="6741944" y="3338860"/>
              <a:ext cx="1458544" cy="254029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MapDofs</a:t>
              </a:r>
              <a:endParaRPr lang="en-GB" sz="1600" dirty="0"/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6741945" y="3631006"/>
              <a:ext cx="1458544" cy="254029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Heun</a:t>
              </a:r>
              <a:endParaRPr lang="en-GB" sz="1600" dirty="0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6741945" y="3917872"/>
              <a:ext cx="1458544" cy="25402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CellmlAdapter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23" name="Gerader Verbinder 122"/>
            <p:cNvCxnSpPr>
              <a:stCxn id="69" idx="2"/>
              <a:endCxn id="70" idx="0"/>
            </p:cNvCxnSpPr>
            <p:nvPr/>
          </p:nvCxnSpPr>
          <p:spPr>
            <a:xfrm>
              <a:off x="7471216" y="3592889"/>
              <a:ext cx="1" cy="3811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Gerader Verbinder 124"/>
            <p:cNvCxnSpPr>
              <a:stCxn id="70" idx="2"/>
              <a:endCxn id="71" idx="0"/>
            </p:cNvCxnSpPr>
            <p:nvPr/>
          </p:nvCxnSpPr>
          <p:spPr>
            <a:xfrm>
              <a:off x="7471217" y="3885035"/>
              <a:ext cx="0" cy="3283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uppieren 169"/>
          <p:cNvGrpSpPr/>
          <p:nvPr/>
        </p:nvGrpSpPr>
        <p:grpSpPr>
          <a:xfrm>
            <a:off x="8319033" y="3341500"/>
            <a:ext cx="1458545" cy="833041"/>
            <a:chOff x="8319033" y="3341500"/>
            <a:chExt cx="1458545" cy="833041"/>
          </a:xfrm>
        </p:grpSpPr>
        <p:sp>
          <p:nvSpPr>
            <p:cNvPr id="73" name="Abgerundetes Rechteck 72"/>
            <p:cNvSpPr/>
            <p:nvPr/>
          </p:nvSpPr>
          <p:spPr>
            <a:xfrm>
              <a:off x="8319033" y="3341500"/>
              <a:ext cx="1458544" cy="254029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MapDofs</a:t>
              </a:r>
              <a:endParaRPr lang="en-GB" sz="1600" dirty="0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8319034" y="3633646"/>
              <a:ext cx="1458544" cy="254029"/>
            </a:xfrm>
            <a:prstGeom prst="round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/>
                <a:t>Heun</a:t>
              </a:r>
              <a:endParaRPr lang="en-GB" sz="1600" dirty="0"/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8319034" y="3920512"/>
              <a:ext cx="1458544" cy="254029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1289" tIns="40644" rIns="81289" bIns="406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CellmlAdapter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27" name="Gerader Verbinder 126"/>
            <p:cNvCxnSpPr>
              <a:stCxn id="73" idx="2"/>
              <a:endCxn id="74" idx="0"/>
            </p:cNvCxnSpPr>
            <p:nvPr/>
          </p:nvCxnSpPr>
          <p:spPr>
            <a:xfrm>
              <a:off x="9048305" y="3595529"/>
              <a:ext cx="1" cy="3811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>
              <a:stCxn id="74" idx="2"/>
              <a:endCxn id="75" idx="0"/>
            </p:cNvCxnSpPr>
            <p:nvPr/>
          </p:nvCxnSpPr>
          <p:spPr>
            <a:xfrm>
              <a:off x="9048306" y="3887675"/>
              <a:ext cx="0" cy="3283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1" name="Gerader Verbinder 130"/>
          <p:cNvCxnSpPr>
            <a:stCxn id="77" idx="2"/>
            <a:endCxn id="78" idx="0"/>
          </p:cNvCxnSpPr>
          <p:nvPr/>
        </p:nvCxnSpPr>
        <p:spPr>
          <a:xfrm>
            <a:off x="10743940" y="3592889"/>
            <a:ext cx="1" cy="3811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stCxn id="78" idx="2"/>
            <a:endCxn id="79" idx="0"/>
          </p:cNvCxnSpPr>
          <p:nvPr/>
        </p:nvCxnSpPr>
        <p:spPr>
          <a:xfrm>
            <a:off x="10743941" y="3885035"/>
            <a:ext cx="0" cy="3283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>
            <a:stCxn id="79" idx="2"/>
            <a:endCxn id="42" idx="0"/>
          </p:cNvCxnSpPr>
          <p:nvPr/>
        </p:nvCxnSpPr>
        <p:spPr>
          <a:xfrm flipH="1">
            <a:off x="7969746" y="4171901"/>
            <a:ext cx="2774195" cy="50591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endCxn id="43" idx="0"/>
          </p:cNvCxnSpPr>
          <p:nvPr/>
        </p:nvCxnSpPr>
        <p:spPr>
          <a:xfrm flipH="1">
            <a:off x="6741944" y="5412794"/>
            <a:ext cx="1045353" cy="31070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>
            <a:endCxn id="57" idx="0"/>
          </p:cNvCxnSpPr>
          <p:nvPr/>
        </p:nvCxnSpPr>
        <p:spPr>
          <a:xfrm>
            <a:off x="8177533" y="5412794"/>
            <a:ext cx="1694247" cy="31501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/>
          <p:nvPr/>
        </p:nvCxnSpPr>
        <p:spPr>
          <a:xfrm flipH="1">
            <a:off x="5751600" y="6329363"/>
            <a:ext cx="627769" cy="35886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84" idx="2"/>
            <a:endCxn id="85" idx="0"/>
          </p:cNvCxnSpPr>
          <p:nvPr/>
        </p:nvCxnSpPr>
        <p:spPr>
          <a:xfrm>
            <a:off x="5675261" y="7317741"/>
            <a:ext cx="0" cy="3283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>
            <a:stCxn id="54" idx="2"/>
            <a:endCxn id="55" idx="0"/>
          </p:cNvCxnSpPr>
          <p:nvPr/>
        </p:nvCxnSpPr>
        <p:spPr>
          <a:xfrm flipH="1">
            <a:off x="7990595" y="6935437"/>
            <a:ext cx="2" cy="4070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55" idx="2"/>
            <a:endCxn id="56" idx="0"/>
          </p:cNvCxnSpPr>
          <p:nvPr/>
        </p:nvCxnSpPr>
        <p:spPr>
          <a:xfrm flipH="1">
            <a:off x="7990594" y="7261088"/>
            <a:ext cx="1" cy="4576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endCxn id="54" idx="0"/>
          </p:cNvCxnSpPr>
          <p:nvPr/>
        </p:nvCxnSpPr>
        <p:spPr>
          <a:xfrm>
            <a:off x="7015163" y="6329363"/>
            <a:ext cx="975434" cy="35204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57" idx="2"/>
            <a:endCxn id="59" idx="0"/>
          </p:cNvCxnSpPr>
          <p:nvPr/>
        </p:nvCxnSpPr>
        <p:spPr>
          <a:xfrm>
            <a:off x="9871780" y="5981840"/>
            <a:ext cx="0" cy="56193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2937277" y="1198850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(a)</a:t>
            </a:r>
            <a:endParaRPr lang="en-GB" sz="14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2937277" y="1715258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(b)</a:t>
            </a:r>
            <a:endParaRPr lang="en-GB" sz="1400" dirty="0"/>
          </a:p>
        </p:txBody>
      </p:sp>
      <p:sp>
        <p:nvSpPr>
          <p:cNvPr id="175" name="Textfeld 174"/>
          <p:cNvSpPr txBox="1"/>
          <p:nvPr/>
        </p:nvSpPr>
        <p:spPr>
          <a:xfrm>
            <a:off x="3861660" y="2583315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(c)</a:t>
            </a:r>
            <a:endParaRPr lang="en-GB" sz="14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6659653" y="1807546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(d)</a:t>
            </a:r>
            <a:endParaRPr lang="en-GB" sz="1400" dirty="0"/>
          </a:p>
        </p:txBody>
      </p:sp>
      <p:sp>
        <p:nvSpPr>
          <p:cNvPr id="177" name="Textfeld 176"/>
          <p:cNvSpPr txBox="1"/>
          <p:nvPr/>
        </p:nvSpPr>
        <p:spPr>
          <a:xfrm>
            <a:off x="3454473" y="3342901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(e)</a:t>
            </a:r>
            <a:endParaRPr lang="en-GB" sz="14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5043545" y="3351717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(f)</a:t>
            </a:r>
            <a:endParaRPr lang="en-GB" sz="1400" dirty="0"/>
          </a:p>
        </p:txBody>
      </p:sp>
      <p:sp>
        <p:nvSpPr>
          <p:cNvPr id="179" name="Textfeld 178"/>
          <p:cNvSpPr txBox="1"/>
          <p:nvPr/>
        </p:nvSpPr>
        <p:spPr>
          <a:xfrm>
            <a:off x="6722495" y="3306810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(g)</a:t>
            </a:r>
            <a:endParaRPr lang="en-GB" sz="1400" dirty="0"/>
          </a:p>
        </p:txBody>
      </p:sp>
      <p:sp>
        <p:nvSpPr>
          <p:cNvPr id="180" name="Textfeld 179"/>
          <p:cNvSpPr txBox="1"/>
          <p:nvPr/>
        </p:nvSpPr>
        <p:spPr>
          <a:xfrm>
            <a:off x="8289349" y="3315315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(h)</a:t>
            </a:r>
            <a:endParaRPr lang="en-GB" sz="14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9961879" y="3315315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(i)</a:t>
            </a:r>
            <a:endParaRPr lang="en-GB" sz="1400" dirty="0"/>
          </a:p>
        </p:txBody>
      </p:sp>
      <p:sp>
        <p:nvSpPr>
          <p:cNvPr id="182" name="Textfeld 181"/>
          <p:cNvSpPr txBox="1"/>
          <p:nvPr/>
        </p:nvSpPr>
        <p:spPr>
          <a:xfrm>
            <a:off x="7390144" y="4394822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(j)</a:t>
            </a:r>
            <a:endParaRPr lang="en-GB" sz="14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5793371" y="5420034"/>
            <a:ext cx="39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(k)</a:t>
            </a:r>
            <a:endParaRPr lang="en-GB" sz="14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4659053" y="6393437"/>
            <a:ext cx="45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(l)</a:t>
            </a:r>
            <a:endParaRPr lang="en-GB" sz="1400" dirty="0"/>
          </a:p>
        </p:txBody>
      </p:sp>
      <p:sp>
        <p:nvSpPr>
          <p:cNvPr id="185" name="Textfeld 184"/>
          <p:cNvSpPr txBox="1"/>
          <p:nvPr/>
        </p:nvSpPr>
        <p:spPr>
          <a:xfrm>
            <a:off x="6683278" y="6393437"/>
            <a:ext cx="48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(m)</a:t>
            </a:r>
            <a:endParaRPr lang="en-GB" sz="1400" dirty="0"/>
          </a:p>
        </p:txBody>
      </p:sp>
      <p:sp>
        <p:nvSpPr>
          <p:cNvPr id="186" name="Textfeld 185"/>
          <p:cNvSpPr txBox="1"/>
          <p:nvPr/>
        </p:nvSpPr>
        <p:spPr>
          <a:xfrm>
            <a:off x="8439397" y="5460739"/>
            <a:ext cx="48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(n)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16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Benutzerdefiniert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Maier</dc:creator>
  <cp:lastModifiedBy>Benjamin Maier</cp:lastModifiedBy>
  <cp:revision>7</cp:revision>
  <dcterms:created xsi:type="dcterms:W3CDTF">2021-03-15T12:39:07Z</dcterms:created>
  <dcterms:modified xsi:type="dcterms:W3CDTF">2021-03-16T17:35:37Z</dcterms:modified>
</cp:coreProperties>
</file>