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4401800" cy="14401800"/>
  <p:notesSz cx="6858000" cy="9144000"/>
  <p:defaultTextStyle>
    <a:defPPr>
      <a:defRPr lang="en-US"/>
    </a:defPPr>
    <a:lvl1pPr marL="0" algn="l" defTabSz="1382459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1pPr>
    <a:lvl2pPr marL="691229" algn="l" defTabSz="1382459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2pPr>
    <a:lvl3pPr marL="1382459" algn="l" defTabSz="1382459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3pPr>
    <a:lvl4pPr marL="2073688" algn="l" defTabSz="1382459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4pPr>
    <a:lvl5pPr marL="2764918" algn="l" defTabSz="1382459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5pPr>
    <a:lvl6pPr marL="3456147" algn="l" defTabSz="1382459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6pPr>
    <a:lvl7pPr marL="4147377" algn="l" defTabSz="1382459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7pPr>
    <a:lvl8pPr marL="4838607" algn="l" defTabSz="1382459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8pPr>
    <a:lvl9pPr marL="5529836" algn="l" defTabSz="1382459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FF7F0E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94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135" y="2356962"/>
            <a:ext cx="12241530" cy="5013960"/>
          </a:xfrm>
        </p:spPr>
        <p:txBody>
          <a:bodyPr anchor="b"/>
          <a:lstStyle>
            <a:lvl1pPr algn="ctr">
              <a:defRPr sz="945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225" y="7564280"/>
            <a:ext cx="10801350" cy="3477100"/>
          </a:xfrm>
        </p:spPr>
        <p:txBody>
          <a:bodyPr/>
          <a:lstStyle>
            <a:lvl1pPr marL="0" indent="0" algn="ctr">
              <a:buNone/>
              <a:defRPr sz="3780"/>
            </a:lvl1pPr>
            <a:lvl2pPr marL="720090" indent="0" algn="ctr">
              <a:buNone/>
              <a:defRPr sz="3150"/>
            </a:lvl2pPr>
            <a:lvl3pPr marL="1440180" indent="0" algn="ctr">
              <a:buNone/>
              <a:defRPr sz="2835"/>
            </a:lvl3pPr>
            <a:lvl4pPr marL="2160270" indent="0" algn="ctr">
              <a:buNone/>
              <a:defRPr sz="2520"/>
            </a:lvl4pPr>
            <a:lvl5pPr marL="2880360" indent="0" algn="ctr">
              <a:buNone/>
              <a:defRPr sz="2520"/>
            </a:lvl5pPr>
            <a:lvl6pPr marL="3600450" indent="0" algn="ctr">
              <a:buNone/>
              <a:defRPr sz="2520"/>
            </a:lvl6pPr>
            <a:lvl7pPr marL="4320540" indent="0" algn="ctr">
              <a:buNone/>
              <a:defRPr sz="2520"/>
            </a:lvl7pPr>
            <a:lvl8pPr marL="5040630" indent="0" algn="ctr">
              <a:buNone/>
              <a:defRPr sz="2520"/>
            </a:lvl8pPr>
            <a:lvl9pPr marL="5760720" indent="0" algn="ctr">
              <a:buNone/>
              <a:defRPr sz="252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712-7B38-46F9-AD9A-077107C3EDFA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938E-B300-4FD2-80A9-B84B720405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0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712-7B38-46F9-AD9A-077107C3EDFA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938E-B300-4FD2-80A9-B84B720405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84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6289" y="766762"/>
            <a:ext cx="3105388" cy="1220486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124" y="766762"/>
            <a:ext cx="9136142" cy="1220486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712-7B38-46F9-AD9A-077107C3EDFA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938E-B300-4FD2-80A9-B84B720405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99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712-7B38-46F9-AD9A-077107C3EDFA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938E-B300-4FD2-80A9-B84B720405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29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623" y="3590453"/>
            <a:ext cx="12421553" cy="5990748"/>
          </a:xfrm>
        </p:spPr>
        <p:txBody>
          <a:bodyPr anchor="b"/>
          <a:lstStyle>
            <a:lvl1pPr>
              <a:defRPr sz="945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623" y="9637875"/>
            <a:ext cx="12421553" cy="3150393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2009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4018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6027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803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60045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2054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4063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6072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712-7B38-46F9-AD9A-077107C3EDFA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938E-B300-4FD2-80A9-B84B720405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0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124" y="3833812"/>
            <a:ext cx="6120765" cy="913781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911" y="3833812"/>
            <a:ext cx="6120765" cy="913781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712-7B38-46F9-AD9A-077107C3EDFA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938E-B300-4FD2-80A9-B84B720405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96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999" y="766766"/>
            <a:ext cx="12421553" cy="278368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2001" y="3530442"/>
            <a:ext cx="6092636" cy="173021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20090" indent="0">
              <a:buNone/>
              <a:defRPr sz="3150" b="1"/>
            </a:lvl2pPr>
            <a:lvl3pPr marL="1440180" indent="0">
              <a:buNone/>
              <a:defRPr sz="2835" b="1"/>
            </a:lvl3pPr>
            <a:lvl4pPr marL="2160270" indent="0">
              <a:buNone/>
              <a:defRPr sz="2520" b="1"/>
            </a:lvl4pPr>
            <a:lvl5pPr marL="2880360" indent="0">
              <a:buNone/>
              <a:defRPr sz="2520" b="1"/>
            </a:lvl5pPr>
            <a:lvl6pPr marL="3600450" indent="0">
              <a:buNone/>
              <a:defRPr sz="2520" b="1"/>
            </a:lvl6pPr>
            <a:lvl7pPr marL="4320540" indent="0">
              <a:buNone/>
              <a:defRPr sz="2520" b="1"/>
            </a:lvl7pPr>
            <a:lvl8pPr marL="5040630" indent="0">
              <a:buNone/>
              <a:defRPr sz="2520" b="1"/>
            </a:lvl8pPr>
            <a:lvl9pPr marL="5760720" indent="0">
              <a:buNone/>
              <a:defRPr sz="252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2001" y="5260657"/>
            <a:ext cx="6092636" cy="773763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912" y="3530442"/>
            <a:ext cx="6122641" cy="173021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20090" indent="0">
              <a:buNone/>
              <a:defRPr sz="3150" b="1"/>
            </a:lvl2pPr>
            <a:lvl3pPr marL="1440180" indent="0">
              <a:buNone/>
              <a:defRPr sz="2835" b="1"/>
            </a:lvl3pPr>
            <a:lvl4pPr marL="2160270" indent="0">
              <a:buNone/>
              <a:defRPr sz="2520" b="1"/>
            </a:lvl4pPr>
            <a:lvl5pPr marL="2880360" indent="0">
              <a:buNone/>
              <a:defRPr sz="2520" b="1"/>
            </a:lvl5pPr>
            <a:lvl6pPr marL="3600450" indent="0">
              <a:buNone/>
              <a:defRPr sz="2520" b="1"/>
            </a:lvl6pPr>
            <a:lvl7pPr marL="4320540" indent="0">
              <a:buNone/>
              <a:defRPr sz="2520" b="1"/>
            </a:lvl7pPr>
            <a:lvl8pPr marL="5040630" indent="0">
              <a:buNone/>
              <a:defRPr sz="2520" b="1"/>
            </a:lvl8pPr>
            <a:lvl9pPr marL="5760720" indent="0">
              <a:buNone/>
              <a:defRPr sz="252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912" y="5260657"/>
            <a:ext cx="6122641" cy="773763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712-7B38-46F9-AD9A-077107C3EDFA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938E-B300-4FD2-80A9-B84B720405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352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712-7B38-46F9-AD9A-077107C3EDFA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938E-B300-4FD2-80A9-B84B720405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10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712-7B38-46F9-AD9A-077107C3EDFA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938E-B300-4FD2-80A9-B84B720405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08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000" y="960120"/>
            <a:ext cx="4644955" cy="3360420"/>
          </a:xfrm>
        </p:spPr>
        <p:txBody>
          <a:bodyPr anchor="b"/>
          <a:lstStyle>
            <a:lvl1pPr>
              <a:defRPr sz="504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2641" y="2073595"/>
            <a:ext cx="7290911" cy="10234613"/>
          </a:xfrm>
        </p:spPr>
        <p:txBody>
          <a:bodyPr/>
          <a:lstStyle>
            <a:lvl1pPr>
              <a:defRPr sz="5040"/>
            </a:lvl1pPr>
            <a:lvl2pPr>
              <a:defRPr sz="4410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2000" y="4320540"/>
            <a:ext cx="4644955" cy="8004335"/>
          </a:xfrm>
        </p:spPr>
        <p:txBody>
          <a:bodyPr/>
          <a:lstStyle>
            <a:lvl1pPr marL="0" indent="0">
              <a:buNone/>
              <a:defRPr sz="2520"/>
            </a:lvl1pPr>
            <a:lvl2pPr marL="720090" indent="0">
              <a:buNone/>
              <a:defRPr sz="2205"/>
            </a:lvl2pPr>
            <a:lvl3pPr marL="1440180" indent="0">
              <a:buNone/>
              <a:defRPr sz="1890"/>
            </a:lvl3pPr>
            <a:lvl4pPr marL="2160270" indent="0">
              <a:buNone/>
              <a:defRPr sz="1575"/>
            </a:lvl4pPr>
            <a:lvl5pPr marL="2880360" indent="0">
              <a:buNone/>
              <a:defRPr sz="1575"/>
            </a:lvl5pPr>
            <a:lvl6pPr marL="3600450" indent="0">
              <a:buNone/>
              <a:defRPr sz="1575"/>
            </a:lvl6pPr>
            <a:lvl7pPr marL="4320540" indent="0">
              <a:buNone/>
              <a:defRPr sz="1575"/>
            </a:lvl7pPr>
            <a:lvl8pPr marL="5040630" indent="0">
              <a:buNone/>
              <a:defRPr sz="1575"/>
            </a:lvl8pPr>
            <a:lvl9pPr marL="5760720" indent="0">
              <a:buNone/>
              <a:defRPr sz="1575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712-7B38-46F9-AD9A-077107C3EDFA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938E-B300-4FD2-80A9-B84B720405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06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000" y="960120"/>
            <a:ext cx="4644955" cy="3360420"/>
          </a:xfrm>
        </p:spPr>
        <p:txBody>
          <a:bodyPr anchor="b"/>
          <a:lstStyle>
            <a:lvl1pPr>
              <a:defRPr sz="504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2641" y="2073595"/>
            <a:ext cx="7290911" cy="10234613"/>
          </a:xfrm>
        </p:spPr>
        <p:txBody>
          <a:bodyPr anchor="t"/>
          <a:lstStyle>
            <a:lvl1pPr marL="0" indent="0">
              <a:buNone/>
              <a:defRPr sz="5040"/>
            </a:lvl1pPr>
            <a:lvl2pPr marL="720090" indent="0">
              <a:buNone/>
              <a:defRPr sz="4410"/>
            </a:lvl2pPr>
            <a:lvl3pPr marL="1440180" indent="0">
              <a:buNone/>
              <a:defRPr sz="3780"/>
            </a:lvl3pPr>
            <a:lvl4pPr marL="2160270" indent="0">
              <a:buNone/>
              <a:defRPr sz="3150"/>
            </a:lvl4pPr>
            <a:lvl5pPr marL="2880360" indent="0">
              <a:buNone/>
              <a:defRPr sz="3150"/>
            </a:lvl5pPr>
            <a:lvl6pPr marL="3600450" indent="0">
              <a:buNone/>
              <a:defRPr sz="3150"/>
            </a:lvl6pPr>
            <a:lvl7pPr marL="4320540" indent="0">
              <a:buNone/>
              <a:defRPr sz="3150"/>
            </a:lvl7pPr>
            <a:lvl8pPr marL="5040630" indent="0">
              <a:buNone/>
              <a:defRPr sz="3150"/>
            </a:lvl8pPr>
            <a:lvl9pPr marL="5760720" indent="0">
              <a:buNone/>
              <a:defRPr sz="315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2000" y="4320540"/>
            <a:ext cx="4644955" cy="8004335"/>
          </a:xfrm>
        </p:spPr>
        <p:txBody>
          <a:bodyPr/>
          <a:lstStyle>
            <a:lvl1pPr marL="0" indent="0">
              <a:buNone/>
              <a:defRPr sz="2520"/>
            </a:lvl1pPr>
            <a:lvl2pPr marL="720090" indent="0">
              <a:buNone/>
              <a:defRPr sz="2205"/>
            </a:lvl2pPr>
            <a:lvl3pPr marL="1440180" indent="0">
              <a:buNone/>
              <a:defRPr sz="1890"/>
            </a:lvl3pPr>
            <a:lvl4pPr marL="2160270" indent="0">
              <a:buNone/>
              <a:defRPr sz="1575"/>
            </a:lvl4pPr>
            <a:lvl5pPr marL="2880360" indent="0">
              <a:buNone/>
              <a:defRPr sz="1575"/>
            </a:lvl5pPr>
            <a:lvl6pPr marL="3600450" indent="0">
              <a:buNone/>
              <a:defRPr sz="1575"/>
            </a:lvl6pPr>
            <a:lvl7pPr marL="4320540" indent="0">
              <a:buNone/>
              <a:defRPr sz="1575"/>
            </a:lvl7pPr>
            <a:lvl8pPr marL="5040630" indent="0">
              <a:buNone/>
              <a:defRPr sz="1575"/>
            </a:lvl8pPr>
            <a:lvl9pPr marL="5760720" indent="0">
              <a:buNone/>
              <a:defRPr sz="1575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712-7B38-46F9-AD9A-077107C3EDFA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938E-B300-4FD2-80A9-B84B720405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9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124" y="766766"/>
            <a:ext cx="12421553" cy="278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124" y="3833812"/>
            <a:ext cx="12421553" cy="9137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124" y="13348338"/>
            <a:ext cx="3240405" cy="766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38712-7B38-46F9-AD9A-077107C3EDFA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596" y="13348338"/>
            <a:ext cx="4860608" cy="766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1271" y="13348338"/>
            <a:ext cx="3240405" cy="766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B938E-B300-4FD2-80A9-B84B720405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60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40180" rtl="0" eaLnBrk="1" latinLnBrk="0" hangingPunct="1">
        <a:lnSpc>
          <a:spcPct val="90000"/>
        </a:lnSpc>
        <a:spcBef>
          <a:spcPct val="0"/>
        </a:spcBef>
        <a:buNone/>
        <a:defRPr sz="69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45" indent="-360045" algn="l" defTabSz="144018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10" kern="1200">
          <a:solidFill>
            <a:schemeClr val="tx1"/>
          </a:solidFill>
          <a:latin typeface="+mn-lt"/>
          <a:ea typeface="+mn-ea"/>
          <a:cs typeface="+mn-cs"/>
        </a:defRPr>
      </a:lvl1pPr>
      <a:lvl2pPr marL="1080135" indent="-360045" algn="l" defTabSz="144018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800225" indent="-360045" algn="l" defTabSz="144018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20315" indent="-360045" algn="l" defTabSz="144018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40405" indent="-360045" algn="l" defTabSz="144018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60495" indent="-360045" algn="l" defTabSz="144018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80585" indent="-360045" algn="l" defTabSz="144018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400675" indent="-360045" algn="l" defTabSz="144018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20765" indent="-360045" algn="l" defTabSz="144018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60045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2054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4063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6072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5165915" y="125485"/>
            <a:ext cx="1765494" cy="719746"/>
          </a:xfrm>
          <a:prstGeom prst="roundRect">
            <a:avLst/>
          </a:prstGeom>
          <a:solidFill>
            <a:srgbClr val="FF7F0E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1289" tIns="40644" rIns="81289" bIns="406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/>
              <a:t>Multiple</a:t>
            </a:r>
            <a:br>
              <a:rPr lang="de-DE" sz="1600" dirty="0"/>
            </a:br>
            <a:r>
              <a:rPr lang="de-DE" sz="1600" dirty="0" err="1"/>
              <a:t>Coupling</a:t>
            </a:r>
            <a:endParaRPr lang="en-GB" sz="1600" dirty="0"/>
          </a:p>
        </p:txBody>
      </p:sp>
      <p:sp>
        <p:nvSpPr>
          <p:cNvPr id="5" name="Abgerundetes Rechteck 4"/>
          <p:cNvSpPr/>
          <p:nvPr/>
        </p:nvSpPr>
        <p:spPr>
          <a:xfrm>
            <a:off x="3305159" y="1242892"/>
            <a:ext cx="1701986" cy="254029"/>
          </a:xfrm>
          <a:prstGeom prst="roundRect">
            <a:avLst/>
          </a:prstGeom>
          <a:solidFill>
            <a:srgbClr val="FF7F0E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1289" tIns="40644" rIns="81289" bIns="406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 err="1"/>
              <a:t>PrescribedValues</a:t>
            </a:r>
            <a:endParaRPr lang="en-GB" sz="1600" dirty="0"/>
          </a:p>
        </p:txBody>
      </p:sp>
      <p:sp>
        <p:nvSpPr>
          <p:cNvPr id="6" name="Abgerundetes Rechteck 5"/>
          <p:cNvSpPr/>
          <p:nvPr/>
        </p:nvSpPr>
        <p:spPr>
          <a:xfrm>
            <a:off x="3347498" y="1742133"/>
            <a:ext cx="2286251" cy="254029"/>
          </a:xfrm>
          <a:prstGeom prst="roundRect">
            <a:avLst/>
          </a:prstGeom>
          <a:solidFill>
            <a:srgbClr val="FF7F0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1289" tIns="40644" rIns="81289" bIns="406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 err="1"/>
              <a:t>MuscleContractionSolver</a:t>
            </a:r>
            <a:endParaRPr lang="en-GB" sz="1600" dirty="0"/>
          </a:p>
        </p:txBody>
      </p:sp>
      <p:sp>
        <p:nvSpPr>
          <p:cNvPr id="7" name="Abgerundetes Rechteck 6"/>
          <p:cNvSpPr/>
          <p:nvPr/>
        </p:nvSpPr>
        <p:spPr>
          <a:xfrm>
            <a:off x="3347497" y="2105678"/>
            <a:ext cx="2286251" cy="254029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1289" tIns="40644" rIns="81289" bIns="406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 err="1"/>
              <a:t>HyperelasticitySolver</a:t>
            </a:r>
            <a:endParaRPr lang="en-GB" sz="1600" dirty="0"/>
          </a:p>
        </p:txBody>
      </p:sp>
      <p:sp>
        <p:nvSpPr>
          <p:cNvPr id="9" name="Abgerundetes Rechteck 8"/>
          <p:cNvSpPr/>
          <p:nvPr/>
        </p:nvSpPr>
        <p:spPr>
          <a:xfrm>
            <a:off x="6741944" y="2135557"/>
            <a:ext cx="1718923" cy="719746"/>
          </a:xfrm>
          <a:prstGeom prst="roundRect">
            <a:avLst/>
          </a:prstGeom>
          <a:solidFill>
            <a:srgbClr val="FF7F0E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1289" tIns="40644" rIns="81289" bIns="406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/>
              <a:t>Multiple</a:t>
            </a:r>
            <a:br>
              <a:rPr lang="de-DE" sz="1600" dirty="0"/>
            </a:br>
            <a:r>
              <a:rPr lang="de-DE" sz="1600" dirty="0" err="1"/>
              <a:t>Coupling</a:t>
            </a:r>
            <a:endParaRPr lang="en-GB" sz="1600" dirty="0"/>
          </a:p>
        </p:txBody>
      </p:sp>
      <p:sp>
        <p:nvSpPr>
          <p:cNvPr id="42" name="Abgerundetes Rechteck 41"/>
          <p:cNvSpPr/>
          <p:nvPr/>
        </p:nvSpPr>
        <p:spPr>
          <a:xfrm>
            <a:off x="7478625" y="4677812"/>
            <a:ext cx="982242" cy="719746"/>
          </a:xfrm>
          <a:prstGeom prst="roundRect">
            <a:avLst/>
          </a:prstGeom>
          <a:solidFill>
            <a:srgbClr val="FF7F0E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1289" tIns="40644" rIns="81289" bIns="406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 err="1"/>
              <a:t>Coupling</a:t>
            </a:r>
            <a:endParaRPr lang="en-GB" sz="1600" dirty="0"/>
          </a:p>
        </p:txBody>
      </p:sp>
      <p:sp>
        <p:nvSpPr>
          <p:cNvPr id="43" name="Abgerundetes Rechteck 42"/>
          <p:cNvSpPr/>
          <p:nvPr/>
        </p:nvSpPr>
        <p:spPr>
          <a:xfrm>
            <a:off x="5861314" y="5723500"/>
            <a:ext cx="1761260" cy="590627"/>
          </a:xfrm>
          <a:prstGeom prst="roundRect">
            <a:avLst/>
          </a:prstGeom>
          <a:solidFill>
            <a:srgbClr val="FF7F0E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1289" tIns="40644" rIns="81289" bIns="406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 err="1"/>
              <a:t>OperatorSplitting</a:t>
            </a:r>
            <a:r>
              <a:rPr lang="de-DE" sz="1600" dirty="0"/>
              <a:t>::Strang</a:t>
            </a:r>
            <a:endParaRPr lang="en-GB" sz="1600" dirty="0"/>
          </a:p>
        </p:txBody>
      </p:sp>
      <p:sp>
        <p:nvSpPr>
          <p:cNvPr id="54" name="Abgerundetes Rechteck 53"/>
          <p:cNvSpPr/>
          <p:nvPr/>
        </p:nvSpPr>
        <p:spPr>
          <a:xfrm>
            <a:off x="6741944" y="6681408"/>
            <a:ext cx="2497306" cy="254029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1289" tIns="40644" rIns="81289" bIns="406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 err="1"/>
              <a:t>OutputSurface</a:t>
            </a:r>
            <a:endParaRPr lang="en-GB" sz="1600" dirty="0"/>
          </a:p>
        </p:txBody>
      </p:sp>
      <p:sp>
        <p:nvSpPr>
          <p:cNvPr id="55" name="Abgerundetes Rechteck 54"/>
          <p:cNvSpPr/>
          <p:nvPr/>
        </p:nvSpPr>
        <p:spPr>
          <a:xfrm>
            <a:off x="6741941" y="6976142"/>
            <a:ext cx="2497307" cy="284946"/>
          </a:xfrm>
          <a:prstGeom prst="roundRect">
            <a:avLst/>
          </a:prstGeom>
          <a:solidFill>
            <a:srgbClr val="FF7F0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1289" tIns="40644" rIns="81289" bIns="406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 err="1"/>
              <a:t>MultidomainWithFatSolver</a:t>
            </a:r>
            <a:endParaRPr lang="en-GB" sz="1600" dirty="0"/>
          </a:p>
        </p:txBody>
      </p:sp>
      <p:sp>
        <p:nvSpPr>
          <p:cNvPr id="56" name="Abgerundetes Rechteck 55"/>
          <p:cNvSpPr/>
          <p:nvPr/>
        </p:nvSpPr>
        <p:spPr>
          <a:xfrm>
            <a:off x="6741940" y="7306850"/>
            <a:ext cx="2497307" cy="254029"/>
          </a:xfrm>
          <a:prstGeom prst="round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1289" tIns="40644" rIns="81289" bIns="406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 err="1">
                <a:solidFill>
                  <a:schemeClr val="bg1"/>
                </a:solidFill>
              </a:rPr>
              <a:t>FiniteElementMethod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57" name="Abgerundetes Rechteck 56"/>
          <p:cNvSpPr/>
          <p:nvPr/>
        </p:nvSpPr>
        <p:spPr>
          <a:xfrm>
            <a:off x="8538131" y="5727811"/>
            <a:ext cx="2667297" cy="254029"/>
          </a:xfrm>
          <a:prstGeom prst="roundRect">
            <a:avLst/>
          </a:prstGeom>
          <a:solidFill>
            <a:srgbClr val="FF7F0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1289" tIns="40644" rIns="81289" bIns="406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 err="1"/>
              <a:t>MuscleContractionSolver</a:t>
            </a:r>
            <a:endParaRPr lang="en-GB" sz="1600" dirty="0"/>
          </a:p>
        </p:txBody>
      </p:sp>
      <p:sp>
        <p:nvSpPr>
          <p:cNvPr id="58" name="Abgerundetes Rechteck 57"/>
          <p:cNvSpPr/>
          <p:nvPr/>
        </p:nvSpPr>
        <p:spPr>
          <a:xfrm>
            <a:off x="4230242" y="2600993"/>
            <a:ext cx="1972952" cy="254029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1289" tIns="40644" rIns="81289" bIns="406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 err="1"/>
              <a:t>HyperelasticitySolver</a:t>
            </a:r>
            <a:endParaRPr lang="en-GB" sz="1600" dirty="0"/>
          </a:p>
        </p:txBody>
      </p:sp>
      <p:sp>
        <p:nvSpPr>
          <p:cNvPr id="59" name="Abgerundetes Rechteck 58"/>
          <p:cNvSpPr/>
          <p:nvPr/>
        </p:nvSpPr>
        <p:spPr>
          <a:xfrm>
            <a:off x="8538131" y="6038033"/>
            <a:ext cx="2667297" cy="254029"/>
          </a:xfrm>
          <a:prstGeom prst="roundRect">
            <a:avLst/>
          </a:prstGeom>
          <a:solidFill>
            <a:srgbClr val="FF7F0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1289" tIns="40644" rIns="81289" bIns="406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 err="1"/>
              <a:t>DynamicHyperelasticitySolver</a:t>
            </a:r>
            <a:endParaRPr lang="en-GB" sz="1600" dirty="0"/>
          </a:p>
        </p:txBody>
      </p:sp>
      <p:sp>
        <p:nvSpPr>
          <p:cNvPr id="77" name="Abgerundetes Rechteck 76"/>
          <p:cNvSpPr/>
          <p:nvPr/>
        </p:nvSpPr>
        <p:spPr>
          <a:xfrm>
            <a:off x="8127410" y="3550100"/>
            <a:ext cx="1458544" cy="254029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1289" tIns="40644" rIns="81289" bIns="406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 err="1"/>
              <a:t>MapDofs</a:t>
            </a:r>
            <a:endParaRPr lang="en-GB" sz="1600" dirty="0"/>
          </a:p>
        </p:txBody>
      </p:sp>
      <p:sp>
        <p:nvSpPr>
          <p:cNvPr id="78" name="Abgerundetes Rechteck 77"/>
          <p:cNvSpPr/>
          <p:nvPr/>
        </p:nvSpPr>
        <p:spPr>
          <a:xfrm>
            <a:off x="8127411" y="3842246"/>
            <a:ext cx="1458544" cy="254029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1289" tIns="40644" rIns="81289" bIns="406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 err="1"/>
              <a:t>MapDofs</a:t>
            </a:r>
            <a:endParaRPr lang="en-GB" sz="1600" dirty="0"/>
          </a:p>
        </p:txBody>
      </p:sp>
      <p:sp>
        <p:nvSpPr>
          <p:cNvPr id="83" name="Abgerundetes Rechteck 82"/>
          <p:cNvSpPr/>
          <p:nvPr/>
        </p:nvSpPr>
        <p:spPr>
          <a:xfrm>
            <a:off x="4694335" y="6688222"/>
            <a:ext cx="1779257" cy="995277"/>
          </a:xfrm>
          <a:prstGeom prst="roundRect">
            <a:avLst/>
          </a:prstGeom>
          <a:solidFill>
            <a:srgbClr val="FFCC0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1289" tIns="0" rIns="81289" bIns="4064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 err="1"/>
              <a:t>MultipleInstances</a:t>
            </a:r>
            <a:endParaRPr lang="en-GB" sz="1600" dirty="0"/>
          </a:p>
        </p:txBody>
      </p:sp>
      <p:sp>
        <p:nvSpPr>
          <p:cNvPr id="84" name="Abgerundetes Rechteck 83"/>
          <p:cNvSpPr/>
          <p:nvPr/>
        </p:nvSpPr>
        <p:spPr>
          <a:xfrm>
            <a:off x="4945989" y="7063712"/>
            <a:ext cx="1458544" cy="254029"/>
          </a:xfrm>
          <a:prstGeom prst="roundRect">
            <a:avLst/>
          </a:prstGeom>
          <a:solidFill>
            <a:srgbClr val="FF7F0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1289" tIns="40644" rIns="81289" bIns="406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 err="1"/>
              <a:t>Heun</a:t>
            </a:r>
            <a:endParaRPr lang="en-GB" sz="1600" dirty="0"/>
          </a:p>
        </p:txBody>
      </p:sp>
      <p:sp>
        <p:nvSpPr>
          <p:cNvPr id="85" name="Abgerundetes Rechteck 84"/>
          <p:cNvSpPr/>
          <p:nvPr/>
        </p:nvSpPr>
        <p:spPr>
          <a:xfrm>
            <a:off x="4945989" y="7350578"/>
            <a:ext cx="1458544" cy="254029"/>
          </a:xfrm>
          <a:prstGeom prst="round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1289" tIns="40644" rIns="81289" bIns="406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 err="1">
                <a:solidFill>
                  <a:schemeClr val="bg1"/>
                </a:solidFill>
              </a:rPr>
              <a:t>CellmlAdapter</a:t>
            </a:r>
            <a:endParaRPr lang="en-GB" sz="1600" dirty="0">
              <a:solidFill>
                <a:schemeClr val="bg1"/>
              </a:solidFill>
            </a:endParaRPr>
          </a:p>
        </p:txBody>
      </p:sp>
      <p:cxnSp>
        <p:nvCxnSpPr>
          <p:cNvPr id="87" name="Gerader Verbinder 86"/>
          <p:cNvCxnSpPr>
            <a:endCxn id="5" idx="0"/>
          </p:cNvCxnSpPr>
          <p:nvPr/>
        </p:nvCxnSpPr>
        <p:spPr>
          <a:xfrm flipH="1">
            <a:off x="4156152" y="853081"/>
            <a:ext cx="1444548" cy="389811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/>
          <p:cNvCxnSpPr/>
          <p:nvPr/>
        </p:nvCxnSpPr>
        <p:spPr>
          <a:xfrm flipH="1">
            <a:off x="5007145" y="855720"/>
            <a:ext cx="829299" cy="902536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Gerader Verbinder 91"/>
          <p:cNvCxnSpPr>
            <a:stCxn id="4" idx="2"/>
          </p:cNvCxnSpPr>
          <p:nvPr/>
        </p:nvCxnSpPr>
        <p:spPr>
          <a:xfrm flipH="1">
            <a:off x="5776906" y="845231"/>
            <a:ext cx="271756" cy="1755762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Gerader Verbinder 93"/>
          <p:cNvCxnSpPr>
            <a:stCxn id="6" idx="2"/>
            <a:endCxn id="7" idx="0"/>
          </p:cNvCxnSpPr>
          <p:nvPr/>
        </p:nvCxnSpPr>
        <p:spPr>
          <a:xfrm flipH="1">
            <a:off x="4490623" y="1996162"/>
            <a:ext cx="1" cy="109516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Gerader Verbinder 99"/>
          <p:cNvCxnSpPr>
            <a:endCxn id="9" idx="0"/>
          </p:cNvCxnSpPr>
          <p:nvPr/>
        </p:nvCxnSpPr>
        <p:spPr>
          <a:xfrm>
            <a:off x="6399099" y="855720"/>
            <a:ext cx="1202307" cy="1279837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Gerader Verbinder 104"/>
          <p:cNvCxnSpPr>
            <a:endCxn id="65" idx="0"/>
          </p:cNvCxnSpPr>
          <p:nvPr/>
        </p:nvCxnSpPr>
        <p:spPr>
          <a:xfrm flipH="1">
            <a:off x="5495162" y="2864519"/>
            <a:ext cx="1676658" cy="521888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Gerader Verbinder 106"/>
          <p:cNvCxnSpPr>
            <a:stCxn id="9" idx="2"/>
            <a:endCxn id="10" idx="0"/>
          </p:cNvCxnSpPr>
          <p:nvPr/>
        </p:nvCxnSpPr>
        <p:spPr>
          <a:xfrm flipH="1">
            <a:off x="7072252" y="2855303"/>
            <a:ext cx="529154" cy="533743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Gruppieren 171"/>
          <p:cNvGrpSpPr/>
          <p:nvPr/>
        </p:nvGrpSpPr>
        <p:grpSpPr>
          <a:xfrm>
            <a:off x="4765890" y="3386407"/>
            <a:ext cx="1458545" cy="833041"/>
            <a:chOff x="3500970" y="3386407"/>
            <a:chExt cx="1458545" cy="833041"/>
          </a:xfrm>
        </p:grpSpPr>
        <p:sp>
          <p:nvSpPr>
            <p:cNvPr id="65" name="Abgerundetes Rechteck 64"/>
            <p:cNvSpPr/>
            <p:nvPr/>
          </p:nvSpPr>
          <p:spPr>
            <a:xfrm>
              <a:off x="3500970" y="3386407"/>
              <a:ext cx="1458544" cy="254029"/>
            </a:xfrm>
            <a:prstGeom prst="round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1289" tIns="40644" rIns="81289" bIns="406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dirty="0" err="1"/>
                <a:t>MapDofs</a:t>
              </a:r>
              <a:endParaRPr lang="en-GB" sz="1600" dirty="0"/>
            </a:p>
          </p:txBody>
        </p:sp>
        <p:sp>
          <p:nvSpPr>
            <p:cNvPr id="66" name="Abgerundetes Rechteck 65"/>
            <p:cNvSpPr/>
            <p:nvPr/>
          </p:nvSpPr>
          <p:spPr>
            <a:xfrm>
              <a:off x="3500971" y="3678553"/>
              <a:ext cx="1458544" cy="254029"/>
            </a:xfrm>
            <a:prstGeom prst="roundRect">
              <a:avLst/>
            </a:prstGeom>
            <a:solidFill>
              <a:srgbClr val="FF7F0E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1289" tIns="40644" rIns="81289" bIns="406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dirty="0" err="1"/>
                <a:t>Heun</a:t>
              </a:r>
              <a:endParaRPr lang="en-GB" sz="1600" dirty="0"/>
            </a:p>
          </p:txBody>
        </p:sp>
        <p:sp>
          <p:nvSpPr>
            <p:cNvPr id="67" name="Abgerundetes Rechteck 66"/>
            <p:cNvSpPr/>
            <p:nvPr/>
          </p:nvSpPr>
          <p:spPr>
            <a:xfrm>
              <a:off x="3500971" y="3965419"/>
              <a:ext cx="1458544" cy="254029"/>
            </a:xfrm>
            <a:prstGeom prst="round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1289" tIns="40644" rIns="81289" bIns="406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dirty="0" err="1">
                  <a:solidFill>
                    <a:schemeClr val="bg1"/>
                  </a:solidFill>
                </a:rPr>
                <a:t>CellmlAdapter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15" name="Gerader Verbinder 114"/>
            <p:cNvCxnSpPr>
              <a:stCxn id="65" idx="2"/>
              <a:endCxn id="66" idx="0"/>
            </p:cNvCxnSpPr>
            <p:nvPr/>
          </p:nvCxnSpPr>
          <p:spPr>
            <a:xfrm>
              <a:off x="4230242" y="3640436"/>
              <a:ext cx="1" cy="38117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Gerader Verbinder 116"/>
            <p:cNvCxnSpPr>
              <a:stCxn id="66" idx="2"/>
              <a:endCxn id="67" idx="0"/>
            </p:cNvCxnSpPr>
            <p:nvPr/>
          </p:nvCxnSpPr>
          <p:spPr>
            <a:xfrm>
              <a:off x="4230243" y="3932582"/>
              <a:ext cx="0" cy="32837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1" name="Gruppieren 170"/>
          <p:cNvGrpSpPr/>
          <p:nvPr/>
        </p:nvGrpSpPr>
        <p:grpSpPr>
          <a:xfrm>
            <a:off x="6342980" y="3389046"/>
            <a:ext cx="1458545" cy="833041"/>
            <a:chOff x="5078060" y="3389046"/>
            <a:chExt cx="1458545" cy="833041"/>
          </a:xfrm>
        </p:grpSpPr>
        <p:sp>
          <p:nvSpPr>
            <p:cNvPr id="10" name="Abgerundetes Rechteck 9"/>
            <p:cNvSpPr/>
            <p:nvPr/>
          </p:nvSpPr>
          <p:spPr>
            <a:xfrm>
              <a:off x="5078060" y="3389046"/>
              <a:ext cx="1458544" cy="254029"/>
            </a:xfrm>
            <a:prstGeom prst="round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1289" tIns="40644" rIns="81289" bIns="406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dirty="0" err="1"/>
                <a:t>MapDofs</a:t>
              </a:r>
              <a:endParaRPr lang="en-GB" sz="1600" dirty="0"/>
            </a:p>
          </p:txBody>
        </p:sp>
        <p:sp>
          <p:nvSpPr>
            <p:cNvPr id="11" name="Abgerundetes Rechteck 10"/>
            <p:cNvSpPr/>
            <p:nvPr/>
          </p:nvSpPr>
          <p:spPr>
            <a:xfrm>
              <a:off x="5078061" y="3681192"/>
              <a:ext cx="1458544" cy="254029"/>
            </a:xfrm>
            <a:prstGeom prst="roundRect">
              <a:avLst/>
            </a:prstGeom>
            <a:solidFill>
              <a:srgbClr val="FF7F0E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1289" tIns="40644" rIns="81289" bIns="406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dirty="0" err="1"/>
                <a:t>Heun</a:t>
              </a:r>
              <a:endParaRPr lang="en-GB" sz="1600" dirty="0"/>
            </a:p>
          </p:txBody>
        </p:sp>
        <p:sp>
          <p:nvSpPr>
            <p:cNvPr id="12" name="Abgerundetes Rechteck 11"/>
            <p:cNvSpPr/>
            <p:nvPr/>
          </p:nvSpPr>
          <p:spPr>
            <a:xfrm>
              <a:off x="5078061" y="3968058"/>
              <a:ext cx="1458544" cy="254029"/>
            </a:xfrm>
            <a:prstGeom prst="round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1289" tIns="40644" rIns="81289" bIns="406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dirty="0" err="1">
                  <a:solidFill>
                    <a:schemeClr val="bg1"/>
                  </a:solidFill>
                </a:rPr>
                <a:t>CellmlAdapter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19" name="Gerader Verbinder 118"/>
            <p:cNvCxnSpPr>
              <a:stCxn id="10" idx="2"/>
              <a:endCxn id="11" idx="0"/>
            </p:cNvCxnSpPr>
            <p:nvPr/>
          </p:nvCxnSpPr>
          <p:spPr>
            <a:xfrm>
              <a:off x="5807332" y="3643075"/>
              <a:ext cx="1" cy="38117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Gerader Verbinder 120"/>
            <p:cNvCxnSpPr>
              <a:stCxn id="11" idx="2"/>
              <a:endCxn id="12" idx="0"/>
            </p:cNvCxnSpPr>
            <p:nvPr/>
          </p:nvCxnSpPr>
          <p:spPr>
            <a:xfrm>
              <a:off x="5807333" y="3935221"/>
              <a:ext cx="0" cy="32837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1" name="Gerader Verbinder 130"/>
          <p:cNvCxnSpPr>
            <a:stCxn id="77" idx="2"/>
            <a:endCxn id="78" idx="0"/>
          </p:cNvCxnSpPr>
          <p:nvPr/>
        </p:nvCxnSpPr>
        <p:spPr>
          <a:xfrm>
            <a:off x="8856682" y="3804129"/>
            <a:ext cx="1" cy="38117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Gerader Verbinder 138"/>
          <p:cNvCxnSpPr>
            <a:endCxn id="43" idx="0"/>
          </p:cNvCxnSpPr>
          <p:nvPr/>
        </p:nvCxnSpPr>
        <p:spPr>
          <a:xfrm flipH="1">
            <a:off x="6741944" y="5412794"/>
            <a:ext cx="1045353" cy="310706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Gerader Verbinder 140"/>
          <p:cNvCxnSpPr>
            <a:endCxn id="57" idx="0"/>
          </p:cNvCxnSpPr>
          <p:nvPr/>
        </p:nvCxnSpPr>
        <p:spPr>
          <a:xfrm>
            <a:off x="8177533" y="5412794"/>
            <a:ext cx="1694247" cy="315017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Gerader Verbinder 142"/>
          <p:cNvCxnSpPr/>
          <p:nvPr/>
        </p:nvCxnSpPr>
        <p:spPr>
          <a:xfrm flipH="1">
            <a:off x="5751600" y="6329363"/>
            <a:ext cx="627769" cy="35886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Gerader Verbinder 146"/>
          <p:cNvCxnSpPr>
            <a:stCxn id="84" idx="2"/>
            <a:endCxn id="85" idx="0"/>
          </p:cNvCxnSpPr>
          <p:nvPr/>
        </p:nvCxnSpPr>
        <p:spPr>
          <a:xfrm>
            <a:off x="5675261" y="7317741"/>
            <a:ext cx="0" cy="32837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Gerader Verbinder 148"/>
          <p:cNvCxnSpPr>
            <a:stCxn id="54" idx="2"/>
            <a:endCxn id="55" idx="0"/>
          </p:cNvCxnSpPr>
          <p:nvPr/>
        </p:nvCxnSpPr>
        <p:spPr>
          <a:xfrm flipH="1">
            <a:off x="7990595" y="6935437"/>
            <a:ext cx="2" cy="40705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Gerader Verbinder 150"/>
          <p:cNvCxnSpPr>
            <a:stCxn id="55" idx="2"/>
            <a:endCxn id="56" idx="0"/>
          </p:cNvCxnSpPr>
          <p:nvPr/>
        </p:nvCxnSpPr>
        <p:spPr>
          <a:xfrm flipH="1">
            <a:off x="7990594" y="7261088"/>
            <a:ext cx="1" cy="45762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Gerader Verbinder 152"/>
          <p:cNvCxnSpPr>
            <a:endCxn id="54" idx="0"/>
          </p:cNvCxnSpPr>
          <p:nvPr/>
        </p:nvCxnSpPr>
        <p:spPr>
          <a:xfrm>
            <a:off x="7015163" y="6329363"/>
            <a:ext cx="975434" cy="352045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Gerader Verbinder 154"/>
          <p:cNvCxnSpPr>
            <a:stCxn id="57" idx="2"/>
            <a:endCxn id="59" idx="0"/>
          </p:cNvCxnSpPr>
          <p:nvPr/>
        </p:nvCxnSpPr>
        <p:spPr>
          <a:xfrm>
            <a:off x="9871780" y="5981840"/>
            <a:ext cx="0" cy="56193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feld 172"/>
          <p:cNvSpPr txBox="1"/>
          <p:nvPr/>
        </p:nvSpPr>
        <p:spPr>
          <a:xfrm>
            <a:off x="2937277" y="1198850"/>
            <a:ext cx="394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(a)</a:t>
            </a:r>
            <a:endParaRPr lang="en-GB" sz="1400" dirty="0"/>
          </a:p>
        </p:txBody>
      </p:sp>
      <p:sp>
        <p:nvSpPr>
          <p:cNvPr id="174" name="Textfeld 173"/>
          <p:cNvSpPr txBox="1"/>
          <p:nvPr/>
        </p:nvSpPr>
        <p:spPr>
          <a:xfrm>
            <a:off x="2937277" y="1715258"/>
            <a:ext cx="394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(b)</a:t>
            </a:r>
            <a:endParaRPr lang="en-GB" sz="1400" dirty="0"/>
          </a:p>
        </p:txBody>
      </p:sp>
      <p:sp>
        <p:nvSpPr>
          <p:cNvPr id="175" name="Textfeld 174"/>
          <p:cNvSpPr txBox="1"/>
          <p:nvPr/>
        </p:nvSpPr>
        <p:spPr>
          <a:xfrm>
            <a:off x="3861660" y="2583315"/>
            <a:ext cx="394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(c)</a:t>
            </a:r>
            <a:endParaRPr lang="en-GB" sz="1400" dirty="0"/>
          </a:p>
        </p:txBody>
      </p:sp>
      <p:sp>
        <p:nvSpPr>
          <p:cNvPr id="176" name="Textfeld 175"/>
          <p:cNvSpPr txBox="1"/>
          <p:nvPr/>
        </p:nvSpPr>
        <p:spPr>
          <a:xfrm>
            <a:off x="6659653" y="1807546"/>
            <a:ext cx="394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(d)</a:t>
            </a:r>
            <a:endParaRPr lang="en-GB" sz="1400" dirty="0"/>
          </a:p>
        </p:txBody>
      </p:sp>
      <p:sp>
        <p:nvSpPr>
          <p:cNvPr id="177" name="Textfeld 176"/>
          <p:cNvSpPr txBox="1"/>
          <p:nvPr/>
        </p:nvSpPr>
        <p:spPr>
          <a:xfrm>
            <a:off x="4719393" y="3342901"/>
            <a:ext cx="394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(e)</a:t>
            </a:r>
            <a:endParaRPr lang="en-GB" sz="1400" dirty="0"/>
          </a:p>
        </p:txBody>
      </p:sp>
      <p:sp>
        <p:nvSpPr>
          <p:cNvPr id="178" name="Textfeld 177"/>
          <p:cNvSpPr txBox="1"/>
          <p:nvPr/>
        </p:nvSpPr>
        <p:spPr>
          <a:xfrm>
            <a:off x="6308465" y="3351717"/>
            <a:ext cx="394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(f)</a:t>
            </a:r>
            <a:endParaRPr lang="en-GB" sz="1400" dirty="0"/>
          </a:p>
        </p:txBody>
      </p:sp>
      <p:sp>
        <p:nvSpPr>
          <p:cNvPr id="181" name="Textfeld 180"/>
          <p:cNvSpPr txBox="1"/>
          <p:nvPr/>
        </p:nvSpPr>
        <p:spPr>
          <a:xfrm>
            <a:off x="8074621" y="3526555"/>
            <a:ext cx="394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(g</a:t>
            </a:r>
            <a:r>
              <a:rPr lang="de-DE" sz="1400" dirty="0" smtClean="0"/>
              <a:t>)</a:t>
            </a:r>
            <a:endParaRPr lang="en-GB" sz="1400" dirty="0"/>
          </a:p>
        </p:txBody>
      </p:sp>
      <p:sp>
        <p:nvSpPr>
          <p:cNvPr id="182" name="Textfeld 181"/>
          <p:cNvSpPr txBox="1"/>
          <p:nvPr/>
        </p:nvSpPr>
        <p:spPr>
          <a:xfrm>
            <a:off x="7390144" y="4394822"/>
            <a:ext cx="394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(h)</a:t>
            </a:r>
            <a:endParaRPr lang="en-GB" sz="1400" dirty="0"/>
          </a:p>
        </p:txBody>
      </p:sp>
      <p:sp>
        <p:nvSpPr>
          <p:cNvPr id="183" name="Textfeld 182"/>
          <p:cNvSpPr txBox="1"/>
          <p:nvPr/>
        </p:nvSpPr>
        <p:spPr>
          <a:xfrm>
            <a:off x="5793371" y="5420034"/>
            <a:ext cx="394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(i)</a:t>
            </a:r>
            <a:endParaRPr lang="en-GB" sz="1400" dirty="0"/>
          </a:p>
        </p:txBody>
      </p:sp>
      <p:sp>
        <p:nvSpPr>
          <p:cNvPr id="184" name="Textfeld 183"/>
          <p:cNvSpPr txBox="1"/>
          <p:nvPr/>
        </p:nvSpPr>
        <p:spPr>
          <a:xfrm>
            <a:off x="4659053" y="6393437"/>
            <a:ext cx="456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(j</a:t>
            </a:r>
            <a:r>
              <a:rPr lang="de-DE" sz="1400" dirty="0" smtClean="0"/>
              <a:t>)</a:t>
            </a:r>
            <a:endParaRPr lang="en-GB" sz="1400" dirty="0"/>
          </a:p>
        </p:txBody>
      </p:sp>
      <p:sp>
        <p:nvSpPr>
          <p:cNvPr id="185" name="Textfeld 184"/>
          <p:cNvSpPr txBox="1"/>
          <p:nvPr/>
        </p:nvSpPr>
        <p:spPr>
          <a:xfrm>
            <a:off x="6683278" y="6393437"/>
            <a:ext cx="488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(k)</a:t>
            </a:r>
            <a:endParaRPr lang="en-GB" sz="1400" dirty="0"/>
          </a:p>
        </p:txBody>
      </p:sp>
      <p:sp>
        <p:nvSpPr>
          <p:cNvPr id="186" name="Textfeld 185"/>
          <p:cNvSpPr txBox="1"/>
          <p:nvPr/>
        </p:nvSpPr>
        <p:spPr>
          <a:xfrm>
            <a:off x="8439397" y="5460739"/>
            <a:ext cx="488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(</a:t>
            </a:r>
            <a:r>
              <a:rPr lang="de-DE" sz="1400" dirty="0" smtClean="0">
                <a:latin typeface="Bell MT" panose="02020503060305020303" pitchFamily="18" charset="0"/>
              </a:rPr>
              <a:t>l</a:t>
            </a:r>
            <a:r>
              <a:rPr lang="de-DE" sz="1400" dirty="0" smtClean="0"/>
              <a:t>)</a:t>
            </a:r>
            <a:endParaRPr lang="en-GB" sz="1400" dirty="0"/>
          </a:p>
        </p:txBody>
      </p:sp>
      <p:cxnSp>
        <p:nvCxnSpPr>
          <p:cNvPr id="82" name="Gerader Verbinder 81"/>
          <p:cNvCxnSpPr>
            <a:endCxn id="77" idx="0"/>
          </p:cNvCxnSpPr>
          <p:nvPr/>
        </p:nvCxnSpPr>
        <p:spPr>
          <a:xfrm>
            <a:off x="7929986" y="2855022"/>
            <a:ext cx="926696" cy="695078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Gerader Verbinder 85"/>
          <p:cNvCxnSpPr>
            <a:stCxn id="78" idx="2"/>
            <a:endCxn id="42" idx="0"/>
          </p:cNvCxnSpPr>
          <p:nvPr/>
        </p:nvCxnSpPr>
        <p:spPr>
          <a:xfrm flipH="1">
            <a:off x="7969746" y="4096275"/>
            <a:ext cx="886937" cy="581537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0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62</Words>
  <Application>Microsoft Office PowerPoint</Application>
  <PresentationFormat>Benutzerdefiniert</PresentationFormat>
  <Paragraphs>36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Bell MT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Maier</dc:creator>
  <cp:lastModifiedBy>Benjamin Maier</cp:lastModifiedBy>
  <cp:revision>8</cp:revision>
  <dcterms:created xsi:type="dcterms:W3CDTF">2021-03-15T12:39:07Z</dcterms:created>
  <dcterms:modified xsi:type="dcterms:W3CDTF">2021-03-16T18:33:13Z</dcterms:modified>
</cp:coreProperties>
</file>