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3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25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68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3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15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2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3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9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93AE-3862-48CE-BB98-892CAE1048E5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5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B2977-195D-42A1-AE82-D1035722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de FAICAL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D20AEE-263F-DA5B-FA36-C3F0F547B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3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9E44C3-D3C2-9861-D730-622F8E55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PLUGINS UTILISES SONT: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B333C-35D7-D5C2-CE4E-38990148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0880"/>
          </a:xfrm>
        </p:spPr>
        <p:txBody>
          <a:bodyPr/>
          <a:lstStyle/>
          <a:p>
            <a:r>
              <a:rPr lang="fr-FR" sz="3600" b="1" i="0" dirty="0" err="1">
                <a:solidFill>
                  <a:srgbClr val="000000"/>
                </a:solidFill>
                <a:effectLst/>
                <a:latin typeface="-apple-system"/>
              </a:rPr>
              <a:t>Elementor</a:t>
            </a:r>
            <a:r>
              <a:rPr lang="fr-FR" dirty="0"/>
              <a:t>: </a:t>
            </a:r>
            <a:r>
              <a:rPr lang="fr-FR" sz="2000"/>
              <a:t>pour modifier mon site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9B88B-618C-0BAA-E999-962482F5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819400"/>
            <a:ext cx="10516355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91353-5BFE-B2BD-9504-9F442F4B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sz="2000" dirty="0"/>
              <a:t>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All-in-One WP Migration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exporter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E8DBCD-B2FE-2CB0-1BDB-B83A16F4B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9523413" cy="3428999"/>
          </a:xfrm>
        </p:spPr>
      </p:pic>
    </p:spTree>
    <p:extLst>
      <p:ext uri="{BB962C8B-B14F-4D97-AF65-F5344CB8AC3E}">
        <p14:creationId xmlns:p14="http://schemas.microsoft.com/office/powerpoint/2010/main" val="45214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7257-974A-A566-5C3B-5A3A17E8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Gtranslate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traduire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110E718-E31B-1058-DF6B-E29C2F198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1" y="2057400"/>
            <a:ext cx="8717180" cy="3108960"/>
          </a:xfrm>
        </p:spPr>
      </p:pic>
    </p:spTree>
    <p:extLst>
      <p:ext uri="{BB962C8B-B14F-4D97-AF65-F5344CB8AC3E}">
        <p14:creationId xmlns:p14="http://schemas.microsoft.com/office/powerpoint/2010/main" val="232000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41B88-97B0-DA00-E1EA-64A1A76F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Modèles de démarrage: pour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chosir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 mon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template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72B925-BD79-8F0E-53E0-8F408676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48840"/>
            <a:ext cx="8915400" cy="2956560"/>
          </a:xfrm>
        </p:spPr>
      </p:pic>
    </p:spTree>
    <p:extLst>
      <p:ext uri="{BB962C8B-B14F-4D97-AF65-F5344CB8AC3E}">
        <p14:creationId xmlns:p14="http://schemas.microsoft.com/office/powerpoint/2010/main" val="277125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FFE81-9758-F4A3-8092-224B81FD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WooCommerce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ajouter du contenu a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1211FF-5997-F2CD-6F73-A7349F42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615440"/>
            <a:ext cx="10026333" cy="3489959"/>
          </a:xfrm>
        </p:spPr>
      </p:pic>
    </p:spTree>
    <p:extLst>
      <p:ext uri="{BB962C8B-B14F-4D97-AF65-F5344CB8AC3E}">
        <p14:creationId xmlns:p14="http://schemas.microsoft.com/office/powerpoint/2010/main" val="279807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9A841-4A0D-C355-4CD3-11F458B0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WP Mail SMTP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recevoir les mail sur mon compte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-apple-system"/>
              </a:rPr>
              <a:t>gmail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5DA1E7-97A6-D95C-8A0C-ADD6B6890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752600"/>
            <a:ext cx="9889173" cy="2148840"/>
          </a:xfrm>
        </p:spPr>
      </p:pic>
    </p:spTree>
    <p:extLst>
      <p:ext uri="{BB962C8B-B14F-4D97-AF65-F5344CB8AC3E}">
        <p14:creationId xmlns:p14="http://schemas.microsoft.com/office/powerpoint/2010/main" val="312345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33606-FFEF-6E82-1772-1F58A549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WP Reset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-apple-system"/>
              </a:rPr>
              <a:t>: pour réinitialiser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25AD2F-1027-28C0-BC5E-87D55511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2240280"/>
            <a:ext cx="10011093" cy="2172343"/>
          </a:xfrm>
        </p:spPr>
      </p:pic>
    </p:spTree>
    <p:extLst>
      <p:ext uri="{BB962C8B-B14F-4D97-AF65-F5344CB8AC3E}">
        <p14:creationId xmlns:p14="http://schemas.microsoft.com/office/powerpoint/2010/main" val="247789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3BD59-3167-C08A-95C0-1B60B7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WPForms Lite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créer des formulaires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A6644C-62F7-4127-03CF-3B7B12BA4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2255520"/>
            <a:ext cx="9279573" cy="2146755"/>
          </a:xfrm>
        </p:spPr>
      </p:pic>
    </p:spTree>
    <p:extLst>
      <p:ext uri="{BB962C8B-B14F-4D97-AF65-F5344CB8AC3E}">
        <p14:creationId xmlns:p14="http://schemas.microsoft.com/office/powerpoint/2010/main" val="179577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64F02-1B22-5840-4770-C26D3ADB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installer Wordpress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26FFF-898D-CDD4-618E-F186B8B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*Téléchargez et installez un environnement de développement local* :   - Moi j’ai choisi XAMPP</a:t>
            </a:r>
          </a:p>
          <a:p>
            <a:r>
              <a:rPr lang="fr-FR" dirty="0"/>
              <a:t>2. *Téléchargez WordPress* :   - Je me suis rendu sur le site officiel de WordPress (https://wordpress.org) et j’ai télécharger la dernière version de WordPress.</a:t>
            </a:r>
          </a:p>
          <a:p>
            <a:r>
              <a:rPr lang="fr-FR" dirty="0"/>
              <a:t>3. *Décompressez le fichier WordPress* :   - Une fois le téléchargement terminé, j’ai décompressé le fichier WordPress dans le répertoire de mon environnement de développement local.</a:t>
            </a:r>
          </a:p>
          <a:p>
            <a:r>
              <a:rPr lang="fr-FR" dirty="0"/>
              <a:t>4. *Créez une base de données locale* :   - j’ai accédé à l'interface de gestion de la base de données de mon environnement de développement local : phpMyAdmin.   - j’ai ensuite crée une nouvelle base de données nommée </a:t>
            </a:r>
            <a:r>
              <a:rPr lang="fr-FR" dirty="0" err="1"/>
              <a:t>wo</a:t>
            </a:r>
            <a:r>
              <a:rPr lang="fr-FR" dirty="0"/>
              <a:t>-commerce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40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BA4F38-85A9-BC0C-AFC9-573FF43B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035770"/>
          </a:xfrm>
        </p:spPr>
        <p:txBody>
          <a:bodyPr>
            <a:normAutofit fontScale="90000"/>
          </a:bodyPr>
          <a:lstStyle/>
          <a:p>
            <a:r>
              <a:rPr lang="fr-FR" sz="2200" dirty="0"/>
              <a:t>5. *Configuration de WordPress* :   - j’ai renommé le fichier </a:t>
            </a:r>
            <a:r>
              <a:rPr lang="fr-FR" sz="2200" dirty="0" err="1"/>
              <a:t>wp</a:t>
            </a:r>
            <a:r>
              <a:rPr lang="fr-FR" sz="2200" dirty="0"/>
              <a:t>-config-</a:t>
            </a:r>
            <a:r>
              <a:rPr lang="fr-FR" sz="2200" dirty="0" err="1"/>
              <a:t>sample.php</a:t>
            </a:r>
            <a:r>
              <a:rPr lang="fr-FR" sz="2200" dirty="0"/>
              <a:t> à </a:t>
            </a:r>
            <a:r>
              <a:rPr lang="fr-FR" sz="2200" dirty="0" err="1"/>
              <a:t>wp-config.php</a:t>
            </a:r>
            <a:r>
              <a:rPr lang="fr-FR" sz="2200" dirty="0"/>
              <a:t>.   - Ouvrez le fichier </a:t>
            </a:r>
            <a:r>
              <a:rPr lang="fr-FR" sz="2200" dirty="0" err="1"/>
              <a:t>wp-config.php</a:t>
            </a:r>
            <a:r>
              <a:rPr lang="fr-FR" sz="2200" dirty="0"/>
              <a:t> et ajoutez les informations de la base de données que vous avez créée (nom de la base de données, nom d'utilisateur et mot de passe).   - Enregistrez le fichier.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6. *Lancement de l'installation* :   - Ouvrez un navigateur web et accédez à l'URL locale de votre site WordPress (généralement http://localhost/votredossierwordpress). Vous serez redirigé vers l'assistant d'installation de WordPress.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7. *Complétez l'installation* :   - Suivez les étapes de l'assistant d'installation pour configurer les paramètres de votre site, y compris le titre, la description, le nom d'utilisateur et le mot de passe de l'administrateur.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8. *Connexion à l'interface d'administration* :   - Une fois l'installation terminée, connectez-vous à l'interface d'administration de WordPress en utilisant le nom d'utilisateur et le mot de passe que vous avez définis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BC4DAD-1870-447C-DD82-5EB33B4B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installer les plugins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81B54C-712B-6788-4BDF-8B1D18B0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*Connexion à l'interface d'administration* :   - Connectez-vous à l'interface d'administration de votre site WordPress en utilisant votre nom d'utilisateur et votre mot de passe.</a:t>
            </a:r>
          </a:p>
          <a:p>
            <a:r>
              <a:rPr lang="fr-FR" dirty="0"/>
              <a:t>2. *Accédez à la section "Extensions"* :   - Dans le menu de gauche de votre tableau de bord, cliquez sur "Extensions". Cela vous amènera à la page "Extensions".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826887-4055-594B-B9B0-8E946F4B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4022411"/>
            <a:ext cx="8382000" cy="28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219D22-2B69-96D8-3F72-323B198B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624110"/>
            <a:ext cx="9599611" cy="5746210"/>
          </a:xfrm>
        </p:spPr>
        <p:txBody>
          <a:bodyPr>
            <a:normAutofit/>
          </a:bodyPr>
          <a:lstStyle/>
          <a:p>
            <a:r>
              <a:rPr lang="fr-FR" sz="2000" dirty="0"/>
              <a:t>3. *Ajoutez un nouveau plugin* :   - Cliquez sur "Ajouter un nouveau". Vous serez dirigé vers la page d'installation de plugins.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B204DC-3219-F88B-61CF-028022BD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32560"/>
            <a:ext cx="877823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3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7FC7A-888E-AD07-39C0-5ED15B9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200" dirty="0"/>
              <a:t>4. *Recherche du plugin* :   - Vous pouvez rechercher un plugin en utilisant la barre de recherche en haut à droite. Entrez le nom ou les mots-clés du plugin que vous souhaitez installer</a:t>
            </a:r>
            <a:r>
              <a:rPr lang="fr-FR" dirty="0"/>
              <a:t>.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CB589777-2213-FACF-151D-741D32D1B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26920"/>
            <a:ext cx="8290560" cy="4206970"/>
          </a:xfrm>
        </p:spPr>
      </p:pic>
    </p:spTree>
    <p:extLst>
      <p:ext uri="{BB962C8B-B14F-4D97-AF65-F5344CB8AC3E}">
        <p14:creationId xmlns:p14="http://schemas.microsoft.com/office/powerpoint/2010/main" val="61346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3968-6544-DDF0-90C4-EB9E18B5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41" y="441960"/>
            <a:ext cx="9508172" cy="1691640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5. *Sélection du plugin* :   - Parcourez les résultats de la recherche et trouvez le plugin que vous souhaitez installer. Cliquez sur "Installer maintenant" situé sous le nom du plugin.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6. *Installation du plugin* :   - WordPress téléchargera et installera le plugin sur votre site. Attendez quelques instants que le processus soit terminé.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21F905-F1D6-B94F-7FD5-28D51BD0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2438400"/>
            <a:ext cx="9113520" cy="3977640"/>
          </a:xfrm>
        </p:spPr>
      </p:pic>
    </p:spTree>
    <p:extLst>
      <p:ext uri="{BB962C8B-B14F-4D97-AF65-F5344CB8AC3E}">
        <p14:creationId xmlns:p14="http://schemas.microsoft.com/office/powerpoint/2010/main" val="184220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FE9CD-6D4D-6FEA-DD25-EA776D0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7. *Activation du plugin* :   - Une fois l'installation terminée, le bouton "Installer maintenant" sera remplacé par "Activer". Cliquez sur ce bouton pour activer le plugin.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10455-3B48-0F52-3A51-9561E33C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0DC1D1-EBD3-0416-0D93-441EE788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2141390"/>
            <a:ext cx="8915400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3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0843FE-82EE-E611-0653-BE59B973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4590"/>
            <a:ext cx="8911687" cy="5944330"/>
          </a:xfrm>
        </p:spPr>
        <p:txBody>
          <a:bodyPr>
            <a:normAutofit/>
          </a:bodyPr>
          <a:lstStyle/>
          <a:p>
            <a:r>
              <a:rPr lang="fr-FR" sz="2000" dirty="0"/>
              <a:t>8. *Configuration du plugin* (le cas échéant) :   - Après avoir activé le plugin, il peut y avoir des paramètres de configuration spécifiques à définir. Cela dépendra du plugin que vous avez installé.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9. *Utilisation du plugin* :   - Une fois que le plugin est activé et configuré, vous pouvez commencer à l'utiliser en fonction de ses fonctionnalités. Cela peut impliquer de créer des éléments, d'ajouter des fonctionnalités, ou de personnaliser votre site.</a:t>
            </a:r>
          </a:p>
        </p:txBody>
      </p:sp>
    </p:spTree>
    <p:extLst>
      <p:ext uri="{BB962C8B-B14F-4D97-AF65-F5344CB8AC3E}">
        <p14:creationId xmlns:p14="http://schemas.microsoft.com/office/powerpoint/2010/main" val="20700334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712</Words>
  <Application>Microsoft Office PowerPoint</Application>
  <PresentationFormat>Grand écran</PresentationFormat>
  <Paragraphs>24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Brin</vt:lpstr>
      <vt:lpstr>Rapport de FAICAL</vt:lpstr>
      <vt:lpstr>Comment installer Wordpress</vt:lpstr>
      <vt:lpstr>5. *Configuration de WordPress* :   - j’ai renommé le fichier wp-config-sample.php à wp-config.php.   - Ouvrez le fichier wp-config.php et ajoutez les informations de la base de données que vous avez créée (nom de la base de données, nom d'utilisateur et mot de passe).   - Enregistrez le fichier.  6. *Lancement de l'installation* :   - Ouvrez un navigateur web et accédez à l'URL locale de votre site WordPress (généralement http://localhost/votredossierwordpress). Vous serez redirigé vers l'assistant d'installation de WordPress.  7. *Complétez l'installation* :   - Suivez les étapes de l'assistant d'installation pour configurer les paramètres de votre site, y compris le titre, la description, le nom d'utilisateur et le mot de passe de l'administrateur.  8. *Connexion à l'interface d'administration* :   - Une fois l'installation terminée, connectez-vous à l'interface d'administration de WordPress en utilisant le nom d'utilisateur et le mot de passe que vous avez définis.</vt:lpstr>
      <vt:lpstr>Comment installer les plugins</vt:lpstr>
      <vt:lpstr>3. *Ajoutez un nouveau plugin* :   - Cliquez sur "Ajouter un nouveau". Vous serez dirigé vers la page d'installation de plugins. </vt:lpstr>
      <vt:lpstr>4. *Recherche du plugin* :   - Vous pouvez rechercher un plugin en utilisant la barre de recherche en haut à droite. Entrez le nom ou les mots-clés du plugin que vous souhaitez installer.</vt:lpstr>
      <vt:lpstr>5. *Sélection du plugin* :   - Parcourez les résultats de la recherche et trouvez le plugin que vous souhaitez installer. Cliquez sur "Installer maintenant" situé sous le nom du plugin.  6. *Installation du plugin* :   - WordPress téléchargera et installera le plugin sur votre site. Attendez quelques instants que le processus soit terminé.</vt:lpstr>
      <vt:lpstr>7. *Activation du plugin* :   - Une fois l'installation terminée, le bouton "Installer maintenant" sera remplacé par "Activer". Cliquez sur ce bouton pour activer le plugin.</vt:lpstr>
      <vt:lpstr>8. *Configuration du plugin* (le cas échéant) :   - Après avoir activé le plugin, il peut y avoir des paramètres de configuration spécifiques à définir. Cela dépendra du plugin que vous avez installé.  9. *Utilisation du plugin* :   - Une fois que le plugin est activé et configuré, vous pouvez commencer à l'utiliser en fonction de ses fonctionnalités. Cela peut impliquer de créer des éléments, d'ajouter des fonctionnalités, ou de personnaliser votre site.</vt:lpstr>
      <vt:lpstr>LES PLUGINS UTILISES SONT:</vt:lpstr>
      <vt:lpstr>2-All-in-One WP Migration: pour exporter mon site</vt:lpstr>
      <vt:lpstr>3-Gtranslate: pour traduire mon site</vt:lpstr>
      <vt:lpstr>4-Modèles de démarrage: pour chosir mon template</vt:lpstr>
      <vt:lpstr>5-WooCommerce: pour ajouter du contenu a mon site</vt:lpstr>
      <vt:lpstr>6-WP Mail SMTP: pour recevoir les mail sur mon compte gmail</vt:lpstr>
      <vt:lpstr>7-WP Reset: pour réinitialiser mon site</vt:lpstr>
      <vt:lpstr>8-WPForms Lite: pour créer des formulaires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FAICAL</dc:title>
  <dc:creator>Faïçal Maïga</dc:creator>
  <cp:lastModifiedBy>Faïçal Maïga</cp:lastModifiedBy>
  <cp:revision>2</cp:revision>
  <dcterms:created xsi:type="dcterms:W3CDTF">2023-10-17T14:31:03Z</dcterms:created>
  <dcterms:modified xsi:type="dcterms:W3CDTF">2023-10-17T15:21:02Z</dcterms:modified>
</cp:coreProperties>
</file>