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2" r:id="rId8"/>
    <p:sldId id="261" r:id="rId9"/>
    <p:sldId id="260" r:id="rId10"/>
    <p:sldId id="265" r:id="rId11"/>
    <p:sldId id="266" r:id="rId12"/>
    <p:sldId id="264" r:id="rId13"/>
    <p:sldId id="268" r:id="rId14"/>
    <p:sldId id="269" r:id="rId15"/>
    <p:sldId id="270" r:id="rId16"/>
    <p:sldId id="272" r:id="rId17"/>
    <p:sldId id="274" r:id="rId18"/>
    <p:sldId id="275" r:id="rId19"/>
    <p:sldId id="276" r:id="rId20"/>
    <p:sldId id="277" r:id="rId21"/>
    <p:sldId id="273" r:id="rId22"/>
    <p:sldId id="278" r:id="rId23"/>
    <p:sldId id="281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3609" autoAdjust="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package" Target="../embeddings/Workbook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Capacity used in each day</a:t>
            </a:r>
            <a:endParaRPr lang="vi-V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Field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Trang_tính1!$A$2:$A$5</c:f>
              <c:strCache>
                <c:ptCount val="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</c:strCache>
            </c:strRef>
          </c:cat>
          <c:val>
            <c:numRef>
              <c:f>Trang_tính1!$B$2:$B$5</c:f>
              <c:numCache>
                <c:formatCode>General</c:formatCode>
                <c:ptCount val="4"/>
                <c:pt idx="3">
                  <c:v>7</c:v>
                </c:pt>
              </c:numCache>
            </c:numRef>
          </c:val>
        </c:ser>
        <c:ser>
          <c:idx val="1"/>
          <c:order val="1"/>
          <c:tx>
            <c:strRef>
              <c:f>Trang_tính1!$C$1</c:f>
              <c:strCache>
                <c:ptCount val="1"/>
                <c:pt idx="0">
                  <c:v>Field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Trang_tính1!$A$2:$A$5</c:f>
              <c:strCache>
                <c:ptCount val="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</c:strCache>
            </c:strRef>
          </c:cat>
          <c:val>
            <c:numRef>
              <c:f>Trang_tính1!$C$2:$C$5</c:f>
              <c:numCache>
                <c:formatCode>General</c:formatCode>
                <c:ptCount val="4"/>
                <c:pt idx="0">
                  <c:v>3</c:v>
                </c:pt>
              </c:numCache>
            </c:numRef>
          </c:val>
        </c:ser>
        <c:ser>
          <c:idx val="2"/>
          <c:order val="2"/>
          <c:tx>
            <c:strRef>
              <c:f>Trang_tính1!$D$1</c:f>
              <c:strCache>
                <c:ptCount val="1"/>
                <c:pt idx="0">
                  <c:v>Field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Trang_tính1!$A$2:$A$5</c:f>
              <c:strCache>
                <c:ptCount val="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</c:strCache>
            </c:strRef>
          </c:cat>
          <c:val>
            <c:numRef>
              <c:f>Trang_tính1!$D$2:$D$5</c:f>
              <c:numCache>
                <c:formatCode>General</c:formatCode>
                <c:ptCount val="4"/>
                <c:pt idx="1">
                  <c:v>6</c:v>
                </c:pt>
              </c:numCache>
            </c:numRef>
          </c:val>
        </c:ser>
        <c:ser>
          <c:idx val="3"/>
          <c:order val="3"/>
          <c:tx>
            <c:strRef>
              <c:f>Trang_tính1!$E$1</c:f>
              <c:strCache>
                <c:ptCount val="1"/>
                <c:pt idx="0">
                  <c:v>Field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Trang_tính1!$A$2:$A$5</c:f>
              <c:strCache>
                <c:ptCount val="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</c:strCache>
            </c:strRef>
          </c:cat>
          <c:val>
            <c:numRef>
              <c:f>Trang_tính1!$E$2:$E$5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</c:numCache>
            </c:numRef>
          </c:val>
        </c:ser>
        <c:ser>
          <c:idx val="4"/>
          <c:order val="4"/>
          <c:tx>
            <c:strRef>
              <c:f>Trang_tính1!$F$1</c:f>
              <c:strCache>
                <c:ptCount val="1"/>
                <c:pt idx="0">
                  <c:v>Field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Trang_tính1!$A$2:$A$5</c:f>
              <c:strCache>
                <c:ptCount val="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</c:strCache>
            </c:strRef>
          </c:cat>
          <c:val>
            <c:numRef>
              <c:f>Trang_tính1!$F$2:$F$5</c:f>
              <c:numCache>
                <c:formatCode>General</c:formatCode>
                <c:ptCount val="4"/>
                <c:pt idx="2">
                  <c:v>4</c:v>
                </c:pt>
              </c:numCache>
            </c:numRef>
          </c:val>
        </c:ser>
        <c:ser>
          <c:idx val="5"/>
          <c:order val="5"/>
          <c:tx>
            <c:strRef>
              <c:f>Trang_tính1!$G$1</c:f>
              <c:strCache>
                <c:ptCount val="1"/>
                <c:pt idx="0">
                  <c:v>Field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Trang_tính1!$A$2:$A$5</c:f>
              <c:strCache>
                <c:ptCount val="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</c:strCache>
            </c:strRef>
          </c:cat>
          <c:val>
            <c:numRef>
              <c:f>Trang_tính1!$G$2:$G$5</c:f>
              <c:numCache>
                <c:formatCode>General</c:formatCode>
                <c:ptCount val="4"/>
                <c:pt idx="2">
                  <c:v>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085153919"/>
        <c:axId val="1085153503"/>
      </c:barChart>
      <c:catAx>
        <c:axId val="1085153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85153503"/>
        <c:crosses val="autoZero"/>
        <c:auto val="1"/>
        <c:lblAlgn val="ctr"/>
        <c:lblOffset val="100"/>
        <c:noMultiLvlLbl val="0"/>
      </c:catAx>
      <c:valAx>
        <c:axId val="1085153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85153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Capacity used in each day</a:t>
            </a:r>
            <a:endParaRPr lang="vi-V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Field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Trang_tính1!$A$2:$A$5</c:f>
              <c:strCache>
                <c:ptCount val="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</c:strCache>
            </c:strRef>
          </c:cat>
          <c:val>
            <c:numRef>
              <c:f>Trang_tính1!$B$2:$B$5</c:f>
              <c:numCache>
                <c:formatCode>General</c:formatCode>
                <c:ptCount val="4"/>
                <c:pt idx="3">
                  <c:v>7</c:v>
                </c:pt>
              </c:numCache>
            </c:numRef>
          </c:val>
        </c:ser>
        <c:ser>
          <c:idx val="1"/>
          <c:order val="1"/>
          <c:tx>
            <c:strRef>
              <c:f>Trang_tính1!$C$1</c:f>
              <c:strCache>
                <c:ptCount val="1"/>
                <c:pt idx="0">
                  <c:v>Field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Trang_tính1!$A$2:$A$5</c:f>
              <c:strCache>
                <c:ptCount val="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</c:strCache>
            </c:strRef>
          </c:cat>
          <c:val>
            <c:numRef>
              <c:f>Trang_tính1!$C$2:$C$5</c:f>
              <c:numCache>
                <c:formatCode>General</c:formatCode>
                <c:ptCount val="4"/>
                <c:pt idx="0">
                  <c:v>3</c:v>
                </c:pt>
              </c:numCache>
            </c:numRef>
          </c:val>
        </c:ser>
        <c:ser>
          <c:idx val="2"/>
          <c:order val="2"/>
          <c:tx>
            <c:strRef>
              <c:f>Trang_tính1!$D$1</c:f>
              <c:strCache>
                <c:ptCount val="1"/>
                <c:pt idx="0">
                  <c:v>Field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Trang_tính1!$A$2:$A$5</c:f>
              <c:strCache>
                <c:ptCount val="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</c:strCache>
            </c:strRef>
          </c:cat>
          <c:val>
            <c:numRef>
              <c:f>Trang_tính1!$D$2:$D$5</c:f>
              <c:numCache>
                <c:formatCode>General</c:formatCode>
                <c:ptCount val="4"/>
                <c:pt idx="1">
                  <c:v>6</c:v>
                </c:pt>
              </c:numCache>
            </c:numRef>
          </c:val>
        </c:ser>
        <c:ser>
          <c:idx val="3"/>
          <c:order val="3"/>
          <c:tx>
            <c:strRef>
              <c:f>Trang_tính1!$E$1</c:f>
              <c:strCache>
                <c:ptCount val="1"/>
                <c:pt idx="0">
                  <c:v>Field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Trang_tính1!$A$2:$A$5</c:f>
              <c:strCache>
                <c:ptCount val="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</c:strCache>
            </c:strRef>
          </c:cat>
          <c:val>
            <c:numRef>
              <c:f>Trang_tính1!$E$2:$E$5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</c:numCache>
            </c:numRef>
          </c:val>
        </c:ser>
        <c:ser>
          <c:idx val="4"/>
          <c:order val="4"/>
          <c:tx>
            <c:strRef>
              <c:f>Trang_tính1!$F$1</c:f>
              <c:strCache>
                <c:ptCount val="1"/>
                <c:pt idx="0">
                  <c:v>Field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Trang_tính1!$A$2:$A$5</c:f>
              <c:strCache>
                <c:ptCount val="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</c:strCache>
            </c:strRef>
          </c:cat>
          <c:val>
            <c:numRef>
              <c:f>Trang_tính1!$F$2:$F$5</c:f>
              <c:numCache>
                <c:formatCode>General</c:formatCode>
                <c:ptCount val="4"/>
                <c:pt idx="2">
                  <c:v>4</c:v>
                </c:pt>
              </c:numCache>
            </c:numRef>
          </c:val>
        </c:ser>
        <c:ser>
          <c:idx val="5"/>
          <c:order val="5"/>
          <c:tx>
            <c:strRef>
              <c:f>Trang_tính1!$G$1</c:f>
              <c:strCache>
                <c:ptCount val="1"/>
                <c:pt idx="0">
                  <c:v>Field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Trang_tính1!$A$2:$A$5</c:f>
              <c:strCache>
                <c:ptCount val="4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</c:strCache>
            </c:strRef>
          </c:cat>
          <c:val>
            <c:numRef>
              <c:f>Trang_tính1!$G$2:$G$5</c:f>
              <c:numCache>
                <c:formatCode>General</c:formatCode>
                <c:ptCount val="4"/>
                <c:pt idx="2">
                  <c:v>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085153919"/>
        <c:axId val="1085153503"/>
      </c:barChart>
      <c:catAx>
        <c:axId val="1085153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85153503"/>
        <c:crosses val="autoZero"/>
        <c:auto val="1"/>
        <c:lblAlgn val="ctr"/>
        <c:lblOffset val="100"/>
        <c:noMultiLvlLbl val="0"/>
      </c:catAx>
      <c:valAx>
        <c:axId val="1085153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85153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0" b="0" i="0" u="none" strike="noStrike" baseline="0" dirty="0">
                <a:solidFill>
                  <a:schemeClr val="accent5"/>
                </a:solidFill>
                <a:effectLst/>
              </a:rPr>
              <a:t>𝑁</a:t>
            </a:r>
            <a:r>
              <a:rPr lang="en-US" sz="1860" b="0" i="0" u="none" strike="noStrike" baseline="0" dirty="0">
                <a:effectLst/>
              </a:rPr>
              <a:t> ≈ </a:t>
            </a:r>
            <a:r>
              <a:rPr lang="en-US" sz="1860" b="0" i="0" u="none" strike="noStrike" baseline="0" dirty="0">
                <a:solidFill>
                  <a:schemeClr val="accent5"/>
                </a:solidFill>
                <a:effectLst/>
              </a:rPr>
              <a:t>𝐽</a:t>
            </a:r>
            <a:endParaRPr lang="vi-VN" dirty="0">
              <a:solidFill>
                <a:schemeClr val="accent5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MIP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Trang_tính1!$A$2:$A$10</c:f>
              <c:strCache>
                <c:ptCount val="9"/>
                <c:pt idx="0">
                  <c:v>N = 15</c:v>
                </c:pt>
                <c:pt idx="1">
                  <c:v>N = 25</c:v>
                </c:pt>
                <c:pt idx="2">
                  <c:v>N = 35</c:v>
                </c:pt>
                <c:pt idx="3">
                  <c:v>N = 45</c:v>
                </c:pt>
                <c:pt idx="4">
                  <c:v>N = 55</c:v>
                </c:pt>
                <c:pt idx="5">
                  <c:v>N = 65</c:v>
                </c:pt>
                <c:pt idx="6">
                  <c:v>N = 75</c:v>
                </c:pt>
                <c:pt idx="7">
                  <c:v>N = 85</c:v>
                </c:pt>
                <c:pt idx="8">
                  <c:v>N = 95</c:v>
                </c:pt>
              </c:strCache>
            </c:strRef>
          </c:cat>
          <c:val>
            <c:numRef>
              <c:f>Trang_tính1!$B$2:$B$10</c:f>
              <c:numCache>
                <c:formatCode>General</c:formatCode>
                <c:ptCount val="9"/>
                <c:pt idx="0">
                  <c:v>0.027998924255371</c:v>
                </c:pt>
                <c:pt idx="1">
                  <c:v>0.28369140625</c:v>
                </c:pt>
                <c:pt idx="2">
                  <c:v>0.519570350646972</c:v>
                </c:pt>
                <c:pt idx="3">
                  <c:v>2.12365245819091</c:v>
                </c:pt>
                <c:pt idx="4">
                  <c:v>2.17380237579345</c:v>
                </c:pt>
                <c:pt idx="5">
                  <c:v>3.27194142341613</c:v>
                </c:pt>
                <c:pt idx="6">
                  <c:v>22.2591698169708</c:v>
                </c:pt>
                <c:pt idx="7">
                  <c:v>41.762507200241</c:v>
                </c:pt>
                <c:pt idx="8">
                  <c:v>57.0640602111816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Trang_tính1!$C$1</c:f>
              <c:strCache>
                <c:ptCount val="1"/>
                <c:pt idx="0">
                  <c:v>CP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Trang_tính1!$A$2:$A$10</c:f>
              <c:strCache>
                <c:ptCount val="9"/>
                <c:pt idx="0">
                  <c:v>N = 15</c:v>
                </c:pt>
                <c:pt idx="1">
                  <c:v>N = 25</c:v>
                </c:pt>
                <c:pt idx="2">
                  <c:v>N = 35</c:v>
                </c:pt>
                <c:pt idx="3">
                  <c:v>N = 45</c:v>
                </c:pt>
                <c:pt idx="4">
                  <c:v>N = 55</c:v>
                </c:pt>
                <c:pt idx="5">
                  <c:v>N = 65</c:v>
                </c:pt>
                <c:pt idx="6">
                  <c:v>N = 75</c:v>
                </c:pt>
                <c:pt idx="7">
                  <c:v>N = 85</c:v>
                </c:pt>
                <c:pt idx="8">
                  <c:v>N = 95</c:v>
                </c:pt>
              </c:strCache>
            </c:strRef>
          </c:cat>
          <c:val>
            <c:numRef>
              <c:f>Trang_tính1!$C$2:$C$10</c:f>
              <c:numCache>
                <c:formatCode>General</c:formatCode>
                <c:ptCount val="9"/>
                <c:pt idx="0">
                  <c:v>0.0843567848205566</c:v>
                </c:pt>
                <c:pt idx="1">
                  <c:v>0.415978193283081</c:v>
                </c:pt>
                <c:pt idx="2">
                  <c:v>0.68661618232727</c:v>
                </c:pt>
                <c:pt idx="3">
                  <c:v>0.837725639343261</c:v>
                </c:pt>
                <c:pt idx="4">
                  <c:v>2.07362222671508</c:v>
                </c:pt>
                <c:pt idx="5">
                  <c:v>6.0230541229248</c:v>
                </c:pt>
                <c:pt idx="6">
                  <c:v>11.8445732593536</c:v>
                </c:pt>
                <c:pt idx="7">
                  <c:v>32.1446995735168</c:v>
                </c:pt>
                <c:pt idx="8">
                  <c:v>59.4537932872772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Trang_tính1!$D$1</c:f>
              <c:strCache>
                <c:ptCount val="1"/>
                <c:pt idx="0">
                  <c:v>Heuristic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Trang_tính1!$A$2:$A$10</c:f>
              <c:strCache>
                <c:ptCount val="9"/>
                <c:pt idx="0">
                  <c:v>N = 15</c:v>
                </c:pt>
                <c:pt idx="1">
                  <c:v>N = 25</c:v>
                </c:pt>
                <c:pt idx="2">
                  <c:v>N = 35</c:v>
                </c:pt>
                <c:pt idx="3">
                  <c:v>N = 45</c:v>
                </c:pt>
                <c:pt idx="4">
                  <c:v>N = 55</c:v>
                </c:pt>
                <c:pt idx="5">
                  <c:v>N = 65</c:v>
                </c:pt>
                <c:pt idx="6">
                  <c:v>N = 75</c:v>
                </c:pt>
                <c:pt idx="7">
                  <c:v>N = 85</c:v>
                </c:pt>
                <c:pt idx="8">
                  <c:v>N = 95</c:v>
                </c:pt>
              </c:strCache>
            </c:strRef>
          </c:cat>
          <c:val>
            <c:numRef>
              <c:f>Trang_tính1!$D$2:$D$10</c:f>
              <c:numCache>
                <c:formatCode>General</c:formatCode>
                <c:ptCount val="9"/>
              </c:numCache>
            </c:numRef>
          </c:val>
          <c:smooth val="0"/>
        </c:ser>
        <c:ser>
          <c:idx val="3"/>
          <c:order val="3"/>
          <c:tx>
            <c:strRef>
              <c:f>Trang_tính1!$E$1</c:f>
              <c:strCache>
                <c:ptCount val="1"/>
                <c:pt idx="0">
                  <c:v>Branch &amp; Bound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Trang_tính1!$A$2:$A$10</c:f>
              <c:strCache>
                <c:ptCount val="9"/>
                <c:pt idx="0">
                  <c:v>N = 15</c:v>
                </c:pt>
                <c:pt idx="1">
                  <c:v>N = 25</c:v>
                </c:pt>
                <c:pt idx="2">
                  <c:v>N = 35</c:v>
                </c:pt>
                <c:pt idx="3">
                  <c:v>N = 45</c:v>
                </c:pt>
                <c:pt idx="4">
                  <c:v>N = 55</c:v>
                </c:pt>
                <c:pt idx="5">
                  <c:v>N = 65</c:v>
                </c:pt>
                <c:pt idx="6">
                  <c:v>N = 75</c:v>
                </c:pt>
                <c:pt idx="7">
                  <c:v>N = 85</c:v>
                </c:pt>
                <c:pt idx="8">
                  <c:v>N = 95</c:v>
                </c:pt>
              </c:strCache>
            </c:strRef>
          </c:cat>
          <c:val>
            <c:numRef>
              <c:f>Trang_tính1!$E$2:$E$10</c:f>
              <c:numCache>
                <c:formatCode>General</c:formatCode>
                <c:ptCount val="9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84726656"/>
        <c:axId val="1884725824"/>
      </c:lineChart>
      <c:catAx>
        <c:axId val="188472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84725824"/>
        <c:crosses val="autoZero"/>
        <c:auto val="1"/>
        <c:lblAlgn val="ctr"/>
        <c:lblOffset val="100"/>
        <c:noMultiLvlLbl val="0"/>
      </c:catAx>
      <c:valAx>
        <c:axId val="188472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84726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0" b="0" i="0" u="none" strike="noStrike" baseline="0" dirty="0">
                <a:solidFill>
                  <a:schemeClr val="accent5"/>
                </a:solidFill>
                <a:effectLst/>
              </a:rPr>
              <a:t>5𝑁 </a:t>
            </a:r>
            <a:r>
              <a:rPr lang="en-US" sz="1860" b="0" i="0" u="none" strike="noStrike" baseline="0" dirty="0">
                <a:effectLst/>
              </a:rPr>
              <a:t>≈ </a:t>
            </a:r>
            <a:r>
              <a:rPr lang="en-US" sz="1860" b="0" i="0" u="none" strike="noStrike" baseline="0" dirty="0">
                <a:solidFill>
                  <a:schemeClr val="accent5"/>
                </a:solidFill>
                <a:effectLst/>
              </a:rPr>
              <a:t>𝐽</a:t>
            </a:r>
            <a:endParaRPr lang="vi-VN" dirty="0">
              <a:solidFill>
                <a:schemeClr val="accent5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MIP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Trang_tính1!$A$2:$A$10</c:f>
              <c:strCache>
                <c:ptCount val="9"/>
                <c:pt idx="0">
                  <c:v>N = 15</c:v>
                </c:pt>
                <c:pt idx="1">
                  <c:v>N = 25</c:v>
                </c:pt>
                <c:pt idx="2">
                  <c:v>N = 35</c:v>
                </c:pt>
                <c:pt idx="3">
                  <c:v>N = 45</c:v>
                </c:pt>
                <c:pt idx="4">
                  <c:v>N = 55</c:v>
                </c:pt>
                <c:pt idx="5">
                  <c:v>N = 65</c:v>
                </c:pt>
                <c:pt idx="6">
                  <c:v>N = 75</c:v>
                </c:pt>
                <c:pt idx="7">
                  <c:v>N = 85</c:v>
                </c:pt>
                <c:pt idx="8">
                  <c:v>N = 95</c:v>
                </c:pt>
              </c:strCache>
            </c:strRef>
          </c:cat>
          <c:val>
            <c:numRef>
              <c:f>Trang_tính1!$B$2:$B$10</c:f>
              <c:numCache>
                <c:formatCode>General</c:formatCode>
                <c:ptCount val="9"/>
                <c:pt idx="0">
                  <c:v>0.0529601573944091</c:v>
                </c:pt>
                <c:pt idx="1">
                  <c:v>0.325010776519775</c:v>
                </c:pt>
                <c:pt idx="2">
                  <c:v>0.600484609603881</c:v>
                </c:pt>
                <c:pt idx="3">
                  <c:v>1.1305980682373</c:v>
                </c:pt>
                <c:pt idx="4">
                  <c:v>2.31914091110229</c:v>
                </c:pt>
                <c:pt idx="5">
                  <c:v>0.577116727828979</c:v>
                </c:pt>
                <c:pt idx="6">
                  <c:v>1.33705377578735</c:v>
                </c:pt>
                <c:pt idx="7">
                  <c:v>27.4635734558105</c:v>
                </c:pt>
                <c:pt idx="8">
                  <c:v>2.75756478309631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Trang_tính1!$C$1</c:f>
              <c:strCache>
                <c:ptCount val="1"/>
                <c:pt idx="0">
                  <c:v>CP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Trang_tính1!$A$2:$A$10</c:f>
              <c:strCache>
                <c:ptCount val="9"/>
                <c:pt idx="0">
                  <c:v>N = 15</c:v>
                </c:pt>
                <c:pt idx="1">
                  <c:v>N = 25</c:v>
                </c:pt>
                <c:pt idx="2">
                  <c:v>N = 35</c:v>
                </c:pt>
                <c:pt idx="3">
                  <c:v>N = 45</c:v>
                </c:pt>
                <c:pt idx="4">
                  <c:v>N = 55</c:v>
                </c:pt>
                <c:pt idx="5">
                  <c:v>N = 65</c:v>
                </c:pt>
                <c:pt idx="6">
                  <c:v>N = 75</c:v>
                </c:pt>
                <c:pt idx="7">
                  <c:v>N = 85</c:v>
                </c:pt>
                <c:pt idx="8">
                  <c:v>N = 95</c:v>
                </c:pt>
              </c:strCache>
            </c:strRef>
          </c:cat>
          <c:val>
            <c:numRef>
              <c:f>Trang_tính1!$C$2:$C$10</c:f>
              <c:numCache>
                <c:formatCode>General</c:formatCode>
                <c:ptCount val="9"/>
                <c:pt idx="0">
                  <c:v>0.307797908782959</c:v>
                </c:pt>
                <c:pt idx="1">
                  <c:v>0.908416509628295</c:v>
                </c:pt>
                <c:pt idx="2">
                  <c:v>2.41645503044128</c:v>
                </c:pt>
                <c:pt idx="3">
                  <c:v>5.4160988330841</c:v>
                </c:pt>
                <c:pt idx="4">
                  <c:v>7.96495199203491</c:v>
                </c:pt>
                <c:pt idx="5">
                  <c:v>7.29537796974182</c:v>
                </c:pt>
                <c:pt idx="6">
                  <c:v>16.0820505619049</c:v>
                </c:pt>
                <c:pt idx="7">
                  <c:v>18.2013058662414</c:v>
                </c:pt>
                <c:pt idx="8">
                  <c:v>22.072253704071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Trang_tính1!$D$1</c:f>
              <c:strCache>
                <c:ptCount val="1"/>
                <c:pt idx="0">
                  <c:v>Heuristic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Trang_tính1!$A$2:$A$10</c:f>
              <c:strCache>
                <c:ptCount val="9"/>
                <c:pt idx="0">
                  <c:v>N = 15</c:v>
                </c:pt>
                <c:pt idx="1">
                  <c:v>N = 25</c:v>
                </c:pt>
                <c:pt idx="2">
                  <c:v>N = 35</c:v>
                </c:pt>
                <c:pt idx="3">
                  <c:v>N = 45</c:v>
                </c:pt>
                <c:pt idx="4">
                  <c:v>N = 55</c:v>
                </c:pt>
                <c:pt idx="5">
                  <c:v>N = 65</c:v>
                </c:pt>
                <c:pt idx="6">
                  <c:v>N = 75</c:v>
                </c:pt>
                <c:pt idx="7">
                  <c:v>N = 85</c:v>
                </c:pt>
                <c:pt idx="8">
                  <c:v>N = 95</c:v>
                </c:pt>
              </c:strCache>
            </c:strRef>
          </c:cat>
          <c:val>
            <c:numRef>
              <c:f>Trang_tính1!$D$2:$D$10</c:f>
              <c:numCache>
                <c:formatCode>General</c:formatCode>
                <c:ptCount val="9"/>
              </c:numCache>
            </c:numRef>
          </c:val>
          <c:smooth val="0"/>
        </c:ser>
        <c:ser>
          <c:idx val="3"/>
          <c:order val="3"/>
          <c:tx>
            <c:strRef>
              <c:f>Trang_tính1!$E$1</c:f>
              <c:strCache>
                <c:ptCount val="1"/>
                <c:pt idx="0">
                  <c:v>Branch &amp; Bound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Trang_tính1!$A$2:$A$10</c:f>
              <c:strCache>
                <c:ptCount val="9"/>
                <c:pt idx="0">
                  <c:v>N = 15</c:v>
                </c:pt>
                <c:pt idx="1">
                  <c:v>N = 25</c:v>
                </c:pt>
                <c:pt idx="2">
                  <c:v>N = 35</c:v>
                </c:pt>
                <c:pt idx="3">
                  <c:v>N = 45</c:v>
                </c:pt>
                <c:pt idx="4">
                  <c:v>N = 55</c:v>
                </c:pt>
                <c:pt idx="5">
                  <c:v>N = 65</c:v>
                </c:pt>
                <c:pt idx="6">
                  <c:v>N = 75</c:v>
                </c:pt>
                <c:pt idx="7">
                  <c:v>N = 85</c:v>
                </c:pt>
                <c:pt idx="8">
                  <c:v>N = 95</c:v>
                </c:pt>
              </c:strCache>
            </c:strRef>
          </c:cat>
          <c:val>
            <c:numRef>
              <c:f>Trang_tính1!$E$2:$E$10</c:f>
              <c:numCache>
                <c:formatCode>General</c:formatCode>
                <c:ptCount val="9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84726656"/>
        <c:axId val="1884725824"/>
      </c:lineChart>
      <c:catAx>
        <c:axId val="188472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84725824"/>
        <c:crosses val="autoZero"/>
        <c:auto val="1"/>
        <c:lblAlgn val="ctr"/>
        <c:lblOffset val="100"/>
        <c:noMultiLvlLbl val="0"/>
      </c:catAx>
      <c:valAx>
        <c:axId val="188472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84726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0" b="0" i="0" u="none" strike="noStrike" baseline="0" dirty="0">
                <a:solidFill>
                  <a:schemeClr val="accent5"/>
                </a:solidFill>
                <a:effectLst/>
              </a:rPr>
              <a:t>𝑁</a:t>
            </a:r>
            <a:r>
              <a:rPr lang="en-US" sz="1860" b="0" i="0" u="none" strike="noStrike" baseline="0" dirty="0">
                <a:effectLst/>
              </a:rPr>
              <a:t> ≈ </a:t>
            </a:r>
            <a:r>
              <a:rPr lang="en-US" sz="1860" b="0" i="0" u="none" strike="noStrike" baseline="0" dirty="0">
                <a:solidFill>
                  <a:schemeClr val="accent5"/>
                </a:solidFill>
                <a:effectLst/>
              </a:rPr>
              <a:t>5𝐽</a:t>
            </a:r>
            <a:endParaRPr lang="vi-VN" dirty="0">
              <a:solidFill>
                <a:schemeClr val="accent5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MIP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Trang_tính1!$A$2:$A$10</c:f>
              <c:strCache>
                <c:ptCount val="9"/>
                <c:pt idx="0">
                  <c:v>N = 15</c:v>
                </c:pt>
                <c:pt idx="1">
                  <c:v>N = 25</c:v>
                </c:pt>
                <c:pt idx="2">
                  <c:v>N = 35</c:v>
                </c:pt>
                <c:pt idx="3">
                  <c:v>N = 45</c:v>
                </c:pt>
                <c:pt idx="4">
                  <c:v>N = 55</c:v>
                </c:pt>
                <c:pt idx="5">
                  <c:v>N = 65</c:v>
                </c:pt>
                <c:pt idx="6">
                  <c:v>N = 75</c:v>
                </c:pt>
                <c:pt idx="7">
                  <c:v>N = 85</c:v>
                </c:pt>
                <c:pt idx="8">
                  <c:v>N = 95</c:v>
                </c:pt>
              </c:strCache>
            </c:strRef>
          </c:cat>
          <c:val>
            <c:numRef>
              <c:f>Trang_tính1!$B$2:$B$10</c:f>
              <c:numCache>
                <c:formatCode>General</c:formatCode>
                <c:ptCount val="9"/>
                <c:pt idx="0">
                  <c:v>0.009034634</c:v>
                </c:pt>
                <c:pt idx="1">
                  <c:v>0.012826443</c:v>
                </c:pt>
                <c:pt idx="2">
                  <c:v>0.03094697</c:v>
                </c:pt>
                <c:pt idx="3">
                  <c:v>0.56395793</c:v>
                </c:pt>
                <c:pt idx="4">
                  <c:v>3.50526309</c:v>
                </c:pt>
                <c:pt idx="5">
                  <c:v>10.01300097</c:v>
                </c:pt>
                <c:pt idx="6">
                  <c:v>10.68327618</c:v>
                </c:pt>
                <c:pt idx="7">
                  <c:v>28.35502362</c:v>
                </c:pt>
                <c:pt idx="8">
                  <c:v>5.374705315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Trang_tính1!$C$1</c:f>
              <c:strCache>
                <c:ptCount val="1"/>
                <c:pt idx="0">
                  <c:v>CP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Trang_tính1!$A$2:$A$10</c:f>
              <c:strCache>
                <c:ptCount val="9"/>
                <c:pt idx="0">
                  <c:v>N = 15</c:v>
                </c:pt>
                <c:pt idx="1">
                  <c:v>N = 25</c:v>
                </c:pt>
                <c:pt idx="2">
                  <c:v>N = 35</c:v>
                </c:pt>
                <c:pt idx="3">
                  <c:v>N = 45</c:v>
                </c:pt>
                <c:pt idx="4">
                  <c:v>N = 55</c:v>
                </c:pt>
                <c:pt idx="5">
                  <c:v>N = 65</c:v>
                </c:pt>
                <c:pt idx="6">
                  <c:v>N = 75</c:v>
                </c:pt>
                <c:pt idx="7">
                  <c:v>N = 85</c:v>
                </c:pt>
                <c:pt idx="8">
                  <c:v>N = 95</c:v>
                </c:pt>
              </c:strCache>
            </c:strRef>
          </c:cat>
          <c:val>
            <c:numRef>
              <c:f>Trang_tính1!$C$2:$C$10</c:f>
              <c:numCache>
                <c:formatCode>General</c:formatCode>
                <c:ptCount val="9"/>
                <c:pt idx="0">
                  <c:v>0.028000832</c:v>
                </c:pt>
                <c:pt idx="1">
                  <c:v>0.053813457</c:v>
                </c:pt>
                <c:pt idx="2">
                  <c:v>0.109671831</c:v>
                </c:pt>
                <c:pt idx="3">
                  <c:v>0.924920082</c:v>
                </c:pt>
                <c:pt idx="4">
                  <c:v>2.816315889</c:v>
                </c:pt>
                <c:pt idx="5">
                  <c:v>21.61767769</c:v>
                </c:pt>
                <c:pt idx="6">
                  <c:v>6.73097086</c:v>
                </c:pt>
                <c:pt idx="7">
                  <c:v>3.538312197</c:v>
                </c:pt>
                <c:pt idx="8">
                  <c:v>4.394808054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Trang_tính1!$D$1</c:f>
              <c:strCache>
                <c:ptCount val="1"/>
                <c:pt idx="0">
                  <c:v>Heuristic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Trang_tính1!$A$2:$A$10</c:f>
              <c:strCache>
                <c:ptCount val="9"/>
                <c:pt idx="0">
                  <c:v>N = 15</c:v>
                </c:pt>
                <c:pt idx="1">
                  <c:v>N = 25</c:v>
                </c:pt>
                <c:pt idx="2">
                  <c:v>N = 35</c:v>
                </c:pt>
                <c:pt idx="3">
                  <c:v>N = 45</c:v>
                </c:pt>
                <c:pt idx="4">
                  <c:v>N = 55</c:v>
                </c:pt>
                <c:pt idx="5">
                  <c:v>N = 65</c:v>
                </c:pt>
                <c:pt idx="6">
                  <c:v>N = 75</c:v>
                </c:pt>
                <c:pt idx="7">
                  <c:v>N = 85</c:v>
                </c:pt>
                <c:pt idx="8">
                  <c:v>N = 95</c:v>
                </c:pt>
              </c:strCache>
            </c:strRef>
          </c:cat>
          <c:val>
            <c:numRef>
              <c:f>Trang_tính1!$D$2:$D$10</c:f>
              <c:numCache>
                <c:formatCode>General</c:formatCode>
                <c:ptCount val="9"/>
              </c:numCache>
            </c:numRef>
          </c:val>
          <c:smooth val="0"/>
        </c:ser>
        <c:ser>
          <c:idx val="3"/>
          <c:order val="3"/>
          <c:tx>
            <c:strRef>
              <c:f>Trang_tính1!$E$1</c:f>
              <c:strCache>
                <c:ptCount val="1"/>
                <c:pt idx="0">
                  <c:v>Branch &amp; Bound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Trang_tính1!$A$2:$A$10</c:f>
              <c:strCache>
                <c:ptCount val="9"/>
                <c:pt idx="0">
                  <c:v>N = 15</c:v>
                </c:pt>
                <c:pt idx="1">
                  <c:v>N = 25</c:v>
                </c:pt>
                <c:pt idx="2">
                  <c:v>N = 35</c:v>
                </c:pt>
                <c:pt idx="3">
                  <c:v>N = 45</c:v>
                </c:pt>
                <c:pt idx="4">
                  <c:v>N = 55</c:v>
                </c:pt>
                <c:pt idx="5">
                  <c:v>N = 65</c:v>
                </c:pt>
                <c:pt idx="6">
                  <c:v>N = 75</c:v>
                </c:pt>
                <c:pt idx="7">
                  <c:v>N = 85</c:v>
                </c:pt>
                <c:pt idx="8">
                  <c:v>N = 95</c:v>
                </c:pt>
              </c:strCache>
            </c:strRef>
          </c:cat>
          <c:val>
            <c:numRef>
              <c:f>Trang_tính1!$E$2:$E$10</c:f>
              <c:numCache>
                <c:formatCode>General</c:formatCode>
                <c:ptCount val="9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84726656"/>
        <c:axId val="1884725824"/>
      </c:lineChart>
      <c:catAx>
        <c:axId val="188472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84725824"/>
        <c:crosses val="autoZero"/>
        <c:auto val="1"/>
        <c:lblAlgn val="ctr"/>
        <c:lblOffset val="100"/>
        <c:noMultiLvlLbl val="0"/>
      </c:catAx>
      <c:valAx>
        <c:axId val="1884725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84726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6DF42-5DB7-4FEE-ABE1-A066349DA750}" type="datetimeFigureOut">
              <a:rPr lang="en-US" smtClean="0"/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32D6E-69F2-4BBF-8FF7-4A842DCDFE7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32D6E-69F2-4BBF-8FF7-4A842DCDFE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32D6E-69F2-4BBF-8FF7-4A842DCDFE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32D6E-69F2-4BBF-8FF7-4A842DCDFE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32D6E-69F2-4BBF-8FF7-4A842DCDFE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32D6E-69F2-4BBF-8FF7-4A842DCDFE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32D6E-69F2-4BBF-8FF7-4A842DCDFE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32D6E-69F2-4BBF-8FF7-4A842DCDFE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32D6E-69F2-4BBF-8FF7-4A842DCDFE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32D6E-69F2-4BBF-8FF7-4A842DCDFE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32D6E-69F2-4BBF-8FF7-4A842DCDFE7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C31E-C100-4E7C-9664-589463873738}" type="datetimeFigureOut">
              <a:rPr lang="en-US" smtClean="0"/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0035-07D0-4D84-BD60-7FFB679264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C31E-C100-4E7C-9664-589463873738}" type="datetimeFigureOut">
              <a:rPr lang="en-US" smtClean="0"/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0035-07D0-4D84-BD60-7FFB679264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C31E-C100-4E7C-9664-589463873738}" type="datetimeFigureOut">
              <a:rPr lang="en-US" smtClean="0"/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0035-07D0-4D84-BD60-7FFB679264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C31E-C100-4E7C-9664-589463873738}" type="datetimeFigureOut">
              <a:rPr lang="en-US" smtClean="0"/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0035-07D0-4D84-BD60-7FFB679264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C31E-C100-4E7C-9664-589463873738}" type="datetimeFigureOut">
              <a:rPr lang="en-US" smtClean="0"/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0035-07D0-4D84-BD60-7FFB679264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C31E-C100-4E7C-9664-589463873738}" type="datetimeFigureOut">
              <a:rPr lang="en-US" smtClean="0"/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0035-07D0-4D84-BD60-7FFB679264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C31E-C100-4E7C-9664-589463873738}" type="datetimeFigureOut">
              <a:rPr lang="en-US" smtClean="0"/>
            </a:fld>
            <a:endParaRPr lang="en-US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0035-07D0-4D84-BD60-7FFB679264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C31E-C100-4E7C-9664-589463873738}" type="datetimeFigureOut">
              <a:rPr lang="en-US" smtClean="0"/>
            </a:fld>
            <a:endParaRPr lang="en-US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0035-07D0-4D84-BD60-7FFB679264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C31E-C100-4E7C-9664-589463873738}" type="datetimeFigureOut">
              <a:rPr lang="en-US" smtClean="0"/>
            </a:fld>
            <a:endParaRPr lang="en-US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0035-07D0-4D84-BD60-7FFB679264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C31E-C100-4E7C-9664-589463873738}" type="datetimeFigureOut">
              <a:rPr lang="en-US" smtClean="0"/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0035-07D0-4D84-BD60-7FFB679264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  <a:endParaRPr lang="vi-VN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2C31E-C100-4E7C-9664-589463873738}" type="datetimeFigureOut">
              <a:rPr lang="en-US" smtClean="0"/>
            </a:fld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30035-07D0-4D84-BD60-7FFB6792648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  <a:endParaRPr lang="vi-VN"/>
          </a:p>
          <a:p>
            <a:pPr lvl="1"/>
            <a:r>
              <a:rPr lang="vi-VN"/>
              <a:t>Mức hai</a:t>
            </a:r>
            <a:endParaRPr lang="vi-VN"/>
          </a:p>
          <a:p>
            <a:pPr lvl="2"/>
            <a:r>
              <a:rPr lang="vi-VN"/>
              <a:t>Mức ba</a:t>
            </a:r>
            <a:endParaRPr lang="vi-VN"/>
          </a:p>
          <a:p>
            <a:pPr lvl="3"/>
            <a:r>
              <a:rPr lang="vi-VN"/>
              <a:t>Mức bốn</a:t>
            </a:r>
            <a:endParaRPr lang="vi-VN"/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2C31E-C100-4E7C-9664-589463873738}" type="datetimeFigureOut">
              <a:rPr lang="en-US" smtClean="0"/>
            </a:fld>
            <a:endParaRPr lang="en-US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30035-07D0-4D84-BD60-7FFB67926484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8.png"/><Relationship Id="rId7" Type="http://schemas.openxmlformats.org/officeDocument/2006/relationships/image" Target="../media/image40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9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png"/><Relationship Id="rId8" Type="http://schemas.openxmlformats.org/officeDocument/2006/relationships/image" Target="../media/image34.png"/><Relationship Id="rId7" Type="http://schemas.openxmlformats.org/officeDocument/2006/relationships/image" Target="../media/image47.png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1" Type="http://schemas.openxmlformats.org/officeDocument/2006/relationships/notesSlide" Target="../notesSlides/notesSlide8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7.png"/><Relationship Id="rId2" Type="http://schemas.openxmlformats.org/officeDocument/2006/relationships/image" Target="../media/image48.png"/><Relationship Id="rId1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image" Target="../media/image56.png"/><Relationship Id="rId7" Type="http://schemas.openxmlformats.org/officeDocument/2006/relationships/image" Target="../media/image55.png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61.png"/><Relationship Id="rId12" Type="http://schemas.openxmlformats.org/officeDocument/2006/relationships/image" Target="../media/image60.png"/><Relationship Id="rId11" Type="http://schemas.openxmlformats.org/officeDocument/2006/relationships/image" Target="../media/image59.png"/><Relationship Id="rId10" Type="http://schemas.openxmlformats.org/officeDocument/2006/relationships/image" Target="../media/image58.png"/><Relationship Id="rId1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1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3.png"/><Relationship Id="rId1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1" Type="http://schemas.openxmlformats.org/officeDocument/2006/relationships/chart" Target="../charts/char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4" Type="http://schemas.openxmlformats.org/officeDocument/2006/relationships/notesSlide" Target="../notesSlides/notesSlide3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72;p18"/>
          <p:cNvSpPr/>
          <p:nvPr/>
        </p:nvSpPr>
        <p:spPr>
          <a:xfrm rot="10800000">
            <a:off x="-228600" y="4805464"/>
            <a:ext cx="4114800" cy="4114800"/>
          </a:xfrm>
          <a:prstGeom prst="pie">
            <a:avLst>
              <a:gd name="adj1" fmla="val 0"/>
              <a:gd name="adj2" fmla="val 10771861"/>
            </a:avLst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472;p18"/>
          <p:cNvSpPr/>
          <p:nvPr/>
        </p:nvSpPr>
        <p:spPr>
          <a:xfrm rot="16200000">
            <a:off x="-1371600" y="2225071"/>
            <a:ext cx="2743200" cy="2743200"/>
          </a:xfrm>
          <a:prstGeom prst="pie">
            <a:avLst>
              <a:gd name="adj1" fmla="val 0"/>
              <a:gd name="adj2" fmla="val 10771861"/>
            </a:avLst>
          </a:prstGeom>
          <a:gradFill flip="none" rotWithShape="1">
            <a:gsLst>
              <a:gs pos="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472;p18"/>
          <p:cNvSpPr/>
          <p:nvPr/>
        </p:nvSpPr>
        <p:spPr>
          <a:xfrm rot="16200000">
            <a:off x="-1828800" y="3399839"/>
            <a:ext cx="3657600" cy="3657600"/>
          </a:xfrm>
          <a:prstGeom prst="pie">
            <a:avLst>
              <a:gd name="adj1" fmla="val 0"/>
              <a:gd name="adj2" fmla="val 10771861"/>
            </a:avLst>
          </a:prstGeom>
          <a:gradFill flip="none" rotWithShape="1">
            <a:gsLst>
              <a:gs pos="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Tam giác Vuông 4"/>
          <p:cNvSpPr/>
          <p:nvPr/>
        </p:nvSpPr>
        <p:spPr>
          <a:xfrm rot="10800000">
            <a:off x="9448800" y="0"/>
            <a:ext cx="2743200" cy="2743200"/>
          </a:xfrm>
          <a:prstGeom prst="rtTriangle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am giác Vuông 3"/>
          <p:cNvSpPr/>
          <p:nvPr/>
        </p:nvSpPr>
        <p:spPr>
          <a:xfrm rot="10800000">
            <a:off x="9906000" y="0"/>
            <a:ext cx="2286000" cy="2286000"/>
          </a:xfrm>
          <a:prstGeom prst="rtTriangle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472;p18"/>
          <p:cNvSpPr/>
          <p:nvPr/>
        </p:nvSpPr>
        <p:spPr>
          <a:xfrm rot="16200000">
            <a:off x="-1143000" y="2459818"/>
            <a:ext cx="2286000" cy="2286000"/>
          </a:xfrm>
          <a:prstGeom prst="pie">
            <a:avLst>
              <a:gd name="adj1" fmla="val 0"/>
              <a:gd name="adj2" fmla="val 10771861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645;p20"/>
          <p:cNvSpPr/>
          <p:nvPr/>
        </p:nvSpPr>
        <p:spPr>
          <a:xfrm rot="10800000" flipH="1">
            <a:off x="0" y="5029200"/>
            <a:ext cx="3657600" cy="3657600"/>
          </a:xfrm>
          <a:prstGeom prst="pie">
            <a:avLst>
              <a:gd name="adj1" fmla="val 18142"/>
              <a:gd name="adj2" fmla="val 10771861"/>
            </a:avLst>
          </a:prstGeom>
          <a:gradFill>
            <a:gsLst>
              <a:gs pos="100000">
                <a:schemeClr val="accent5"/>
              </a:gs>
              <a:gs pos="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645;p20"/>
          <p:cNvSpPr/>
          <p:nvPr/>
        </p:nvSpPr>
        <p:spPr>
          <a:xfrm rot="16200000">
            <a:off x="-1600200" y="3657600"/>
            <a:ext cx="3200400" cy="3200400"/>
          </a:xfrm>
          <a:prstGeom prst="pie">
            <a:avLst>
              <a:gd name="adj1" fmla="val 0"/>
              <a:gd name="adj2" fmla="val 10771861"/>
            </a:avLst>
          </a:prstGeom>
          <a:gradFill>
            <a:gsLst>
              <a:gs pos="100000">
                <a:schemeClr val="accent3"/>
              </a:gs>
              <a:gs pos="0">
                <a:schemeClr val="accent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Hình chữ nhật 12"/>
          <p:cNvSpPr/>
          <p:nvPr/>
        </p:nvSpPr>
        <p:spPr>
          <a:xfrm>
            <a:off x="2225040" y="1595336"/>
            <a:ext cx="7315200" cy="457200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4"/>
              </a:gs>
            </a:gsLst>
            <a:lin ang="10800025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ình chữ nhật 13"/>
          <p:cNvSpPr/>
          <p:nvPr/>
        </p:nvSpPr>
        <p:spPr>
          <a:xfrm>
            <a:off x="2225040" y="2514600"/>
            <a:ext cx="5486400" cy="457200"/>
          </a:xfrm>
          <a:prstGeom prst="rect">
            <a:avLst/>
          </a:prstGeom>
          <a:gradFill>
            <a:gsLst>
              <a:gs pos="100000">
                <a:schemeClr val="accent5"/>
              </a:gs>
              <a:gs pos="0">
                <a:schemeClr val="accent6"/>
              </a:gs>
            </a:gsLst>
            <a:lin ang="10800025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ộp Văn bản 14"/>
          <p:cNvSpPr txBox="1"/>
          <p:nvPr/>
        </p:nvSpPr>
        <p:spPr>
          <a:xfrm>
            <a:off x="2651760" y="1143000"/>
            <a:ext cx="6106160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00" b="1" dirty="0"/>
              <a:t>CROPS HARVEST</a:t>
            </a:r>
            <a:endParaRPr lang="en-US" sz="5200" b="1" dirty="0"/>
          </a:p>
        </p:txBody>
      </p:sp>
      <p:sp>
        <p:nvSpPr>
          <p:cNvPr id="16" name="Hộp Văn bản 15"/>
          <p:cNvSpPr txBox="1"/>
          <p:nvPr/>
        </p:nvSpPr>
        <p:spPr>
          <a:xfrm>
            <a:off x="2651760" y="205740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00" b="1" dirty="0"/>
              <a:t>PROBLEM</a:t>
            </a:r>
            <a:endParaRPr lang="en-US" sz="5200" b="1" dirty="0"/>
          </a:p>
        </p:txBody>
      </p:sp>
      <p:sp>
        <p:nvSpPr>
          <p:cNvPr id="17" name="Hình chữ nhật 16"/>
          <p:cNvSpPr/>
          <p:nvPr/>
        </p:nvSpPr>
        <p:spPr>
          <a:xfrm>
            <a:off x="8138160" y="5715000"/>
            <a:ext cx="3657600" cy="457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ộp Văn bản 17"/>
          <p:cNvSpPr txBox="1"/>
          <p:nvPr/>
        </p:nvSpPr>
        <p:spPr>
          <a:xfrm>
            <a:off x="2743200" y="3052761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GROUP 16</a:t>
            </a:r>
            <a:endParaRPr lang="en-US" sz="2400" b="1" dirty="0"/>
          </a:p>
        </p:txBody>
      </p:sp>
      <p:sp>
        <p:nvSpPr>
          <p:cNvPr id="19" name="Hộp Văn bản 18"/>
          <p:cNvSpPr txBox="1"/>
          <p:nvPr/>
        </p:nvSpPr>
        <p:spPr>
          <a:xfrm>
            <a:off x="9052560" y="57150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128517 - IT3052E</a:t>
            </a:r>
            <a:endParaRPr lang="en-US" sz="2400" b="1" dirty="0"/>
          </a:p>
        </p:txBody>
      </p:sp>
      <p:sp>
        <p:nvSpPr>
          <p:cNvPr id="21" name="Hình Bầu dục 20"/>
          <p:cNvSpPr/>
          <p:nvPr/>
        </p:nvSpPr>
        <p:spPr>
          <a:xfrm>
            <a:off x="8625840" y="2969368"/>
            <a:ext cx="1828800" cy="1828800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ình Bầu dục 21"/>
          <p:cNvSpPr/>
          <p:nvPr/>
        </p:nvSpPr>
        <p:spPr>
          <a:xfrm>
            <a:off x="7711440" y="4195763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ình Bầu dục 22"/>
          <p:cNvSpPr/>
          <p:nvPr/>
        </p:nvSpPr>
        <p:spPr>
          <a:xfrm>
            <a:off x="8138160" y="2826595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Google Shape;478;p18"/>
          <p:cNvSpPr/>
          <p:nvPr/>
        </p:nvSpPr>
        <p:spPr>
          <a:xfrm rot="16200000">
            <a:off x="-228600" y="228599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61148" h="41012" extrusionOk="0">
                <a:moveTo>
                  <a:pt x="1" y="1"/>
                </a:moveTo>
                <a:cubicBezTo>
                  <a:pt x="171" y="10922"/>
                  <a:pt x="4665" y="21331"/>
                  <a:pt x="12458" y="29010"/>
                </a:cubicBezTo>
                <a:cubicBezTo>
                  <a:pt x="20250" y="36689"/>
                  <a:pt x="30773" y="41012"/>
                  <a:pt x="41752" y="41012"/>
                </a:cubicBezTo>
                <a:lnTo>
                  <a:pt x="61148" y="41012"/>
                </a:lnTo>
                <a:lnTo>
                  <a:pt x="61148" y="40784"/>
                </a:lnTo>
                <a:lnTo>
                  <a:pt x="41752" y="40784"/>
                </a:lnTo>
                <a:cubicBezTo>
                  <a:pt x="19113" y="40728"/>
                  <a:pt x="683" y="22582"/>
                  <a:pt x="228" y="1"/>
                </a:cubicBezTo>
                <a:close/>
              </a:path>
            </a:pathLst>
          </a:custGeom>
          <a:solidFill>
            <a:schemeClr val="lt1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7" name="Nhóm 26"/>
          <p:cNvGrpSpPr/>
          <p:nvPr/>
        </p:nvGrpSpPr>
        <p:grpSpPr>
          <a:xfrm rot="5400000">
            <a:off x="10820400" y="4195763"/>
            <a:ext cx="1828800" cy="914400"/>
            <a:chOff x="3268980" y="4424363"/>
            <a:chExt cx="2743200" cy="1371600"/>
          </a:xfrm>
        </p:grpSpPr>
        <p:sp>
          <p:nvSpPr>
            <p:cNvPr id="25" name="Google Shape;478;p18"/>
            <p:cNvSpPr/>
            <p:nvPr/>
          </p:nvSpPr>
          <p:spPr>
            <a:xfrm rot="16200000">
              <a:off x="4640580" y="4424363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61148" h="41012" extrusionOk="0">
                  <a:moveTo>
                    <a:pt x="1" y="1"/>
                  </a:moveTo>
                  <a:cubicBezTo>
                    <a:pt x="171" y="10922"/>
                    <a:pt x="4665" y="21331"/>
                    <a:pt x="12458" y="29010"/>
                  </a:cubicBezTo>
                  <a:cubicBezTo>
                    <a:pt x="20250" y="36689"/>
                    <a:pt x="30773" y="41012"/>
                    <a:pt x="41752" y="41012"/>
                  </a:cubicBezTo>
                  <a:lnTo>
                    <a:pt x="61148" y="41012"/>
                  </a:lnTo>
                  <a:lnTo>
                    <a:pt x="61148" y="40784"/>
                  </a:lnTo>
                  <a:lnTo>
                    <a:pt x="41752" y="40784"/>
                  </a:lnTo>
                  <a:cubicBezTo>
                    <a:pt x="19113" y="40728"/>
                    <a:pt x="683" y="22582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478;p18"/>
            <p:cNvSpPr/>
            <p:nvPr/>
          </p:nvSpPr>
          <p:spPr>
            <a:xfrm>
              <a:off x="3268980" y="4424363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61148" h="41012" extrusionOk="0">
                  <a:moveTo>
                    <a:pt x="1" y="1"/>
                  </a:moveTo>
                  <a:cubicBezTo>
                    <a:pt x="171" y="10922"/>
                    <a:pt x="4665" y="21331"/>
                    <a:pt x="12458" y="29010"/>
                  </a:cubicBezTo>
                  <a:cubicBezTo>
                    <a:pt x="20250" y="36689"/>
                    <a:pt x="30773" y="41012"/>
                    <a:pt x="41752" y="41012"/>
                  </a:cubicBezTo>
                  <a:lnTo>
                    <a:pt x="61148" y="41012"/>
                  </a:lnTo>
                  <a:lnTo>
                    <a:pt x="61148" y="40784"/>
                  </a:lnTo>
                  <a:lnTo>
                    <a:pt x="41752" y="40784"/>
                  </a:lnTo>
                  <a:cubicBezTo>
                    <a:pt x="19113" y="40728"/>
                    <a:pt x="683" y="22582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8" name="Hình Bầu dục 27"/>
          <p:cNvSpPr/>
          <p:nvPr/>
        </p:nvSpPr>
        <p:spPr>
          <a:xfrm>
            <a:off x="8671560" y="45892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Hình chữ nhật 86"/>
          <p:cNvSpPr/>
          <p:nvPr/>
        </p:nvSpPr>
        <p:spPr>
          <a:xfrm>
            <a:off x="3322270" y="4195763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Hình thoi 87"/>
          <p:cNvSpPr/>
          <p:nvPr/>
        </p:nvSpPr>
        <p:spPr>
          <a:xfrm>
            <a:off x="4221108" y="4621466"/>
            <a:ext cx="4572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9" name="Nhóm 138"/>
          <p:cNvGrpSpPr/>
          <p:nvPr/>
        </p:nvGrpSpPr>
        <p:grpSpPr>
          <a:xfrm>
            <a:off x="6297933" y="4316995"/>
            <a:ext cx="952498" cy="1523342"/>
            <a:chOff x="5638801" y="3985260"/>
            <a:chExt cx="952498" cy="1523342"/>
          </a:xfrm>
        </p:grpSpPr>
        <p:sp>
          <p:nvSpPr>
            <p:cNvPr id="90" name="Hình Bầu dục 89"/>
            <p:cNvSpPr/>
            <p:nvPr/>
          </p:nvSpPr>
          <p:spPr>
            <a:xfrm>
              <a:off x="564642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Hình Bầu dục 91"/>
            <p:cNvSpPr/>
            <p:nvPr/>
          </p:nvSpPr>
          <p:spPr>
            <a:xfrm>
              <a:off x="585978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Hình Bầu dục 93"/>
            <p:cNvSpPr/>
            <p:nvPr/>
          </p:nvSpPr>
          <p:spPr>
            <a:xfrm>
              <a:off x="60731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Hình Bầu dục 99"/>
            <p:cNvSpPr/>
            <p:nvPr/>
          </p:nvSpPr>
          <p:spPr>
            <a:xfrm>
              <a:off x="564642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Hình Bầu dục 101"/>
            <p:cNvSpPr/>
            <p:nvPr/>
          </p:nvSpPr>
          <p:spPr>
            <a:xfrm>
              <a:off x="585978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ình Bầu dục 103"/>
            <p:cNvSpPr/>
            <p:nvPr/>
          </p:nvSpPr>
          <p:spPr>
            <a:xfrm>
              <a:off x="60731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Hình Bầu dục 104"/>
            <p:cNvSpPr/>
            <p:nvPr/>
          </p:nvSpPr>
          <p:spPr>
            <a:xfrm>
              <a:off x="628269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ình Bầu dục 105"/>
            <p:cNvSpPr/>
            <p:nvPr/>
          </p:nvSpPr>
          <p:spPr>
            <a:xfrm>
              <a:off x="628269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ình Bầu dục 106"/>
            <p:cNvSpPr/>
            <p:nvPr/>
          </p:nvSpPr>
          <p:spPr>
            <a:xfrm>
              <a:off x="64922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ình Bầu dục 107"/>
            <p:cNvSpPr/>
            <p:nvPr/>
          </p:nvSpPr>
          <p:spPr>
            <a:xfrm>
              <a:off x="64922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ình Bầu dục 108"/>
            <p:cNvSpPr/>
            <p:nvPr/>
          </p:nvSpPr>
          <p:spPr>
            <a:xfrm>
              <a:off x="565403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Hình Bầu dục 109"/>
            <p:cNvSpPr/>
            <p:nvPr/>
          </p:nvSpPr>
          <p:spPr>
            <a:xfrm>
              <a:off x="586739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ình Bầu dục 110"/>
            <p:cNvSpPr/>
            <p:nvPr/>
          </p:nvSpPr>
          <p:spPr>
            <a:xfrm>
              <a:off x="60807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ình Bầu dục 111"/>
            <p:cNvSpPr/>
            <p:nvPr/>
          </p:nvSpPr>
          <p:spPr>
            <a:xfrm>
              <a:off x="629030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ình Bầu dục 112"/>
            <p:cNvSpPr/>
            <p:nvPr/>
          </p:nvSpPr>
          <p:spPr>
            <a:xfrm>
              <a:off x="64998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ình Bầu dục 113"/>
            <p:cNvSpPr/>
            <p:nvPr/>
          </p:nvSpPr>
          <p:spPr>
            <a:xfrm>
              <a:off x="5654039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ình Bầu dục 114"/>
            <p:cNvSpPr/>
            <p:nvPr/>
          </p:nvSpPr>
          <p:spPr>
            <a:xfrm>
              <a:off x="585978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ình Bầu dục 115"/>
            <p:cNvSpPr/>
            <p:nvPr/>
          </p:nvSpPr>
          <p:spPr>
            <a:xfrm>
              <a:off x="60731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ình Bầu dục 116"/>
            <p:cNvSpPr/>
            <p:nvPr/>
          </p:nvSpPr>
          <p:spPr>
            <a:xfrm>
              <a:off x="628269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ình Bầu dục 117"/>
            <p:cNvSpPr/>
            <p:nvPr/>
          </p:nvSpPr>
          <p:spPr>
            <a:xfrm>
              <a:off x="64922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ình Bầu dục 118"/>
            <p:cNvSpPr/>
            <p:nvPr/>
          </p:nvSpPr>
          <p:spPr>
            <a:xfrm>
              <a:off x="564642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Hình Bầu dục 119"/>
            <p:cNvSpPr/>
            <p:nvPr/>
          </p:nvSpPr>
          <p:spPr>
            <a:xfrm>
              <a:off x="585978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Hình Bầu dục 120"/>
            <p:cNvSpPr/>
            <p:nvPr/>
          </p:nvSpPr>
          <p:spPr>
            <a:xfrm>
              <a:off x="60731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Hình Bầu dục 121"/>
            <p:cNvSpPr/>
            <p:nvPr/>
          </p:nvSpPr>
          <p:spPr>
            <a:xfrm>
              <a:off x="628269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Hình Bầu dục 122"/>
            <p:cNvSpPr/>
            <p:nvPr/>
          </p:nvSpPr>
          <p:spPr>
            <a:xfrm>
              <a:off x="64922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Hình Bầu dục 123"/>
            <p:cNvSpPr/>
            <p:nvPr/>
          </p:nvSpPr>
          <p:spPr>
            <a:xfrm>
              <a:off x="564642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Hình Bầu dục 124"/>
            <p:cNvSpPr/>
            <p:nvPr/>
          </p:nvSpPr>
          <p:spPr>
            <a:xfrm>
              <a:off x="585978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Hình Bầu dục 125"/>
            <p:cNvSpPr/>
            <p:nvPr/>
          </p:nvSpPr>
          <p:spPr>
            <a:xfrm>
              <a:off x="60731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Hình Bầu dục 126"/>
            <p:cNvSpPr/>
            <p:nvPr/>
          </p:nvSpPr>
          <p:spPr>
            <a:xfrm>
              <a:off x="628269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Hình Bầu dục 127"/>
            <p:cNvSpPr/>
            <p:nvPr/>
          </p:nvSpPr>
          <p:spPr>
            <a:xfrm>
              <a:off x="64922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Hình Bầu dục 128"/>
            <p:cNvSpPr/>
            <p:nvPr/>
          </p:nvSpPr>
          <p:spPr>
            <a:xfrm>
              <a:off x="5646420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Hình Bầu dục 129"/>
            <p:cNvSpPr/>
            <p:nvPr/>
          </p:nvSpPr>
          <p:spPr>
            <a:xfrm>
              <a:off x="585216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Hình Bầu dục 130"/>
            <p:cNvSpPr/>
            <p:nvPr/>
          </p:nvSpPr>
          <p:spPr>
            <a:xfrm>
              <a:off x="60655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Hình Bầu dục 131"/>
            <p:cNvSpPr/>
            <p:nvPr/>
          </p:nvSpPr>
          <p:spPr>
            <a:xfrm>
              <a:off x="627507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Hình Bầu dục 132"/>
            <p:cNvSpPr/>
            <p:nvPr/>
          </p:nvSpPr>
          <p:spPr>
            <a:xfrm>
              <a:off x="64846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Hình Bầu dục 133"/>
            <p:cNvSpPr/>
            <p:nvPr/>
          </p:nvSpPr>
          <p:spPr>
            <a:xfrm>
              <a:off x="563880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Hình Bầu dục 134"/>
            <p:cNvSpPr/>
            <p:nvPr/>
          </p:nvSpPr>
          <p:spPr>
            <a:xfrm>
              <a:off x="585216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Hình Bầu dục 135"/>
            <p:cNvSpPr/>
            <p:nvPr/>
          </p:nvSpPr>
          <p:spPr>
            <a:xfrm>
              <a:off x="60655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Hình Bầu dục 136"/>
            <p:cNvSpPr/>
            <p:nvPr/>
          </p:nvSpPr>
          <p:spPr>
            <a:xfrm>
              <a:off x="627507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Hình Bầu dục 137"/>
            <p:cNvSpPr/>
            <p:nvPr/>
          </p:nvSpPr>
          <p:spPr>
            <a:xfrm>
              <a:off x="64846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  <p:bldP spid="17" grpId="0" animBg="1"/>
      <p:bldP spid="18" grpId="0"/>
      <p:bldP spid="19" grpId="0"/>
      <p:bldP spid="21" grpId="0" animBg="1"/>
      <p:bldP spid="22" grpId="0" animBg="1"/>
      <p:bldP spid="23" grpId="0" animBg="1"/>
      <p:bldP spid="28" grpId="0" animBg="1"/>
      <p:bldP spid="87" grpId="0" animBg="1"/>
      <p:bldP spid="8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Hình chữ nhật 15"/>
          <p:cNvSpPr/>
          <p:nvPr/>
        </p:nvSpPr>
        <p:spPr>
          <a:xfrm>
            <a:off x="-1" y="-16619"/>
            <a:ext cx="12192000" cy="98546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am giác Cân 14"/>
          <p:cNvSpPr/>
          <p:nvPr/>
        </p:nvSpPr>
        <p:spPr>
          <a:xfrm rot="10800000">
            <a:off x="0" y="968848"/>
            <a:ext cx="12192000" cy="1097280"/>
          </a:xfrm>
          <a:prstGeom prst="triangle">
            <a:avLst/>
          </a:prstGeom>
          <a:gradFill>
            <a:gsLst>
              <a:gs pos="0">
                <a:schemeClr val="bg1"/>
              </a:gs>
              <a:gs pos="100000">
                <a:schemeClr val="bg2">
                  <a:lumMod val="75000"/>
                  <a:lumOff val="2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am giác Cân 11"/>
          <p:cNvSpPr/>
          <p:nvPr/>
        </p:nvSpPr>
        <p:spPr>
          <a:xfrm rot="10800000">
            <a:off x="0" y="707159"/>
            <a:ext cx="12192000" cy="1097280"/>
          </a:xfrm>
          <a:prstGeom prst="triangle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ình chữ nhật 12"/>
          <p:cNvSpPr/>
          <p:nvPr/>
        </p:nvSpPr>
        <p:spPr>
          <a:xfrm>
            <a:off x="0" y="-19878"/>
            <a:ext cx="12192000" cy="73549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ộp Văn bản 13"/>
          <p:cNvSpPr txBox="1"/>
          <p:nvPr/>
        </p:nvSpPr>
        <p:spPr>
          <a:xfrm>
            <a:off x="4085258" y="181886"/>
            <a:ext cx="40214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1"/>
                </a:solidFill>
              </a:rPr>
              <a:t>Objective</a:t>
            </a:r>
            <a:endParaRPr lang="en-US" sz="6600" b="1" dirty="0">
              <a:solidFill>
                <a:schemeClr val="tx1"/>
              </a:solidFill>
            </a:endParaRPr>
          </a:p>
        </p:txBody>
      </p:sp>
      <p:sp>
        <p:nvSpPr>
          <p:cNvPr id="21" name="Hình chữ nhật 20"/>
          <p:cNvSpPr/>
          <p:nvPr/>
        </p:nvSpPr>
        <p:spPr>
          <a:xfrm>
            <a:off x="119225" y="2615807"/>
            <a:ext cx="5852160" cy="228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ộp Văn bản 21"/>
          <p:cNvSpPr txBox="1"/>
          <p:nvPr/>
        </p:nvSpPr>
        <p:spPr>
          <a:xfrm>
            <a:off x="468750" y="2404005"/>
            <a:ext cx="495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Our objective function is simple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Hộp Văn bản 22"/>
              <p:cNvSpPr txBox="1"/>
              <p:nvPr/>
            </p:nvSpPr>
            <p:spPr>
              <a:xfrm>
                <a:off x="5720499" y="2342450"/>
                <a:ext cx="2404250" cy="953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23" name="Hộp Văn bản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499" y="2342450"/>
                <a:ext cx="2404250" cy="953135"/>
              </a:xfrm>
              <a:prstGeom prst="rect">
                <a:avLst/>
              </a:prstGeom>
              <a:blipFill rotWithShape="1">
                <a:blip r:embed="rId2"/>
                <a:stretch>
                  <a:fillRect l="-17" t="-60" r="-9036" b="6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Biểu đồ 25"/>
          <p:cNvGraphicFramePr/>
          <p:nvPr/>
        </p:nvGraphicFramePr>
        <p:xfrm>
          <a:off x="2895599" y="3139027"/>
          <a:ext cx="64008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7" name="Hộp Văn bản 26"/>
              <p:cNvSpPr txBox="1"/>
              <p:nvPr/>
            </p:nvSpPr>
            <p:spPr>
              <a:xfrm>
                <a:off x="2583906" y="3734435"/>
                <a:ext cx="240425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27" name="Hộp Văn bản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906" y="3734435"/>
                <a:ext cx="2404250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4" r="10" b="11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Google Shape;478;p18"/>
          <p:cNvSpPr/>
          <p:nvPr/>
        </p:nvSpPr>
        <p:spPr>
          <a:xfrm rot="4776462">
            <a:off x="10091809" y="4272548"/>
            <a:ext cx="2918231" cy="2188673"/>
          </a:xfrm>
          <a:custGeom>
            <a:avLst/>
            <a:gdLst/>
            <a:ahLst/>
            <a:cxnLst/>
            <a:rect l="l" t="t" r="r" b="b"/>
            <a:pathLst>
              <a:path w="61148" h="41012" extrusionOk="0">
                <a:moveTo>
                  <a:pt x="1" y="1"/>
                </a:moveTo>
                <a:cubicBezTo>
                  <a:pt x="171" y="10922"/>
                  <a:pt x="4665" y="21331"/>
                  <a:pt x="12458" y="29010"/>
                </a:cubicBezTo>
                <a:cubicBezTo>
                  <a:pt x="20250" y="36689"/>
                  <a:pt x="30773" y="41012"/>
                  <a:pt x="41752" y="41012"/>
                </a:cubicBezTo>
                <a:lnTo>
                  <a:pt x="61148" y="41012"/>
                </a:lnTo>
                <a:lnTo>
                  <a:pt x="61148" y="40784"/>
                </a:lnTo>
                <a:lnTo>
                  <a:pt x="41752" y="40784"/>
                </a:lnTo>
                <a:cubicBezTo>
                  <a:pt x="19113" y="40728"/>
                  <a:pt x="683" y="22582"/>
                  <a:pt x="228" y="1"/>
                </a:cubicBezTo>
                <a:close/>
              </a:path>
            </a:pathLst>
          </a:custGeom>
          <a:solidFill>
            <a:schemeClr val="lt1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0" name="Nhóm 29"/>
          <p:cNvGrpSpPr/>
          <p:nvPr/>
        </p:nvGrpSpPr>
        <p:grpSpPr>
          <a:xfrm rot="16200000">
            <a:off x="10212354" y="1840907"/>
            <a:ext cx="952498" cy="1523342"/>
            <a:chOff x="5638801" y="3985260"/>
            <a:chExt cx="952498" cy="1523342"/>
          </a:xfrm>
        </p:grpSpPr>
        <p:sp>
          <p:nvSpPr>
            <p:cNvPr id="31" name="Hình Bầu dục 30"/>
            <p:cNvSpPr/>
            <p:nvPr/>
          </p:nvSpPr>
          <p:spPr>
            <a:xfrm>
              <a:off x="564642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ình Bầu dục 31"/>
            <p:cNvSpPr/>
            <p:nvPr/>
          </p:nvSpPr>
          <p:spPr>
            <a:xfrm>
              <a:off x="585978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ình Bầu dục 32"/>
            <p:cNvSpPr/>
            <p:nvPr/>
          </p:nvSpPr>
          <p:spPr>
            <a:xfrm>
              <a:off x="60731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ình Bầu dục 33"/>
            <p:cNvSpPr/>
            <p:nvPr/>
          </p:nvSpPr>
          <p:spPr>
            <a:xfrm>
              <a:off x="564642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ình Bầu dục 34"/>
            <p:cNvSpPr/>
            <p:nvPr/>
          </p:nvSpPr>
          <p:spPr>
            <a:xfrm>
              <a:off x="585978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ình Bầu dục 35"/>
            <p:cNvSpPr/>
            <p:nvPr/>
          </p:nvSpPr>
          <p:spPr>
            <a:xfrm>
              <a:off x="60731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ình Bầu dục 36"/>
            <p:cNvSpPr/>
            <p:nvPr/>
          </p:nvSpPr>
          <p:spPr>
            <a:xfrm>
              <a:off x="628269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ình Bầu dục 37"/>
            <p:cNvSpPr/>
            <p:nvPr/>
          </p:nvSpPr>
          <p:spPr>
            <a:xfrm>
              <a:off x="628269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ình Bầu dục 38"/>
            <p:cNvSpPr/>
            <p:nvPr/>
          </p:nvSpPr>
          <p:spPr>
            <a:xfrm>
              <a:off x="64922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ình Bầu dục 39"/>
            <p:cNvSpPr/>
            <p:nvPr/>
          </p:nvSpPr>
          <p:spPr>
            <a:xfrm>
              <a:off x="64922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ình Bầu dục 40"/>
            <p:cNvSpPr/>
            <p:nvPr/>
          </p:nvSpPr>
          <p:spPr>
            <a:xfrm>
              <a:off x="565403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ình Bầu dục 41"/>
            <p:cNvSpPr/>
            <p:nvPr/>
          </p:nvSpPr>
          <p:spPr>
            <a:xfrm>
              <a:off x="586739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ình Bầu dục 42"/>
            <p:cNvSpPr/>
            <p:nvPr/>
          </p:nvSpPr>
          <p:spPr>
            <a:xfrm>
              <a:off x="60807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ình Bầu dục 43"/>
            <p:cNvSpPr/>
            <p:nvPr/>
          </p:nvSpPr>
          <p:spPr>
            <a:xfrm>
              <a:off x="629030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Hình Bầu dục 44"/>
            <p:cNvSpPr/>
            <p:nvPr/>
          </p:nvSpPr>
          <p:spPr>
            <a:xfrm>
              <a:off x="64998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Hình Bầu dục 45"/>
            <p:cNvSpPr/>
            <p:nvPr/>
          </p:nvSpPr>
          <p:spPr>
            <a:xfrm>
              <a:off x="5654039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Hình Bầu dục 46"/>
            <p:cNvSpPr/>
            <p:nvPr/>
          </p:nvSpPr>
          <p:spPr>
            <a:xfrm>
              <a:off x="585978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ình Bầu dục 47"/>
            <p:cNvSpPr/>
            <p:nvPr/>
          </p:nvSpPr>
          <p:spPr>
            <a:xfrm>
              <a:off x="60731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ình Bầu dục 48"/>
            <p:cNvSpPr/>
            <p:nvPr/>
          </p:nvSpPr>
          <p:spPr>
            <a:xfrm>
              <a:off x="628269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ình Bầu dục 49"/>
            <p:cNvSpPr/>
            <p:nvPr/>
          </p:nvSpPr>
          <p:spPr>
            <a:xfrm>
              <a:off x="64922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ình Bầu dục 50"/>
            <p:cNvSpPr/>
            <p:nvPr/>
          </p:nvSpPr>
          <p:spPr>
            <a:xfrm>
              <a:off x="564642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ình Bầu dục 51"/>
            <p:cNvSpPr/>
            <p:nvPr/>
          </p:nvSpPr>
          <p:spPr>
            <a:xfrm>
              <a:off x="585978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ình Bầu dục 52"/>
            <p:cNvSpPr/>
            <p:nvPr/>
          </p:nvSpPr>
          <p:spPr>
            <a:xfrm>
              <a:off x="60731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ình Bầu dục 53"/>
            <p:cNvSpPr/>
            <p:nvPr/>
          </p:nvSpPr>
          <p:spPr>
            <a:xfrm>
              <a:off x="628269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ình Bầu dục 54"/>
            <p:cNvSpPr/>
            <p:nvPr/>
          </p:nvSpPr>
          <p:spPr>
            <a:xfrm>
              <a:off x="64922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ình Bầu dục 55"/>
            <p:cNvSpPr/>
            <p:nvPr/>
          </p:nvSpPr>
          <p:spPr>
            <a:xfrm>
              <a:off x="564642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ình Bầu dục 56"/>
            <p:cNvSpPr/>
            <p:nvPr/>
          </p:nvSpPr>
          <p:spPr>
            <a:xfrm>
              <a:off x="585978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ình Bầu dục 57"/>
            <p:cNvSpPr/>
            <p:nvPr/>
          </p:nvSpPr>
          <p:spPr>
            <a:xfrm>
              <a:off x="60731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ình Bầu dục 58"/>
            <p:cNvSpPr/>
            <p:nvPr/>
          </p:nvSpPr>
          <p:spPr>
            <a:xfrm>
              <a:off x="628269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ình Bầu dục 59"/>
            <p:cNvSpPr/>
            <p:nvPr/>
          </p:nvSpPr>
          <p:spPr>
            <a:xfrm>
              <a:off x="64922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ình Bầu dục 60"/>
            <p:cNvSpPr/>
            <p:nvPr/>
          </p:nvSpPr>
          <p:spPr>
            <a:xfrm>
              <a:off x="5646420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ình Bầu dục 61"/>
            <p:cNvSpPr/>
            <p:nvPr/>
          </p:nvSpPr>
          <p:spPr>
            <a:xfrm>
              <a:off x="585216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ình Bầu dục 62"/>
            <p:cNvSpPr/>
            <p:nvPr/>
          </p:nvSpPr>
          <p:spPr>
            <a:xfrm>
              <a:off x="60655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ình Bầu dục 63"/>
            <p:cNvSpPr/>
            <p:nvPr/>
          </p:nvSpPr>
          <p:spPr>
            <a:xfrm>
              <a:off x="627507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ình Bầu dục 64"/>
            <p:cNvSpPr/>
            <p:nvPr/>
          </p:nvSpPr>
          <p:spPr>
            <a:xfrm>
              <a:off x="64846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ình Bầu dục 65"/>
            <p:cNvSpPr/>
            <p:nvPr/>
          </p:nvSpPr>
          <p:spPr>
            <a:xfrm>
              <a:off x="563880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ình Bầu dục 66"/>
            <p:cNvSpPr/>
            <p:nvPr/>
          </p:nvSpPr>
          <p:spPr>
            <a:xfrm>
              <a:off x="585216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ình Bầu dục 67"/>
            <p:cNvSpPr/>
            <p:nvPr/>
          </p:nvSpPr>
          <p:spPr>
            <a:xfrm>
              <a:off x="60655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ình Bầu dục 68"/>
            <p:cNvSpPr/>
            <p:nvPr/>
          </p:nvSpPr>
          <p:spPr>
            <a:xfrm>
              <a:off x="627507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ình Bầu dục 69"/>
            <p:cNvSpPr/>
            <p:nvPr/>
          </p:nvSpPr>
          <p:spPr>
            <a:xfrm>
              <a:off x="64846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Hình Bầu dục 70"/>
          <p:cNvSpPr/>
          <p:nvPr/>
        </p:nvSpPr>
        <p:spPr>
          <a:xfrm>
            <a:off x="721166" y="3535131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Hình thoi 71"/>
          <p:cNvSpPr/>
          <p:nvPr/>
        </p:nvSpPr>
        <p:spPr>
          <a:xfrm>
            <a:off x="1523464" y="4940990"/>
            <a:ext cx="4572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3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graphicEl>
                                              <a:chart seriesIdx="3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4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>
                                            <p:graphicEl>
                                              <a:chart seriesIdx="4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5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>
                                            <p:graphicEl>
                                              <a:chart seriesIdx="5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3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>
                                            <p:graphicEl>
                                              <a:chart seriesIdx="3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4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>
                                            <p:graphicEl>
                                              <a:chart seriesIdx="4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5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>
                                            <p:graphicEl>
                                              <a:chart seriesIdx="5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2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>
                                            <p:graphicEl>
                                              <a:chart seriesIdx="2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3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>
                                            <p:graphicEl>
                                              <a:chart seriesIdx="3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4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>
                                            <p:graphicEl>
                                              <a:chart seriesIdx="4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5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>
                                            <p:graphicEl>
                                              <a:chart seriesIdx="5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2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>
                                            <p:graphicEl>
                                              <a:chart seriesIdx="2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3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>
                                            <p:graphicEl>
                                              <a:chart seriesIdx="3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4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">
                                            <p:graphicEl>
                                              <a:chart seriesIdx="4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5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>
                                            <p:graphicEl>
                                              <a:chart seriesIdx="5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3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-0.12174 0.12037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26">
                                            <p:graphicEl>
                                              <a:chart seriesIdx="3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94" y="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3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3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0.12057 0.0382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9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 animBg="1"/>
      <p:bldP spid="22" grpId="0"/>
      <p:bldP spid="23" grpId="0"/>
      <p:bldGraphic spid="26" grpId="0" uiExpand="1">
        <p:bldSub>
          <a:bldChart bld="categoryEl"/>
        </p:bldSub>
      </p:bldGraphic>
      <p:bldGraphic spid="26" grpId="1" uiExpand="1">
        <p:bldSub>
          <a:bldChart bld="categoryEl"/>
        </p:bldSub>
      </p:bldGraphic>
      <p:bldGraphic spid="26" grpId="2" uiExpand="1">
        <p:bldSub>
          <a:bldChart bld="categoryEl"/>
        </p:bldSub>
      </p:bldGraphic>
      <p:bldGraphic spid="26" grpId="3" uiExpand="1">
        <p:bldSub>
          <a:bldChart bld="categoryEl"/>
        </p:bldSub>
      </p:bldGraphic>
      <p:bldGraphic spid="26" grpId="4" uiExpand="1">
        <p:bldSub>
          <a:bldChart bld="categoryEl"/>
        </p:bldSub>
      </p:bldGraphic>
      <p:bldP spid="27" grpId="0"/>
      <p:bldP spid="2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73;p18"/>
          <p:cNvSpPr/>
          <p:nvPr/>
        </p:nvSpPr>
        <p:spPr>
          <a:xfrm>
            <a:off x="-2057400" y="-2057400"/>
            <a:ext cx="4114800" cy="4114800"/>
          </a:xfrm>
          <a:prstGeom prst="pie">
            <a:avLst>
              <a:gd name="adj1" fmla="val 0"/>
              <a:gd name="adj2" fmla="val 5399043"/>
            </a:avLst>
          </a:pr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Hình Bầu dục 3"/>
          <p:cNvSpPr/>
          <p:nvPr/>
        </p:nvSpPr>
        <p:spPr>
          <a:xfrm>
            <a:off x="2895600" y="228600"/>
            <a:ext cx="6400800" cy="6400800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Google Shape;473;p18"/>
          <p:cNvSpPr/>
          <p:nvPr/>
        </p:nvSpPr>
        <p:spPr>
          <a:xfrm>
            <a:off x="-1828800" y="-1828800"/>
            <a:ext cx="3657600" cy="3657600"/>
          </a:xfrm>
          <a:prstGeom prst="pie">
            <a:avLst>
              <a:gd name="adj1" fmla="val 0"/>
              <a:gd name="adj2" fmla="val 5399043"/>
            </a:avLst>
          </a:prstGeom>
          <a:gradFill flip="none" rotWithShape="1">
            <a:gsLst>
              <a:gs pos="100000">
                <a:schemeClr val="accent5"/>
              </a:gs>
              <a:gs pos="0">
                <a:schemeClr val="accent6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478;p18"/>
          <p:cNvSpPr/>
          <p:nvPr/>
        </p:nvSpPr>
        <p:spPr>
          <a:xfrm rot="5400000">
            <a:off x="10594230" y="52578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61148" h="41012" extrusionOk="0">
                <a:moveTo>
                  <a:pt x="1" y="1"/>
                </a:moveTo>
                <a:cubicBezTo>
                  <a:pt x="171" y="10922"/>
                  <a:pt x="4665" y="21331"/>
                  <a:pt x="12458" y="29010"/>
                </a:cubicBezTo>
                <a:cubicBezTo>
                  <a:pt x="20250" y="36689"/>
                  <a:pt x="30773" y="41012"/>
                  <a:pt x="41752" y="41012"/>
                </a:cubicBezTo>
                <a:lnTo>
                  <a:pt x="61148" y="41012"/>
                </a:lnTo>
                <a:lnTo>
                  <a:pt x="61148" y="40784"/>
                </a:lnTo>
                <a:lnTo>
                  <a:pt x="41752" y="40784"/>
                </a:lnTo>
                <a:cubicBezTo>
                  <a:pt x="19113" y="40728"/>
                  <a:pt x="683" y="22582"/>
                  <a:pt x="228" y="1"/>
                </a:cubicBezTo>
                <a:close/>
              </a:path>
            </a:pathLst>
          </a:custGeom>
          <a:solidFill>
            <a:schemeClr val="lt1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am giác Vuông 7"/>
          <p:cNvSpPr/>
          <p:nvPr/>
        </p:nvSpPr>
        <p:spPr>
          <a:xfrm rot="10800000">
            <a:off x="9448800" y="0"/>
            <a:ext cx="2743200" cy="2743200"/>
          </a:xfrm>
          <a:prstGeom prst="rtTriangle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m giác Vuông 8"/>
          <p:cNvSpPr/>
          <p:nvPr/>
        </p:nvSpPr>
        <p:spPr>
          <a:xfrm rot="10800000">
            <a:off x="9906000" y="0"/>
            <a:ext cx="2286000" cy="22860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ình Bầu dục 9"/>
          <p:cNvSpPr/>
          <p:nvPr/>
        </p:nvSpPr>
        <p:spPr>
          <a:xfrm>
            <a:off x="9987063" y="2117487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ình chữ nhật 10"/>
          <p:cNvSpPr/>
          <p:nvPr/>
        </p:nvSpPr>
        <p:spPr>
          <a:xfrm>
            <a:off x="10233659" y="4087582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thoi 11"/>
          <p:cNvSpPr/>
          <p:nvPr/>
        </p:nvSpPr>
        <p:spPr>
          <a:xfrm>
            <a:off x="10744200" y="2978623"/>
            <a:ext cx="4572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Nhóm 12"/>
          <p:cNvGrpSpPr/>
          <p:nvPr/>
        </p:nvGrpSpPr>
        <p:grpSpPr>
          <a:xfrm>
            <a:off x="876302" y="4420258"/>
            <a:ext cx="952498" cy="1523342"/>
            <a:chOff x="5638801" y="3985260"/>
            <a:chExt cx="952498" cy="1523342"/>
          </a:xfrm>
        </p:grpSpPr>
        <p:sp>
          <p:nvSpPr>
            <p:cNvPr id="14" name="Hình Bầu dục 13"/>
            <p:cNvSpPr/>
            <p:nvPr/>
          </p:nvSpPr>
          <p:spPr>
            <a:xfrm>
              <a:off x="564642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ình Bầu dục 14"/>
            <p:cNvSpPr/>
            <p:nvPr/>
          </p:nvSpPr>
          <p:spPr>
            <a:xfrm>
              <a:off x="585978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ình Bầu dục 15"/>
            <p:cNvSpPr/>
            <p:nvPr/>
          </p:nvSpPr>
          <p:spPr>
            <a:xfrm>
              <a:off x="60731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ình Bầu dục 16"/>
            <p:cNvSpPr/>
            <p:nvPr/>
          </p:nvSpPr>
          <p:spPr>
            <a:xfrm>
              <a:off x="564642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ình Bầu dục 17"/>
            <p:cNvSpPr/>
            <p:nvPr/>
          </p:nvSpPr>
          <p:spPr>
            <a:xfrm>
              <a:off x="585978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ình Bầu dục 18"/>
            <p:cNvSpPr/>
            <p:nvPr/>
          </p:nvSpPr>
          <p:spPr>
            <a:xfrm>
              <a:off x="60731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Hình Bầu dục 19"/>
            <p:cNvSpPr/>
            <p:nvPr/>
          </p:nvSpPr>
          <p:spPr>
            <a:xfrm>
              <a:off x="628269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Hình Bầu dục 20"/>
            <p:cNvSpPr/>
            <p:nvPr/>
          </p:nvSpPr>
          <p:spPr>
            <a:xfrm>
              <a:off x="628269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ình Bầu dục 21"/>
            <p:cNvSpPr/>
            <p:nvPr/>
          </p:nvSpPr>
          <p:spPr>
            <a:xfrm>
              <a:off x="64922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ình Bầu dục 22"/>
            <p:cNvSpPr/>
            <p:nvPr/>
          </p:nvSpPr>
          <p:spPr>
            <a:xfrm>
              <a:off x="64922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ình Bầu dục 23"/>
            <p:cNvSpPr/>
            <p:nvPr/>
          </p:nvSpPr>
          <p:spPr>
            <a:xfrm>
              <a:off x="565403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ình Bầu dục 24"/>
            <p:cNvSpPr/>
            <p:nvPr/>
          </p:nvSpPr>
          <p:spPr>
            <a:xfrm>
              <a:off x="586739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ình Bầu dục 25"/>
            <p:cNvSpPr/>
            <p:nvPr/>
          </p:nvSpPr>
          <p:spPr>
            <a:xfrm>
              <a:off x="60807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ình Bầu dục 26"/>
            <p:cNvSpPr/>
            <p:nvPr/>
          </p:nvSpPr>
          <p:spPr>
            <a:xfrm>
              <a:off x="629030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Hình Bầu dục 27"/>
            <p:cNvSpPr/>
            <p:nvPr/>
          </p:nvSpPr>
          <p:spPr>
            <a:xfrm>
              <a:off x="64998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Hình Bầu dục 28"/>
            <p:cNvSpPr/>
            <p:nvPr/>
          </p:nvSpPr>
          <p:spPr>
            <a:xfrm>
              <a:off x="5654039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ình Bầu dục 29"/>
            <p:cNvSpPr/>
            <p:nvPr/>
          </p:nvSpPr>
          <p:spPr>
            <a:xfrm>
              <a:off x="585978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ình Bầu dục 30"/>
            <p:cNvSpPr/>
            <p:nvPr/>
          </p:nvSpPr>
          <p:spPr>
            <a:xfrm>
              <a:off x="60731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ình Bầu dục 31"/>
            <p:cNvSpPr/>
            <p:nvPr/>
          </p:nvSpPr>
          <p:spPr>
            <a:xfrm>
              <a:off x="628269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ình Bầu dục 32"/>
            <p:cNvSpPr/>
            <p:nvPr/>
          </p:nvSpPr>
          <p:spPr>
            <a:xfrm>
              <a:off x="64922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ình Bầu dục 33"/>
            <p:cNvSpPr/>
            <p:nvPr/>
          </p:nvSpPr>
          <p:spPr>
            <a:xfrm>
              <a:off x="564642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ình Bầu dục 34"/>
            <p:cNvSpPr/>
            <p:nvPr/>
          </p:nvSpPr>
          <p:spPr>
            <a:xfrm>
              <a:off x="585978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ình Bầu dục 35"/>
            <p:cNvSpPr/>
            <p:nvPr/>
          </p:nvSpPr>
          <p:spPr>
            <a:xfrm>
              <a:off x="60731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ình Bầu dục 36"/>
            <p:cNvSpPr/>
            <p:nvPr/>
          </p:nvSpPr>
          <p:spPr>
            <a:xfrm>
              <a:off x="628269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ình Bầu dục 37"/>
            <p:cNvSpPr/>
            <p:nvPr/>
          </p:nvSpPr>
          <p:spPr>
            <a:xfrm>
              <a:off x="64922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ình Bầu dục 38"/>
            <p:cNvSpPr/>
            <p:nvPr/>
          </p:nvSpPr>
          <p:spPr>
            <a:xfrm>
              <a:off x="564642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ình Bầu dục 39"/>
            <p:cNvSpPr/>
            <p:nvPr/>
          </p:nvSpPr>
          <p:spPr>
            <a:xfrm>
              <a:off x="585978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ình Bầu dục 40"/>
            <p:cNvSpPr/>
            <p:nvPr/>
          </p:nvSpPr>
          <p:spPr>
            <a:xfrm>
              <a:off x="60731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ình Bầu dục 41"/>
            <p:cNvSpPr/>
            <p:nvPr/>
          </p:nvSpPr>
          <p:spPr>
            <a:xfrm>
              <a:off x="628269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ình Bầu dục 42"/>
            <p:cNvSpPr/>
            <p:nvPr/>
          </p:nvSpPr>
          <p:spPr>
            <a:xfrm>
              <a:off x="64922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ình Bầu dục 43"/>
            <p:cNvSpPr/>
            <p:nvPr/>
          </p:nvSpPr>
          <p:spPr>
            <a:xfrm>
              <a:off x="5646420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Hình Bầu dục 44"/>
            <p:cNvSpPr/>
            <p:nvPr/>
          </p:nvSpPr>
          <p:spPr>
            <a:xfrm>
              <a:off x="585216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Hình Bầu dục 45"/>
            <p:cNvSpPr/>
            <p:nvPr/>
          </p:nvSpPr>
          <p:spPr>
            <a:xfrm>
              <a:off x="60655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Hình Bầu dục 46"/>
            <p:cNvSpPr/>
            <p:nvPr/>
          </p:nvSpPr>
          <p:spPr>
            <a:xfrm>
              <a:off x="627507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ình Bầu dục 47"/>
            <p:cNvSpPr/>
            <p:nvPr/>
          </p:nvSpPr>
          <p:spPr>
            <a:xfrm>
              <a:off x="64846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ình Bầu dục 48"/>
            <p:cNvSpPr/>
            <p:nvPr/>
          </p:nvSpPr>
          <p:spPr>
            <a:xfrm>
              <a:off x="563880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ình Bầu dục 49"/>
            <p:cNvSpPr/>
            <p:nvPr/>
          </p:nvSpPr>
          <p:spPr>
            <a:xfrm>
              <a:off x="585216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ình Bầu dục 50"/>
            <p:cNvSpPr/>
            <p:nvPr/>
          </p:nvSpPr>
          <p:spPr>
            <a:xfrm>
              <a:off x="60655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ình Bầu dục 51"/>
            <p:cNvSpPr/>
            <p:nvPr/>
          </p:nvSpPr>
          <p:spPr>
            <a:xfrm>
              <a:off x="627507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ình Bầu dục 52"/>
            <p:cNvSpPr/>
            <p:nvPr/>
          </p:nvSpPr>
          <p:spPr>
            <a:xfrm>
              <a:off x="64846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Hình chữ nhật 53"/>
          <p:cNvSpPr/>
          <p:nvPr/>
        </p:nvSpPr>
        <p:spPr>
          <a:xfrm>
            <a:off x="1534657" y="1860327"/>
            <a:ext cx="914400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ộp Văn bản 54"/>
          <p:cNvSpPr txBox="1"/>
          <p:nvPr/>
        </p:nvSpPr>
        <p:spPr>
          <a:xfrm>
            <a:off x="2891790" y="1010565"/>
            <a:ext cx="6400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03</a:t>
            </a:r>
            <a:endParaRPr lang="en-US" sz="7200" b="1" dirty="0"/>
          </a:p>
          <a:p>
            <a:pPr algn="ctr"/>
            <a:r>
              <a:rPr lang="en-US" sz="5400" b="1" dirty="0"/>
              <a:t>CP MODEL</a:t>
            </a:r>
            <a:endParaRPr lang="en-US" sz="5400" b="1" dirty="0"/>
          </a:p>
          <a:p>
            <a:pPr algn="ctr"/>
            <a:r>
              <a:rPr lang="en-US" sz="5400" dirty="0"/>
              <a:t>Using </a:t>
            </a:r>
            <a:r>
              <a:rPr lang="en-US" sz="5400" dirty="0" err="1"/>
              <a:t>Ortools</a:t>
            </a:r>
            <a:r>
              <a:rPr lang="en-US" sz="5400" dirty="0"/>
              <a:t> to solve this constraint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54" grpId="0" animBg="1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73;p18"/>
          <p:cNvSpPr/>
          <p:nvPr/>
        </p:nvSpPr>
        <p:spPr>
          <a:xfrm rot="16200000">
            <a:off x="-3429000" y="3429000"/>
            <a:ext cx="6858000" cy="6858000"/>
          </a:xfrm>
          <a:prstGeom prst="pie">
            <a:avLst>
              <a:gd name="adj1" fmla="val 0"/>
              <a:gd name="adj2" fmla="val 5399043"/>
            </a:avLst>
          </a:pr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" name="Google Shape;472;p18"/>
          <p:cNvSpPr/>
          <p:nvPr/>
        </p:nvSpPr>
        <p:spPr>
          <a:xfrm rot="10800000">
            <a:off x="2057400" y="5480253"/>
            <a:ext cx="2743200" cy="2743200"/>
          </a:xfrm>
          <a:prstGeom prst="pie">
            <a:avLst>
              <a:gd name="adj1" fmla="val 0"/>
              <a:gd name="adj2" fmla="val 10771861"/>
            </a:avLst>
          </a:prstGeom>
          <a:gradFill flip="none" rotWithShape="1">
            <a:gsLst>
              <a:gs pos="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473;p18"/>
          <p:cNvSpPr/>
          <p:nvPr/>
        </p:nvSpPr>
        <p:spPr>
          <a:xfrm rot="16200000">
            <a:off x="-3200400" y="3657600"/>
            <a:ext cx="6400800" cy="6400800"/>
          </a:xfrm>
          <a:prstGeom prst="pie">
            <a:avLst>
              <a:gd name="adj1" fmla="val 0"/>
              <a:gd name="adj2" fmla="val 5399043"/>
            </a:avLst>
          </a:prstGeom>
          <a:gradFill flip="none" rotWithShape="1">
            <a:gsLst>
              <a:gs pos="100000">
                <a:schemeClr val="accent3"/>
              </a:gs>
              <a:gs pos="0">
                <a:schemeClr val="accent4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" name="Hộp Văn bản 5"/>
          <p:cNvSpPr txBox="1"/>
          <p:nvPr/>
        </p:nvSpPr>
        <p:spPr>
          <a:xfrm>
            <a:off x="7869" y="5022307"/>
            <a:ext cx="2822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Variables</a:t>
            </a:r>
            <a:endParaRPr lang="en-US" sz="4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Hộp Văn bản 7"/>
              <p:cNvSpPr txBox="1"/>
              <p:nvPr/>
            </p:nvSpPr>
            <p:spPr>
              <a:xfrm>
                <a:off x="428623" y="1144644"/>
                <a:ext cx="64998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𝑡ℎ𝑒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ℎ𝑎𝑟𝑣𝑒𝑠𝑡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𝑓𝑖𝑒𝑙𝑑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Hộp Văn bản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3" y="1144644"/>
                <a:ext cx="6499860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0" t="-81" r="10" b="8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Hộp Văn bản 9"/>
              <p:cNvSpPr txBox="1"/>
              <p:nvPr/>
            </p:nvSpPr>
            <p:spPr>
              <a:xfrm>
                <a:off x="1441692" y="2045927"/>
                <a:ext cx="474345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𝑡ℎ𝑒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𝑐𝑎𝑝𝑎𝑐𝑖𝑡𝑦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𝑢𝑠𝑒𝑑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Hộp Văn bản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692" y="2045927"/>
                <a:ext cx="4743450" cy="491417"/>
              </a:xfrm>
              <a:prstGeom prst="rect">
                <a:avLst/>
              </a:prstGeom>
              <a:blipFill rotWithShape="1">
                <a:blip r:embed="rId2"/>
                <a:stretch>
                  <a:fillRect l="-5" t="-120" r="5" b="10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Hộp Văn bản 10"/>
              <p:cNvSpPr txBox="1"/>
              <p:nvPr/>
            </p:nvSpPr>
            <p:spPr>
              <a:xfrm>
                <a:off x="1441692" y="2606853"/>
                <a:ext cx="176657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Hộp Văn bản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692" y="2606853"/>
                <a:ext cx="1766570" cy="491417"/>
              </a:xfrm>
              <a:prstGeom prst="rect">
                <a:avLst/>
              </a:prstGeom>
              <a:blipFill rotWithShape="1">
                <a:blip r:embed="rId3"/>
                <a:stretch>
                  <a:fillRect l="-14" t="-36" r="14" b="2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Hộp Văn bản 11"/>
              <p:cNvSpPr txBox="1"/>
              <p:nvPr/>
            </p:nvSpPr>
            <p:spPr>
              <a:xfrm>
                <a:off x="4000500" y="3699890"/>
                <a:ext cx="1931324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Hộp Văn bản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0" y="3699890"/>
                <a:ext cx="1931324" cy="491417"/>
              </a:xfrm>
              <a:prstGeom prst="rect">
                <a:avLst/>
              </a:prstGeom>
              <a:blipFill rotWithShape="1">
                <a:blip r:embed="rId4"/>
                <a:stretch>
                  <a:fillRect t="-77" r="15" b="6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Hộp Văn bản 12"/>
              <p:cNvSpPr txBox="1"/>
              <p:nvPr/>
            </p:nvSpPr>
            <p:spPr>
              <a:xfrm>
                <a:off x="4104514" y="4491181"/>
                <a:ext cx="559181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𝑡ℎ𝑒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𝑓𝑎𝑐𝑡𝑜𝑟𝑦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𝑟𝑢𝑛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𝑜𝑡ℎ𝑒𝑟𝑤𝑖𝑠𝑒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Hộp Văn bản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514" y="4491181"/>
                <a:ext cx="5591810" cy="916148"/>
              </a:xfrm>
              <a:prstGeom prst="rect">
                <a:avLst/>
              </a:prstGeom>
              <a:blipFill rotWithShape="1">
                <a:blip r:embed="rId5"/>
                <a:stretch>
                  <a:fillRect l="-9" t="-50" r="9" b="3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am giác Vuông 14"/>
          <p:cNvSpPr/>
          <p:nvPr/>
        </p:nvSpPr>
        <p:spPr>
          <a:xfrm rot="10800000">
            <a:off x="9448800" y="0"/>
            <a:ext cx="2743200" cy="2743200"/>
          </a:xfrm>
          <a:prstGeom prst="rtTriangle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am giác Vuông 15"/>
          <p:cNvSpPr/>
          <p:nvPr/>
        </p:nvSpPr>
        <p:spPr>
          <a:xfrm rot="10800000">
            <a:off x="9906000" y="0"/>
            <a:ext cx="2286000" cy="2286000"/>
          </a:xfrm>
          <a:prstGeom prst="rtTriangle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478;p18"/>
          <p:cNvSpPr/>
          <p:nvPr/>
        </p:nvSpPr>
        <p:spPr>
          <a:xfrm rot="7200000">
            <a:off x="9109383" y="5738770"/>
            <a:ext cx="2918231" cy="2188673"/>
          </a:xfrm>
          <a:custGeom>
            <a:avLst/>
            <a:gdLst/>
            <a:ahLst/>
            <a:cxnLst/>
            <a:rect l="l" t="t" r="r" b="b"/>
            <a:pathLst>
              <a:path w="61148" h="41012" extrusionOk="0">
                <a:moveTo>
                  <a:pt x="1" y="1"/>
                </a:moveTo>
                <a:cubicBezTo>
                  <a:pt x="171" y="10922"/>
                  <a:pt x="4665" y="21331"/>
                  <a:pt x="12458" y="29010"/>
                </a:cubicBezTo>
                <a:cubicBezTo>
                  <a:pt x="20250" y="36689"/>
                  <a:pt x="30773" y="41012"/>
                  <a:pt x="41752" y="41012"/>
                </a:cubicBezTo>
                <a:lnTo>
                  <a:pt x="61148" y="41012"/>
                </a:lnTo>
                <a:lnTo>
                  <a:pt x="61148" y="40784"/>
                </a:lnTo>
                <a:lnTo>
                  <a:pt x="41752" y="40784"/>
                </a:lnTo>
                <a:cubicBezTo>
                  <a:pt x="19113" y="40728"/>
                  <a:pt x="683" y="22582"/>
                  <a:pt x="228" y="1"/>
                </a:cubicBezTo>
                <a:close/>
              </a:path>
            </a:pathLst>
          </a:custGeom>
          <a:solidFill>
            <a:schemeClr val="lt1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Hình Bầu dục 19"/>
          <p:cNvSpPr/>
          <p:nvPr/>
        </p:nvSpPr>
        <p:spPr>
          <a:xfrm>
            <a:off x="9174038" y="1138984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ình thoi 20"/>
          <p:cNvSpPr/>
          <p:nvPr/>
        </p:nvSpPr>
        <p:spPr>
          <a:xfrm>
            <a:off x="7914005" y="2892254"/>
            <a:ext cx="4572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Nhóm 21"/>
          <p:cNvGrpSpPr/>
          <p:nvPr/>
        </p:nvGrpSpPr>
        <p:grpSpPr>
          <a:xfrm>
            <a:off x="9757412" y="2139606"/>
            <a:ext cx="952498" cy="1523342"/>
            <a:chOff x="5638801" y="3985260"/>
            <a:chExt cx="952498" cy="1523342"/>
          </a:xfrm>
        </p:grpSpPr>
        <p:sp>
          <p:nvSpPr>
            <p:cNvPr id="23" name="Hình Bầu dục 22"/>
            <p:cNvSpPr/>
            <p:nvPr/>
          </p:nvSpPr>
          <p:spPr>
            <a:xfrm>
              <a:off x="564642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ình Bầu dục 23"/>
            <p:cNvSpPr/>
            <p:nvPr/>
          </p:nvSpPr>
          <p:spPr>
            <a:xfrm>
              <a:off x="585978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ình Bầu dục 24"/>
            <p:cNvSpPr/>
            <p:nvPr/>
          </p:nvSpPr>
          <p:spPr>
            <a:xfrm>
              <a:off x="60731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ình Bầu dục 25"/>
            <p:cNvSpPr/>
            <p:nvPr/>
          </p:nvSpPr>
          <p:spPr>
            <a:xfrm>
              <a:off x="564642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ình Bầu dục 26"/>
            <p:cNvSpPr/>
            <p:nvPr/>
          </p:nvSpPr>
          <p:spPr>
            <a:xfrm>
              <a:off x="585978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Hình Bầu dục 27"/>
            <p:cNvSpPr/>
            <p:nvPr/>
          </p:nvSpPr>
          <p:spPr>
            <a:xfrm>
              <a:off x="60731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Hình Bầu dục 28"/>
            <p:cNvSpPr/>
            <p:nvPr/>
          </p:nvSpPr>
          <p:spPr>
            <a:xfrm>
              <a:off x="628269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ình Bầu dục 29"/>
            <p:cNvSpPr/>
            <p:nvPr/>
          </p:nvSpPr>
          <p:spPr>
            <a:xfrm>
              <a:off x="628269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ình Bầu dục 30"/>
            <p:cNvSpPr/>
            <p:nvPr/>
          </p:nvSpPr>
          <p:spPr>
            <a:xfrm>
              <a:off x="64922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ình Bầu dục 31"/>
            <p:cNvSpPr/>
            <p:nvPr/>
          </p:nvSpPr>
          <p:spPr>
            <a:xfrm>
              <a:off x="64922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ình Bầu dục 32"/>
            <p:cNvSpPr/>
            <p:nvPr/>
          </p:nvSpPr>
          <p:spPr>
            <a:xfrm>
              <a:off x="565403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ình Bầu dục 33"/>
            <p:cNvSpPr/>
            <p:nvPr/>
          </p:nvSpPr>
          <p:spPr>
            <a:xfrm>
              <a:off x="586739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ình Bầu dục 34"/>
            <p:cNvSpPr/>
            <p:nvPr/>
          </p:nvSpPr>
          <p:spPr>
            <a:xfrm>
              <a:off x="60807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ình Bầu dục 35"/>
            <p:cNvSpPr/>
            <p:nvPr/>
          </p:nvSpPr>
          <p:spPr>
            <a:xfrm>
              <a:off x="629030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ình Bầu dục 36"/>
            <p:cNvSpPr/>
            <p:nvPr/>
          </p:nvSpPr>
          <p:spPr>
            <a:xfrm>
              <a:off x="64998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ình Bầu dục 37"/>
            <p:cNvSpPr/>
            <p:nvPr/>
          </p:nvSpPr>
          <p:spPr>
            <a:xfrm>
              <a:off x="5654039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ình Bầu dục 38"/>
            <p:cNvSpPr/>
            <p:nvPr/>
          </p:nvSpPr>
          <p:spPr>
            <a:xfrm>
              <a:off x="585978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ình Bầu dục 39"/>
            <p:cNvSpPr/>
            <p:nvPr/>
          </p:nvSpPr>
          <p:spPr>
            <a:xfrm>
              <a:off x="60731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ình Bầu dục 40"/>
            <p:cNvSpPr/>
            <p:nvPr/>
          </p:nvSpPr>
          <p:spPr>
            <a:xfrm>
              <a:off x="628269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ình Bầu dục 41"/>
            <p:cNvSpPr/>
            <p:nvPr/>
          </p:nvSpPr>
          <p:spPr>
            <a:xfrm>
              <a:off x="64922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ình Bầu dục 42"/>
            <p:cNvSpPr/>
            <p:nvPr/>
          </p:nvSpPr>
          <p:spPr>
            <a:xfrm>
              <a:off x="564642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ình Bầu dục 43"/>
            <p:cNvSpPr/>
            <p:nvPr/>
          </p:nvSpPr>
          <p:spPr>
            <a:xfrm>
              <a:off x="585978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Hình Bầu dục 44"/>
            <p:cNvSpPr/>
            <p:nvPr/>
          </p:nvSpPr>
          <p:spPr>
            <a:xfrm>
              <a:off x="60731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Hình Bầu dục 45"/>
            <p:cNvSpPr/>
            <p:nvPr/>
          </p:nvSpPr>
          <p:spPr>
            <a:xfrm>
              <a:off x="628269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Hình Bầu dục 46"/>
            <p:cNvSpPr/>
            <p:nvPr/>
          </p:nvSpPr>
          <p:spPr>
            <a:xfrm>
              <a:off x="64922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ình Bầu dục 47"/>
            <p:cNvSpPr/>
            <p:nvPr/>
          </p:nvSpPr>
          <p:spPr>
            <a:xfrm>
              <a:off x="564642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ình Bầu dục 48"/>
            <p:cNvSpPr/>
            <p:nvPr/>
          </p:nvSpPr>
          <p:spPr>
            <a:xfrm>
              <a:off x="585978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ình Bầu dục 49"/>
            <p:cNvSpPr/>
            <p:nvPr/>
          </p:nvSpPr>
          <p:spPr>
            <a:xfrm>
              <a:off x="60731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ình Bầu dục 50"/>
            <p:cNvSpPr/>
            <p:nvPr/>
          </p:nvSpPr>
          <p:spPr>
            <a:xfrm>
              <a:off x="628269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ình Bầu dục 51"/>
            <p:cNvSpPr/>
            <p:nvPr/>
          </p:nvSpPr>
          <p:spPr>
            <a:xfrm>
              <a:off x="64922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ình Bầu dục 52"/>
            <p:cNvSpPr/>
            <p:nvPr/>
          </p:nvSpPr>
          <p:spPr>
            <a:xfrm>
              <a:off x="5646420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ình Bầu dục 53"/>
            <p:cNvSpPr/>
            <p:nvPr/>
          </p:nvSpPr>
          <p:spPr>
            <a:xfrm>
              <a:off x="585216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ình Bầu dục 54"/>
            <p:cNvSpPr/>
            <p:nvPr/>
          </p:nvSpPr>
          <p:spPr>
            <a:xfrm>
              <a:off x="60655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ình Bầu dục 55"/>
            <p:cNvSpPr/>
            <p:nvPr/>
          </p:nvSpPr>
          <p:spPr>
            <a:xfrm>
              <a:off x="627507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ình Bầu dục 56"/>
            <p:cNvSpPr/>
            <p:nvPr/>
          </p:nvSpPr>
          <p:spPr>
            <a:xfrm>
              <a:off x="64846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ình Bầu dục 57"/>
            <p:cNvSpPr/>
            <p:nvPr/>
          </p:nvSpPr>
          <p:spPr>
            <a:xfrm>
              <a:off x="563880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ình Bầu dục 58"/>
            <p:cNvSpPr/>
            <p:nvPr/>
          </p:nvSpPr>
          <p:spPr>
            <a:xfrm>
              <a:off x="585216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ình Bầu dục 59"/>
            <p:cNvSpPr/>
            <p:nvPr/>
          </p:nvSpPr>
          <p:spPr>
            <a:xfrm>
              <a:off x="60655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ình Bầu dục 60"/>
            <p:cNvSpPr/>
            <p:nvPr/>
          </p:nvSpPr>
          <p:spPr>
            <a:xfrm>
              <a:off x="627507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ình Bầu dục 61"/>
            <p:cNvSpPr/>
            <p:nvPr/>
          </p:nvSpPr>
          <p:spPr>
            <a:xfrm>
              <a:off x="64846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4" name="Đường nối Thẳng 63"/>
          <p:cNvCxnSpPr/>
          <p:nvPr/>
        </p:nvCxnSpPr>
        <p:spPr>
          <a:xfrm>
            <a:off x="1025523" y="1833689"/>
            <a:ext cx="7196455" cy="0"/>
          </a:xfrm>
          <a:prstGeom prst="line">
            <a:avLst/>
          </a:prstGeom>
          <a:ln w="19050">
            <a:gradFill flip="none" rotWithShape="1">
              <a:gsLst>
                <a:gs pos="100000">
                  <a:schemeClr val="accent5"/>
                </a:gs>
                <a:gs pos="0">
                  <a:schemeClr val="accent6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Đường nối Thẳng 65"/>
          <p:cNvCxnSpPr/>
          <p:nvPr/>
        </p:nvCxnSpPr>
        <p:spPr>
          <a:xfrm>
            <a:off x="3758756" y="4374758"/>
            <a:ext cx="6276658" cy="0"/>
          </a:xfrm>
          <a:prstGeom prst="line">
            <a:avLst/>
          </a:prstGeom>
          <a:ln w="19050">
            <a:gradFill flip="none" rotWithShape="1">
              <a:gsLst>
                <a:gs pos="100000">
                  <a:schemeClr val="accent5"/>
                </a:gs>
                <a:gs pos="0">
                  <a:schemeClr val="accent6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Đường nối Thẳng 67"/>
          <p:cNvCxnSpPr/>
          <p:nvPr/>
        </p:nvCxnSpPr>
        <p:spPr>
          <a:xfrm>
            <a:off x="1261352" y="3208786"/>
            <a:ext cx="5614450" cy="0"/>
          </a:xfrm>
          <a:prstGeom prst="line">
            <a:avLst/>
          </a:prstGeom>
          <a:ln w="19050">
            <a:gradFill flip="none" rotWithShape="1">
              <a:gsLst>
                <a:gs pos="100000">
                  <a:schemeClr val="accent5"/>
                </a:gs>
                <a:gs pos="0">
                  <a:schemeClr val="accent6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Google Shape;472;p18"/>
          <p:cNvSpPr/>
          <p:nvPr/>
        </p:nvSpPr>
        <p:spPr>
          <a:xfrm rot="10800000">
            <a:off x="2286000" y="5715000"/>
            <a:ext cx="2286000" cy="2286000"/>
          </a:xfrm>
          <a:prstGeom prst="pie">
            <a:avLst>
              <a:gd name="adj1" fmla="val 0"/>
              <a:gd name="adj2" fmla="val 10771861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Hộp Văn bản 68"/>
              <p:cNvSpPr txBox="1"/>
              <p:nvPr/>
            </p:nvSpPr>
            <p:spPr>
              <a:xfrm>
                <a:off x="6637270" y="3722074"/>
                <a:ext cx="17665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𝑖𝑛𝑓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Hộp Văn bản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7270" y="3722074"/>
                <a:ext cx="1766570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14" t="-73" r="14" b="7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Hộp Văn bản 69"/>
              <p:cNvSpPr txBox="1"/>
              <p:nvPr/>
            </p:nvSpPr>
            <p:spPr>
              <a:xfrm>
                <a:off x="4000500" y="1136354"/>
                <a:ext cx="649986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Hộp Văn bản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0" y="1136354"/>
                <a:ext cx="6499860" cy="491417"/>
              </a:xfrm>
              <a:prstGeom prst="rect">
                <a:avLst/>
              </a:prstGeom>
              <a:blipFill rotWithShape="1">
                <a:blip r:embed="rId7"/>
                <a:stretch>
                  <a:fillRect t="-69" b="5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Hình chữ nhật 72"/>
          <p:cNvSpPr/>
          <p:nvPr/>
        </p:nvSpPr>
        <p:spPr>
          <a:xfrm>
            <a:off x="228600" y="422621"/>
            <a:ext cx="6400800" cy="457200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10800025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Hộp Văn bản 73"/>
              <p:cNvSpPr txBox="1"/>
              <p:nvPr/>
            </p:nvSpPr>
            <p:spPr>
              <a:xfrm>
                <a:off x="717550" y="387749"/>
                <a:ext cx="4965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4" name="Hộp Văn bản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50" y="387749"/>
                <a:ext cx="4965700" cy="461665"/>
              </a:xfrm>
              <a:prstGeom prst="rect">
                <a:avLst/>
              </a:prstGeom>
              <a:blipFill rotWithShape="1">
                <a:blip r:embed="rId8"/>
                <a:stretch>
                  <a:fillRect t="-86" b="9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  <p:bldP spid="11" grpId="0"/>
      <p:bldP spid="12" grpId="0"/>
      <p:bldP spid="13" grpId="0"/>
      <p:bldP spid="69" grpId="0"/>
      <p:bldP spid="70" grpId="0"/>
      <p:bldP spid="73" grpId="0" animBg="1"/>
      <p:bldP spid="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ình chữ nhật 3"/>
          <p:cNvSpPr/>
          <p:nvPr/>
        </p:nvSpPr>
        <p:spPr>
          <a:xfrm>
            <a:off x="467140" y="502134"/>
            <a:ext cx="6400800" cy="457200"/>
          </a:xfrm>
          <a:prstGeom prst="rect">
            <a:avLst/>
          </a:prstGeom>
          <a:gradFill>
            <a:gsLst>
              <a:gs pos="100000">
                <a:schemeClr val="accent5"/>
              </a:gs>
              <a:gs pos="0">
                <a:schemeClr val="accent6"/>
              </a:gs>
            </a:gsLst>
            <a:lin ang="10800025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ộp Văn bản 4"/>
          <p:cNvSpPr txBox="1"/>
          <p:nvPr/>
        </p:nvSpPr>
        <p:spPr>
          <a:xfrm>
            <a:off x="679726" y="151037"/>
            <a:ext cx="4965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Creating Constraint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Hình chữ nhật 14"/>
          <p:cNvSpPr/>
          <p:nvPr/>
        </p:nvSpPr>
        <p:spPr>
          <a:xfrm>
            <a:off x="463495" y="1375972"/>
            <a:ext cx="7772400" cy="228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Hộp Văn bản 15"/>
              <p:cNvSpPr txBox="1"/>
              <p:nvPr/>
            </p:nvSpPr>
            <p:spPr>
              <a:xfrm>
                <a:off x="813020" y="1152203"/>
                <a:ext cx="80642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Field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b="1" dirty="0"/>
                  <a:t> can only be harvest once from day</a:t>
                </a:r>
                <a:r>
                  <a:rPr lang="en-US" sz="2000" dirty="0">
                    <a:solidFill>
                      <a:schemeClr val="accent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/>
                  <a:t>to day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16" name="Hộp Văn bản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20" y="1152203"/>
                <a:ext cx="8064280" cy="400110"/>
              </a:xfrm>
              <a:prstGeom prst="rect">
                <a:avLst/>
              </a:prstGeom>
              <a:blipFill rotWithShape="1">
                <a:blip r:embed="rId1"/>
                <a:stretch>
                  <a:fillRect l="-3" t="-78" b="9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Hộp Văn bản 16"/>
              <p:cNvSpPr txBox="1"/>
              <p:nvPr/>
            </p:nvSpPr>
            <p:spPr>
              <a:xfrm>
                <a:off x="1557222" y="1828341"/>
                <a:ext cx="42409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𝑓𝑟𝑜𝑚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Hộp Văn bản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222" y="1828341"/>
                <a:ext cx="4240905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5" t="-38" r="14" b="4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Google Shape;478;p18"/>
          <p:cNvSpPr/>
          <p:nvPr/>
        </p:nvSpPr>
        <p:spPr>
          <a:xfrm rot="11084779">
            <a:off x="-132846" y="5270074"/>
            <a:ext cx="2918231" cy="2188673"/>
          </a:xfrm>
          <a:custGeom>
            <a:avLst/>
            <a:gdLst/>
            <a:ahLst/>
            <a:cxnLst/>
            <a:rect l="l" t="t" r="r" b="b"/>
            <a:pathLst>
              <a:path w="61148" h="41012" extrusionOk="0">
                <a:moveTo>
                  <a:pt x="1" y="1"/>
                </a:moveTo>
                <a:cubicBezTo>
                  <a:pt x="171" y="10922"/>
                  <a:pt x="4665" y="21331"/>
                  <a:pt x="12458" y="29010"/>
                </a:cubicBezTo>
                <a:cubicBezTo>
                  <a:pt x="20250" y="36689"/>
                  <a:pt x="30773" y="41012"/>
                  <a:pt x="41752" y="41012"/>
                </a:cubicBezTo>
                <a:lnTo>
                  <a:pt x="61148" y="41012"/>
                </a:lnTo>
                <a:lnTo>
                  <a:pt x="61148" y="40784"/>
                </a:lnTo>
                <a:lnTo>
                  <a:pt x="41752" y="40784"/>
                </a:lnTo>
                <a:cubicBezTo>
                  <a:pt x="19113" y="40728"/>
                  <a:pt x="683" y="22582"/>
                  <a:pt x="228" y="1"/>
                </a:cubicBezTo>
                <a:close/>
              </a:path>
            </a:pathLst>
          </a:custGeom>
          <a:solidFill>
            <a:schemeClr val="lt1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3" name="Nhóm 22"/>
          <p:cNvGrpSpPr/>
          <p:nvPr/>
        </p:nvGrpSpPr>
        <p:grpSpPr>
          <a:xfrm rot="16200000">
            <a:off x="10264308" y="5185211"/>
            <a:ext cx="952498" cy="1523342"/>
            <a:chOff x="5638801" y="3985260"/>
            <a:chExt cx="952498" cy="1523342"/>
          </a:xfrm>
        </p:grpSpPr>
        <p:sp>
          <p:nvSpPr>
            <p:cNvPr id="24" name="Hình Bầu dục 23"/>
            <p:cNvSpPr/>
            <p:nvPr/>
          </p:nvSpPr>
          <p:spPr>
            <a:xfrm>
              <a:off x="564642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ình Bầu dục 24"/>
            <p:cNvSpPr/>
            <p:nvPr/>
          </p:nvSpPr>
          <p:spPr>
            <a:xfrm>
              <a:off x="585978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ình Bầu dục 25"/>
            <p:cNvSpPr/>
            <p:nvPr/>
          </p:nvSpPr>
          <p:spPr>
            <a:xfrm>
              <a:off x="60731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ình Bầu dục 26"/>
            <p:cNvSpPr/>
            <p:nvPr/>
          </p:nvSpPr>
          <p:spPr>
            <a:xfrm>
              <a:off x="564642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Hình Bầu dục 27"/>
            <p:cNvSpPr/>
            <p:nvPr/>
          </p:nvSpPr>
          <p:spPr>
            <a:xfrm>
              <a:off x="585978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Hình Bầu dục 28"/>
            <p:cNvSpPr/>
            <p:nvPr/>
          </p:nvSpPr>
          <p:spPr>
            <a:xfrm>
              <a:off x="60731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ình Bầu dục 29"/>
            <p:cNvSpPr/>
            <p:nvPr/>
          </p:nvSpPr>
          <p:spPr>
            <a:xfrm>
              <a:off x="628269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ình Bầu dục 30"/>
            <p:cNvSpPr/>
            <p:nvPr/>
          </p:nvSpPr>
          <p:spPr>
            <a:xfrm>
              <a:off x="628269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ình Bầu dục 31"/>
            <p:cNvSpPr/>
            <p:nvPr/>
          </p:nvSpPr>
          <p:spPr>
            <a:xfrm>
              <a:off x="64922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ình Bầu dục 32"/>
            <p:cNvSpPr/>
            <p:nvPr/>
          </p:nvSpPr>
          <p:spPr>
            <a:xfrm>
              <a:off x="64922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ình Bầu dục 33"/>
            <p:cNvSpPr/>
            <p:nvPr/>
          </p:nvSpPr>
          <p:spPr>
            <a:xfrm>
              <a:off x="565403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ình Bầu dục 34"/>
            <p:cNvSpPr/>
            <p:nvPr/>
          </p:nvSpPr>
          <p:spPr>
            <a:xfrm>
              <a:off x="586739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ình Bầu dục 35"/>
            <p:cNvSpPr/>
            <p:nvPr/>
          </p:nvSpPr>
          <p:spPr>
            <a:xfrm>
              <a:off x="60807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ình Bầu dục 36"/>
            <p:cNvSpPr/>
            <p:nvPr/>
          </p:nvSpPr>
          <p:spPr>
            <a:xfrm>
              <a:off x="629030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ình Bầu dục 37"/>
            <p:cNvSpPr/>
            <p:nvPr/>
          </p:nvSpPr>
          <p:spPr>
            <a:xfrm>
              <a:off x="64998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ình Bầu dục 38"/>
            <p:cNvSpPr/>
            <p:nvPr/>
          </p:nvSpPr>
          <p:spPr>
            <a:xfrm>
              <a:off x="5654039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ình Bầu dục 39"/>
            <p:cNvSpPr/>
            <p:nvPr/>
          </p:nvSpPr>
          <p:spPr>
            <a:xfrm>
              <a:off x="585978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ình Bầu dục 40"/>
            <p:cNvSpPr/>
            <p:nvPr/>
          </p:nvSpPr>
          <p:spPr>
            <a:xfrm>
              <a:off x="60731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ình Bầu dục 41"/>
            <p:cNvSpPr/>
            <p:nvPr/>
          </p:nvSpPr>
          <p:spPr>
            <a:xfrm>
              <a:off x="628269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ình Bầu dục 42"/>
            <p:cNvSpPr/>
            <p:nvPr/>
          </p:nvSpPr>
          <p:spPr>
            <a:xfrm>
              <a:off x="64922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ình Bầu dục 43"/>
            <p:cNvSpPr/>
            <p:nvPr/>
          </p:nvSpPr>
          <p:spPr>
            <a:xfrm>
              <a:off x="564642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Hình Bầu dục 44"/>
            <p:cNvSpPr/>
            <p:nvPr/>
          </p:nvSpPr>
          <p:spPr>
            <a:xfrm>
              <a:off x="585978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Hình Bầu dục 45"/>
            <p:cNvSpPr/>
            <p:nvPr/>
          </p:nvSpPr>
          <p:spPr>
            <a:xfrm>
              <a:off x="60731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Hình Bầu dục 46"/>
            <p:cNvSpPr/>
            <p:nvPr/>
          </p:nvSpPr>
          <p:spPr>
            <a:xfrm>
              <a:off x="628269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ình Bầu dục 47"/>
            <p:cNvSpPr/>
            <p:nvPr/>
          </p:nvSpPr>
          <p:spPr>
            <a:xfrm>
              <a:off x="64922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ình Bầu dục 48"/>
            <p:cNvSpPr/>
            <p:nvPr/>
          </p:nvSpPr>
          <p:spPr>
            <a:xfrm>
              <a:off x="564642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ình Bầu dục 49"/>
            <p:cNvSpPr/>
            <p:nvPr/>
          </p:nvSpPr>
          <p:spPr>
            <a:xfrm>
              <a:off x="585978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ình Bầu dục 50"/>
            <p:cNvSpPr/>
            <p:nvPr/>
          </p:nvSpPr>
          <p:spPr>
            <a:xfrm>
              <a:off x="60731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ình Bầu dục 51"/>
            <p:cNvSpPr/>
            <p:nvPr/>
          </p:nvSpPr>
          <p:spPr>
            <a:xfrm>
              <a:off x="628269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ình Bầu dục 52"/>
            <p:cNvSpPr/>
            <p:nvPr/>
          </p:nvSpPr>
          <p:spPr>
            <a:xfrm>
              <a:off x="64922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ình Bầu dục 53"/>
            <p:cNvSpPr/>
            <p:nvPr/>
          </p:nvSpPr>
          <p:spPr>
            <a:xfrm>
              <a:off x="5646420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ình Bầu dục 54"/>
            <p:cNvSpPr/>
            <p:nvPr/>
          </p:nvSpPr>
          <p:spPr>
            <a:xfrm>
              <a:off x="585216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ình Bầu dục 55"/>
            <p:cNvSpPr/>
            <p:nvPr/>
          </p:nvSpPr>
          <p:spPr>
            <a:xfrm>
              <a:off x="60655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ình Bầu dục 56"/>
            <p:cNvSpPr/>
            <p:nvPr/>
          </p:nvSpPr>
          <p:spPr>
            <a:xfrm>
              <a:off x="627507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ình Bầu dục 57"/>
            <p:cNvSpPr/>
            <p:nvPr/>
          </p:nvSpPr>
          <p:spPr>
            <a:xfrm>
              <a:off x="64846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ình Bầu dục 58"/>
            <p:cNvSpPr/>
            <p:nvPr/>
          </p:nvSpPr>
          <p:spPr>
            <a:xfrm>
              <a:off x="563880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ình Bầu dục 59"/>
            <p:cNvSpPr/>
            <p:nvPr/>
          </p:nvSpPr>
          <p:spPr>
            <a:xfrm>
              <a:off x="585216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ình Bầu dục 60"/>
            <p:cNvSpPr/>
            <p:nvPr/>
          </p:nvSpPr>
          <p:spPr>
            <a:xfrm>
              <a:off x="60655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ình Bầu dục 61"/>
            <p:cNvSpPr/>
            <p:nvPr/>
          </p:nvSpPr>
          <p:spPr>
            <a:xfrm>
              <a:off x="627507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ình Bầu dục 62"/>
            <p:cNvSpPr/>
            <p:nvPr/>
          </p:nvSpPr>
          <p:spPr>
            <a:xfrm>
              <a:off x="64846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Google Shape;473;p18"/>
          <p:cNvSpPr/>
          <p:nvPr/>
        </p:nvSpPr>
        <p:spPr>
          <a:xfrm rot="5400000">
            <a:off x="8763000" y="-3429000"/>
            <a:ext cx="6858000" cy="6858000"/>
          </a:xfrm>
          <a:prstGeom prst="pie">
            <a:avLst>
              <a:gd name="adj1" fmla="val 0"/>
              <a:gd name="adj2" fmla="val 5399043"/>
            </a:avLst>
          </a:pr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473;p18"/>
          <p:cNvSpPr/>
          <p:nvPr/>
        </p:nvSpPr>
        <p:spPr>
          <a:xfrm rot="5400000">
            <a:off x="8991600" y="-3200400"/>
            <a:ext cx="6400800" cy="6400800"/>
          </a:xfrm>
          <a:prstGeom prst="pie">
            <a:avLst>
              <a:gd name="adj1" fmla="val 0"/>
              <a:gd name="adj2" fmla="val 5399043"/>
            </a:avLst>
          </a:prstGeom>
          <a:gradFill flip="none" rotWithShape="1">
            <a:gsLst>
              <a:gs pos="100000">
                <a:schemeClr val="accent3"/>
              </a:gs>
              <a:gs pos="0">
                <a:schemeClr val="accent4"/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Hình thoi 63"/>
          <p:cNvSpPr/>
          <p:nvPr/>
        </p:nvSpPr>
        <p:spPr>
          <a:xfrm>
            <a:off x="8534400" y="2679834"/>
            <a:ext cx="4572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Hình chữ nhật 69"/>
          <p:cNvSpPr/>
          <p:nvPr/>
        </p:nvSpPr>
        <p:spPr>
          <a:xfrm>
            <a:off x="463495" y="2665367"/>
            <a:ext cx="7315200" cy="4572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Hộp Văn bản 70"/>
              <p:cNvSpPr txBox="1"/>
              <p:nvPr/>
            </p:nvSpPr>
            <p:spPr>
              <a:xfrm>
                <a:off x="463495" y="2377592"/>
                <a:ext cx="705909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2000" b="1" dirty="0"/>
                  <a:t>For each day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2000" b="1" dirty="0"/>
                  <a:t>, if field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b="1" dirty="0"/>
                  <a:t> is harvested ,then its yield</a:t>
                </a:r>
                <a:r>
                  <a:rPr lang="en-US" sz="2000" dirty="0">
                    <a:solidFill>
                      <a:schemeClr val="accent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/>
                  <a:t> will be added to total capacity used that day</a:t>
                </a:r>
                <a:endParaRPr lang="en-US" sz="2000" b="1" dirty="0"/>
              </a:p>
            </p:txBody>
          </p:sp>
        </mc:Choice>
        <mc:Fallback>
          <p:sp>
            <p:nvSpPr>
              <p:cNvPr id="71" name="Hộp Văn bản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95" y="2377592"/>
                <a:ext cx="7059095" cy="707886"/>
              </a:xfrm>
              <a:prstGeom prst="rect">
                <a:avLst/>
              </a:prstGeom>
              <a:blipFill rotWithShape="1">
                <a:blip r:embed="rId3"/>
                <a:stretch>
                  <a:fillRect l="-8" t="-21" r="5" b="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Hộp Văn bản 71"/>
              <p:cNvSpPr txBox="1"/>
              <p:nvPr/>
            </p:nvSpPr>
            <p:spPr>
              <a:xfrm>
                <a:off x="1400992" y="3187985"/>
                <a:ext cx="50517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𝑓𝑟𝑜𝑚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2" name="Hộp Văn bản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992" y="3187985"/>
                <a:ext cx="5051764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" t="-62" r="10" b="6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Hộp Văn bản 72"/>
              <p:cNvSpPr txBox="1"/>
              <p:nvPr/>
            </p:nvSpPr>
            <p:spPr>
              <a:xfrm>
                <a:off x="7748584" y="3370366"/>
                <a:ext cx="2628754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Hộp Văn bản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584" y="3370366"/>
                <a:ext cx="2628754" cy="1130822"/>
              </a:xfrm>
              <a:prstGeom prst="rect">
                <a:avLst/>
              </a:prstGeom>
              <a:blipFill rotWithShape="1">
                <a:blip r:embed="rId5"/>
                <a:stretch>
                  <a:fillRect l="-12" t="-37" r="6" b="2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Hộp Văn bản 74"/>
              <p:cNvSpPr txBox="1"/>
              <p:nvPr/>
            </p:nvSpPr>
            <p:spPr>
              <a:xfrm>
                <a:off x="1400992" y="3648517"/>
                <a:ext cx="50517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𝑓𝑟𝑜𝑚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5" name="Hộp Văn bản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992" y="3648517"/>
                <a:ext cx="5051764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4" t="-96" r="10" b="10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Hộp Văn bản 75"/>
              <p:cNvSpPr txBox="1"/>
              <p:nvPr/>
            </p:nvSpPr>
            <p:spPr>
              <a:xfrm>
                <a:off x="2270226" y="4158528"/>
                <a:ext cx="5149868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𝑖𝑛𝑡𝑒𝑟𝑚𝑖𝑒𝑑𝑖𝑎𝑡𝑒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𝑏𝑖𝑛𝑎𝑟𝑦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𝑣𝑎𝑟𝑖𝑎𝑏𝑙𝑒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Hộp Văn bản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226" y="4158528"/>
                <a:ext cx="5149868" cy="491417"/>
              </a:xfrm>
              <a:prstGeom prst="rect">
                <a:avLst/>
              </a:prstGeom>
              <a:blipFill rotWithShape="1">
                <a:blip r:embed="rId7"/>
                <a:stretch>
                  <a:fillRect l="-2" t="-112" r="2" b="9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Hình chữ nhật 76"/>
          <p:cNvSpPr/>
          <p:nvPr/>
        </p:nvSpPr>
        <p:spPr>
          <a:xfrm>
            <a:off x="3135344" y="5029635"/>
            <a:ext cx="5852160" cy="228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Hộp Văn bản 77"/>
              <p:cNvSpPr txBox="1"/>
              <p:nvPr/>
            </p:nvSpPr>
            <p:spPr>
              <a:xfrm>
                <a:off x="3484869" y="4817833"/>
                <a:ext cx="4954490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Finally,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2000" b="1" dirty="0"/>
                  <a:t> must be bigger than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endParaRPr lang="en-US" sz="2000" b="1" dirty="0"/>
              </a:p>
            </p:txBody>
          </p:sp>
        </mc:Choice>
        <mc:Fallback>
          <p:sp>
            <p:nvSpPr>
              <p:cNvPr id="78" name="Hộp Văn bản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869" y="4817833"/>
                <a:ext cx="4954490" cy="429220"/>
              </a:xfrm>
              <a:prstGeom prst="rect">
                <a:avLst/>
              </a:prstGeom>
              <a:blipFill rotWithShape="1">
                <a:blip r:embed="rId8"/>
                <a:stretch>
                  <a:fillRect l="-13" t="-21" r="4" b="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Hộp Văn bản 78"/>
              <p:cNvSpPr txBox="1"/>
              <p:nvPr/>
            </p:nvSpPr>
            <p:spPr>
              <a:xfrm>
                <a:off x="3050269" y="5496983"/>
                <a:ext cx="4904947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9" name="Hộp Văn bản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269" y="5496983"/>
                <a:ext cx="4904947" cy="557910"/>
              </a:xfrm>
              <a:prstGeom prst="rect">
                <a:avLst/>
              </a:prstGeom>
              <a:blipFill rotWithShape="1">
                <a:blip r:embed="rId9"/>
                <a:stretch>
                  <a:fillRect l="-7" t="-76" r="-5659" b="3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5" grpId="0" animBg="1"/>
      <p:bldP spid="16" grpId="0"/>
      <p:bldP spid="17" grpId="0"/>
      <p:bldP spid="70" grpId="0" animBg="1"/>
      <p:bldP spid="71" grpId="0"/>
      <p:bldP spid="72" grpId="0"/>
      <p:bldP spid="73" grpId="0"/>
      <p:bldP spid="75" grpId="0"/>
      <p:bldP spid="76" grpId="0"/>
      <p:bldP spid="77" grpId="0" animBg="1"/>
      <p:bldP spid="78" grpId="0"/>
      <p:bldP spid="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Hình chữ nhật 15"/>
          <p:cNvSpPr/>
          <p:nvPr/>
        </p:nvSpPr>
        <p:spPr>
          <a:xfrm>
            <a:off x="-1" y="-16619"/>
            <a:ext cx="12192000" cy="985465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am giác Cân 14"/>
          <p:cNvSpPr/>
          <p:nvPr/>
        </p:nvSpPr>
        <p:spPr>
          <a:xfrm rot="10800000">
            <a:off x="0" y="968848"/>
            <a:ext cx="12192000" cy="1097280"/>
          </a:xfrm>
          <a:prstGeom prst="triangle">
            <a:avLst/>
          </a:prstGeom>
          <a:gradFill>
            <a:gsLst>
              <a:gs pos="0">
                <a:schemeClr val="bg1"/>
              </a:gs>
              <a:gs pos="100000">
                <a:schemeClr val="bg2">
                  <a:lumMod val="75000"/>
                  <a:lumOff val="2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am giác Cân 11"/>
          <p:cNvSpPr/>
          <p:nvPr/>
        </p:nvSpPr>
        <p:spPr>
          <a:xfrm rot="10800000">
            <a:off x="0" y="707159"/>
            <a:ext cx="12192000" cy="1097280"/>
          </a:xfrm>
          <a:prstGeom prst="triangle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ình chữ nhật 12"/>
          <p:cNvSpPr/>
          <p:nvPr/>
        </p:nvSpPr>
        <p:spPr>
          <a:xfrm>
            <a:off x="0" y="-19878"/>
            <a:ext cx="12192000" cy="735496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ộp Văn bản 13"/>
          <p:cNvSpPr txBox="1"/>
          <p:nvPr/>
        </p:nvSpPr>
        <p:spPr>
          <a:xfrm>
            <a:off x="4085258" y="181886"/>
            <a:ext cx="40214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tx1"/>
                </a:solidFill>
              </a:rPr>
              <a:t>Objective</a:t>
            </a:r>
            <a:endParaRPr lang="en-US" sz="6600" b="1" dirty="0">
              <a:solidFill>
                <a:schemeClr val="tx1"/>
              </a:solidFill>
            </a:endParaRPr>
          </a:p>
        </p:txBody>
      </p:sp>
      <p:sp>
        <p:nvSpPr>
          <p:cNvPr id="21" name="Hình chữ nhật 20"/>
          <p:cNvSpPr/>
          <p:nvPr/>
        </p:nvSpPr>
        <p:spPr>
          <a:xfrm>
            <a:off x="119225" y="2615807"/>
            <a:ext cx="5852160" cy="228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Hộp Văn bản 21"/>
          <p:cNvSpPr txBox="1"/>
          <p:nvPr/>
        </p:nvSpPr>
        <p:spPr>
          <a:xfrm>
            <a:off x="468750" y="2404005"/>
            <a:ext cx="4954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Our objective function is simple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Hộp Văn bản 22"/>
              <p:cNvSpPr txBox="1"/>
              <p:nvPr/>
            </p:nvSpPr>
            <p:spPr>
              <a:xfrm>
                <a:off x="5720499" y="2342450"/>
                <a:ext cx="240425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23" name="Hộp Văn bản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499" y="2342450"/>
                <a:ext cx="2404250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17" t="-109" r="-14662" b="10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Biểu đồ 25"/>
          <p:cNvGraphicFramePr/>
          <p:nvPr/>
        </p:nvGraphicFramePr>
        <p:xfrm>
          <a:off x="2895599" y="3139027"/>
          <a:ext cx="64008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7" name="Hộp Văn bản 26"/>
              <p:cNvSpPr txBox="1"/>
              <p:nvPr/>
            </p:nvSpPr>
            <p:spPr>
              <a:xfrm>
                <a:off x="3424011" y="3655695"/>
                <a:ext cx="240425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27" name="Hộp Văn bản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011" y="3655695"/>
                <a:ext cx="2404250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4" r="10" b="11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Google Shape;478;p18"/>
          <p:cNvSpPr/>
          <p:nvPr/>
        </p:nvSpPr>
        <p:spPr>
          <a:xfrm rot="4776462">
            <a:off x="10091809" y="4272548"/>
            <a:ext cx="2918231" cy="2188673"/>
          </a:xfrm>
          <a:custGeom>
            <a:avLst/>
            <a:gdLst/>
            <a:ahLst/>
            <a:cxnLst/>
            <a:rect l="l" t="t" r="r" b="b"/>
            <a:pathLst>
              <a:path w="61148" h="41012" extrusionOk="0">
                <a:moveTo>
                  <a:pt x="1" y="1"/>
                </a:moveTo>
                <a:cubicBezTo>
                  <a:pt x="171" y="10922"/>
                  <a:pt x="4665" y="21331"/>
                  <a:pt x="12458" y="29010"/>
                </a:cubicBezTo>
                <a:cubicBezTo>
                  <a:pt x="20250" y="36689"/>
                  <a:pt x="30773" y="41012"/>
                  <a:pt x="41752" y="41012"/>
                </a:cubicBezTo>
                <a:lnTo>
                  <a:pt x="61148" y="41012"/>
                </a:lnTo>
                <a:lnTo>
                  <a:pt x="61148" y="40784"/>
                </a:lnTo>
                <a:lnTo>
                  <a:pt x="41752" y="40784"/>
                </a:lnTo>
                <a:cubicBezTo>
                  <a:pt x="19113" y="40728"/>
                  <a:pt x="683" y="22582"/>
                  <a:pt x="228" y="1"/>
                </a:cubicBezTo>
                <a:close/>
              </a:path>
            </a:pathLst>
          </a:custGeom>
          <a:solidFill>
            <a:schemeClr val="lt1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0" name="Nhóm 29"/>
          <p:cNvGrpSpPr/>
          <p:nvPr/>
        </p:nvGrpSpPr>
        <p:grpSpPr>
          <a:xfrm rot="16200000">
            <a:off x="10212354" y="1840907"/>
            <a:ext cx="952498" cy="1523342"/>
            <a:chOff x="5638801" y="3985260"/>
            <a:chExt cx="952498" cy="1523342"/>
          </a:xfrm>
        </p:grpSpPr>
        <p:sp>
          <p:nvSpPr>
            <p:cNvPr id="31" name="Hình Bầu dục 30"/>
            <p:cNvSpPr/>
            <p:nvPr/>
          </p:nvSpPr>
          <p:spPr>
            <a:xfrm>
              <a:off x="564642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ình Bầu dục 31"/>
            <p:cNvSpPr/>
            <p:nvPr/>
          </p:nvSpPr>
          <p:spPr>
            <a:xfrm>
              <a:off x="585978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ình Bầu dục 32"/>
            <p:cNvSpPr/>
            <p:nvPr/>
          </p:nvSpPr>
          <p:spPr>
            <a:xfrm>
              <a:off x="60731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ình Bầu dục 33"/>
            <p:cNvSpPr/>
            <p:nvPr/>
          </p:nvSpPr>
          <p:spPr>
            <a:xfrm>
              <a:off x="564642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ình Bầu dục 34"/>
            <p:cNvSpPr/>
            <p:nvPr/>
          </p:nvSpPr>
          <p:spPr>
            <a:xfrm>
              <a:off x="585978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ình Bầu dục 35"/>
            <p:cNvSpPr/>
            <p:nvPr/>
          </p:nvSpPr>
          <p:spPr>
            <a:xfrm>
              <a:off x="60731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ình Bầu dục 36"/>
            <p:cNvSpPr/>
            <p:nvPr/>
          </p:nvSpPr>
          <p:spPr>
            <a:xfrm>
              <a:off x="628269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ình Bầu dục 37"/>
            <p:cNvSpPr/>
            <p:nvPr/>
          </p:nvSpPr>
          <p:spPr>
            <a:xfrm>
              <a:off x="628269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ình Bầu dục 38"/>
            <p:cNvSpPr/>
            <p:nvPr/>
          </p:nvSpPr>
          <p:spPr>
            <a:xfrm>
              <a:off x="64922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ình Bầu dục 39"/>
            <p:cNvSpPr/>
            <p:nvPr/>
          </p:nvSpPr>
          <p:spPr>
            <a:xfrm>
              <a:off x="64922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ình Bầu dục 40"/>
            <p:cNvSpPr/>
            <p:nvPr/>
          </p:nvSpPr>
          <p:spPr>
            <a:xfrm>
              <a:off x="565403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ình Bầu dục 41"/>
            <p:cNvSpPr/>
            <p:nvPr/>
          </p:nvSpPr>
          <p:spPr>
            <a:xfrm>
              <a:off x="586739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ình Bầu dục 42"/>
            <p:cNvSpPr/>
            <p:nvPr/>
          </p:nvSpPr>
          <p:spPr>
            <a:xfrm>
              <a:off x="60807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ình Bầu dục 43"/>
            <p:cNvSpPr/>
            <p:nvPr/>
          </p:nvSpPr>
          <p:spPr>
            <a:xfrm>
              <a:off x="629030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Hình Bầu dục 44"/>
            <p:cNvSpPr/>
            <p:nvPr/>
          </p:nvSpPr>
          <p:spPr>
            <a:xfrm>
              <a:off x="64998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Hình Bầu dục 45"/>
            <p:cNvSpPr/>
            <p:nvPr/>
          </p:nvSpPr>
          <p:spPr>
            <a:xfrm>
              <a:off x="5654039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Hình Bầu dục 46"/>
            <p:cNvSpPr/>
            <p:nvPr/>
          </p:nvSpPr>
          <p:spPr>
            <a:xfrm>
              <a:off x="585978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ình Bầu dục 47"/>
            <p:cNvSpPr/>
            <p:nvPr/>
          </p:nvSpPr>
          <p:spPr>
            <a:xfrm>
              <a:off x="60731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ình Bầu dục 48"/>
            <p:cNvSpPr/>
            <p:nvPr/>
          </p:nvSpPr>
          <p:spPr>
            <a:xfrm>
              <a:off x="628269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ình Bầu dục 49"/>
            <p:cNvSpPr/>
            <p:nvPr/>
          </p:nvSpPr>
          <p:spPr>
            <a:xfrm>
              <a:off x="64922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ình Bầu dục 50"/>
            <p:cNvSpPr/>
            <p:nvPr/>
          </p:nvSpPr>
          <p:spPr>
            <a:xfrm>
              <a:off x="564642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ình Bầu dục 51"/>
            <p:cNvSpPr/>
            <p:nvPr/>
          </p:nvSpPr>
          <p:spPr>
            <a:xfrm>
              <a:off x="585978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ình Bầu dục 52"/>
            <p:cNvSpPr/>
            <p:nvPr/>
          </p:nvSpPr>
          <p:spPr>
            <a:xfrm>
              <a:off x="60731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ình Bầu dục 53"/>
            <p:cNvSpPr/>
            <p:nvPr/>
          </p:nvSpPr>
          <p:spPr>
            <a:xfrm>
              <a:off x="628269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ình Bầu dục 54"/>
            <p:cNvSpPr/>
            <p:nvPr/>
          </p:nvSpPr>
          <p:spPr>
            <a:xfrm>
              <a:off x="64922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ình Bầu dục 55"/>
            <p:cNvSpPr/>
            <p:nvPr/>
          </p:nvSpPr>
          <p:spPr>
            <a:xfrm>
              <a:off x="564642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ình Bầu dục 56"/>
            <p:cNvSpPr/>
            <p:nvPr/>
          </p:nvSpPr>
          <p:spPr>
            <a:xfrm>
              <a:off x="585978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ình Bầu dục 57"/>
            <p:cNvSpPr/>
            <p:nvPr/>
          </p:nvSpPr>
          <p:spPr>
            <a:xfrm>
              <a:off x="60731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ình Bầu dục 58"/>
            <p:cNvSpPr/>
            <p:nvPr/>
          </p:nvSpPr>
          <p:spPr>
            <a:xfrm>
              <a:off x="628269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ình Bầu dục 59"/>
            <p:cNvSpPr/>
            <p:nvPr/>
          </p:nvSpPr>
          <p:spPr>
            <a:xfrm>
              <a:off x="64922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ình Bầu dục 60"/>
            <p:cNvSpPr/>
            <p:nvPr/>
          </p:nvSpPr>
          <p:spPr>
            <a:xfrm>
              <a:off x="5646420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ình Bầu dục 61"/>
            <p:cNvSpPr/>
            <p:nvPr/>
          </p:nvSpPr>
          <p:spPr>
            <a:xfrm>
              <a:off x="585216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ình Bầu dục 62"/>
            <p:cNvSpPr/>
            <p:nvPr/>
          </p:nvSpPr>
          <p:spPr>
            <a:xfrm>
              <a:off x="60655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ình Bầu dục 63"/>
            <p:cNvSpPr/>
            <p:nvPr/>
          </p:nvSpPr>
          <p:spPr>
            <a:xfrm>
              <a:off x="627507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ình Bầu dục 64"/>
            <p:cNvSpPr/>
            <p:nvPr/>
          </p:nvSpPr>
          <p:spPr>
            <a:xfrm>
              <a:off x="64846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ình Bầu dục 65"/>
            <p:cNvSpPr/>
            <p:nvPr/>
          </p:nvSpPr>
          <p:spPr>
            <a:xfrm>
              <a:off x="563880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ình Bầu dục 66"/>
            <p:cNvSpPr/>
            <p:nvPr/>
          </p:nvSpPr>
          <p:spPr>
            <a:xfrm>
              <a:off x="585216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ình Bầu dục 67"/>
            <p:cNvSpPr/>
            <p:nvPr/>
          </p:nvSpPr>
          <p:spPr>
            <a:xfrm>
              <a:off x="60655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ình Bầu dục 68"/>
            <p:cNvSpPr/>
            <p:nvPr/>
          </p:nvSpPr>
          <p:spPr>
            <a:xfrm>
              <a:off x="627507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ình Bầu dục 69"/>
            <p:cNvSpPr/>
            <p:nvPr/>
          </p:nvSpPr>
          <p:spPr>
            <a:xfrm>
              <a:off x="64846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Hình Bầu dục 70"/>
          <p:cNvSpPr/>
          <p:nvPr/>
        </p:nvSpPr>
        <p:spPr>
          <a:xfrm>
            <a:off x="721166" y="3535131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Hình thoi 71"/>
          <p:cNvSpPr/>
          <p:nvPr/>
        </p:nvSpPr>
        <p:spPr>
          <a:xfrm>
            <a:off x="1523464" y="4940990"/>
            <a:ext cx="4572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>
                                            <p:graphicEl>
                                              <a:chart seriesIdx="2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3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graphicEl>
                                              <a:chart seriesIdx="3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4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>
                                            <p:graphicEl>
                                              <a:chart seriesIdx="4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5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>
                                            <p:graphicEl>
                                              <a:chart seriesIdx="5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>
                                            <p:graphicEl>
                                              <a:chart seriesIdx="2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3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>
                                            <p:graphicEl>
                                              <a:chart seriesIdx="3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4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>
                                            <p:graphicEl>
                                              <a:chart seriesIdx="4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5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>
                                            <p:graphicEl>
                                              <a:chart seriesIdx="5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2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>
                                            <p:graphicEl>
                                              <a:chart seriesIdx="2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3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>
                                            <p:graphicEl>
                                              <a:chart seriesIdx="3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4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>
                                            <p:graphicEl>
                                              <a:chart seriesIdx="4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5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>
                                            <p:graphicEl>
                                              <a:chart seriesIdx="5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2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6">
                                            <p:graphicEl>
                                              <a:chart seriesIdx="2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3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>
                                            <p:graphicEl>
                                              <a:chart seriesIdx="3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4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">
                                            <p:graphicEl>
                                              <a:chart seriesIdx="4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5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6">
                                            <p:graphicEl>
                                              <a:chart seriesIdx="5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3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44444E-6 L -0.12174 0.12037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26">
                                            <p:graphicEl>
                                              <a:chart seriesIdx="3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94" y="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3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graphicEl>
                                              <a:chart seriesIdx="3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0.12057 0.0382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29" y="1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 animBg="1"/>
      <p:bldP spid="22" grpId="0"/>
      <p:bldP spid="23" grpId="0"/>
      <p:bldGraphic spid="26" grpId="0" uiExpand="1">
        <p:bldSub>
          <a:bldChart bld="categoryEl"/>
        </p:bldSub>
      </p:bldGraphic>
      <p:bldGraphic spid="26" grpId="1" uiExpand="1">
        <p:bldSub>
          <a:bldChart bld="categoryEl"/>
        </p:bldSub>
      </p:bldGraphic>
      <p:bldGraphic spid="26" grpId="2" uiExpand="1">
        <p:bldSub>
          <a:bldChart bld="categoryEl"/>
        </p:bldSub>
      </p:bldGraphic>
      <p:bldGraphic spid="26" grpId="3" uiExpand="1">
        <p:bldSub>
          <a:bldChart bld="categoryEl"/>
        </p:bldSub>
      </p:bldGraphic>
      <p:bldGraphic spid="26" grpId="4" uiExpand="1">
        <p:bldSub>
          <a:bldChart bld="categoryEl"/>
        </p:bldSub>
      </p:bldGraphic>
      <p:bldP spid="27" grpId="0"/>
      <p:bldP spid="27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73;p18"/>
          <p:cNvSpPr/>
          <p:nvPr/>
        </p:nvSpPr>
        <p:spPr>
          <a:xfrm>
            <a:off x="-2057400" y="-2057400"/>
            <a:ext cx="4114800" cy="4114800"/>
          </a:xfrm>
          <a:prstGeom prst="pie">
            <a:avLst>
              <a:gd name="adj1" fmla="val 0"/>
              <a:gd name="adj2" fmla="val 5399043"/>
            </a:avLst>
          </a:pr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Hình Bầu dục 3"/>
          <p:cNvSpPr/>
          <p:nvPr/>
        </p:nvSpPr>
        <p:spPr>
          <a:xfrm>
            <a:off x="2895600" y="228600"/>
            <a:ext cx="6400800" cy="6400800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Google Shape;473;p18"/>
          <p:cNvSpPr/>
          <p:nvPr/>
        </p:nvSpPr>
        <p:spPr>
          <a:xfrm>
            <a:off x="-1828800" y="-1828800"/>
            <a:ext cx="3657600" cy="3657600"/>
          </a:xfrm>
          <a:prstGeom prst="pie">
            <a:avLst>
              <a:gd name="adj1" fmla="val 0"/>
              <a:gd name="adj2" fmla="val 5399043"/>
            </a:avLst>
          </a:prstGeom>
          <a:gradFill flip="none" rotWithShape="1">
            <a:gsLst>
              <a:gs pos="100000">
                <a:schemeClr val="accent5"/>
              </a:gs>
              <a:gs pos="0">
                <a:schemeClr val="accent6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478;p18"/>
          <p:cNvSpPr/>
          <p:nvPr/>
        </p:nvSpPr>
        <p:spPr>
          <a:xfrm rot="5400000">
            <a:off x="10594230" y="52578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61148" h="41012" extrusionOk="0">
                <a:moveTo>
                  <a:pt x="1" y="1"/>
                </a:moveTo>
                <a:cubicBezTo>
                  <a:pt x="171" y="10922"/>
                  <a:pt x="4665" y="21331"/>
                  <a:pt x="12458" y="29010"/>
                </a:cubicBezTo>
                <a:cubicBezTo>
                  <a:pt x="20250" y="36689"/>
                  <a:pt x="30773" y="41012"/>
                  <a:pt x="41752" y="41012"/>
                </a:cubicBezTo>
                <a:lnTo>
                  <a:pt x="61148" y="41012"/>
                </a:lnTo>
                <a:lnTo>
                  <a:pt x="61148" y="40784"/>
                </a:lnTo>
                <a:lnTo>
                  <a:pt x="41752" y="40784"/>
                </a:lnTo>
                <a:cubicBezTo>
                  <a:pt x="19113" y="40728"/>
                  <a:pt x="683" y="22582"/>
                  <a:pt x="228" y="1"/>
                </a:cubicBezTo>
                <a:close/>
              </a:path>
            </a:pathLst>
          </a:custGeom>
          <a:solidFill>
            <a:schemeClr val="lt1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am giác Vuông 7"/>
          <p:cNvSpPr/>
          <p:nvPr/>
        </p:nvSpPr>
        <p:spPr>
          <a:xfrm rot="10800000">
            <a:off x="9448800" y="0"/>
            <a:ext cx="2743200" cy="2743200"/>
          </a:xfrm>
          <a:prstGeom prst="rtTriangle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m giác Vuông 8"/>
          <p:cNvSpPr/>
          <p:nvPr/>
        </p:nvSpPr>
        <p:spPr>
          <a:xfrm rot="10800000">
            <a:off x="9906000" y="0"/>
            <a:ext cx="2286000" cy="22860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ình Bầu dục 9"/>
          <p:cNvSpPr/>
          <p:nvPr/>
        </p:nvSpPr>
        <p:spPr>
          <a:xfrm>
            <a:off x="9987063" y="2117487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ình chữ nhật 10"/>
          <p:cNvSpPr/>
          <p:nvPr/>
        </p:nvSpPr>
        <p:spPr>
          <a:xfrm>
            <a:off x="10233659" y="4087582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thoi 11"/>
          <p:cNvSpPr/>
          <p:nvPr/>
        </p:nvSpPr>
        <p:spPr>
          <a:xfrm>
            <a:off x="10744200" y="2978623"/>
            <a:ext cx="4572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Nhóm 12"/>
          <p:cNvGrpSpPr/>
          <p:nvPr/>
        </p:nvGrpSpPr>
        <p:grpSpPr>
          <a:xfrm>
            <a:off x="876302" y="4420258"/>
            <a:ext cx="952498" cy="1523342"/>
            <a:chOff x="5638801" y="3985260"/>
            <a:chExt cx="952498" cy="1523342"/>
          </a:xfrm>
        </p:grpSpPr>
        <p:sp>
          <p:nvSpPr>
            <p:cNvPr id="14" name="Hình Bầu dục 13"/>
            <p:cNvSpPr/>
            <p:nvPr/>
          </p:nvSpPr>
          <p:spPr>
            <a:xfrm>
              <a:off x="564642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ình Bầu dục 14"/>
            <p:cNvSpPr/>
            <p:nvPr/>
          </p:nvSpPr>
          <p:spPr>
            <a:xfrm>
              <a:off x="585978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ình Bầu dục 15"/>
            <p:cNvSpPr/>
            <p:nvPr/>
          </p:nvSpPr>
          <p:spPr>
            <a:xfrm>
              <a:off x="60731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ình Bầu dục 16"/>
            <p:cNvSpPr/>
            <p:nvPr/>
          </p:nvSpPr>
          <p:spPr>
            <a:xfrm>
              <a:off x="564642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ình Bầu dục 17"/>
            <p:cNvSpPr/>
            <p:nvPr/>
          </p:nvSpPr>
          <p:spPr>
            <a:xfrm>
              <a:off x="585978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ình Bầu dục 18"/>
            <p:cNvSpPr/>
            <p:nvPr/>
          </p:nvSpPr>
          <p:spPr>
            <a:xfrm>
              <a:off x="60731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Hình Bầu dục 19"/>
            <p:cNvSpPr/>
            <p:nvPr/>
          </p:nvSpPr>
          <p:spPr>
            <a:xfrm>
              <a:off x="628269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Hình Bầu dục 20"/>
            <p:cNvSpPr/>
            <p:nvPr/>
          </p:nvSpPr>
          <p:spPr>
            <a:xfrm>
              <a:off x="628269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ình Bầu dục 21"/>
            <p:cNvSpPr/>
            <p:nvPr/>
          </p:nvSpPr>
          <p:spPr>
            <a:xfrm>
              <a:off x="64922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ình Bầu dục 22"/>
            <p:cNvSpPr/>
            <p:nvPr/>
          </p:nvSpPr>
          <p:spPr>
            <a:xfrm>
              <a:off x="64922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ình Bầu dục 23"/>
            <p:cNvSpPr/>
            <p:nvPr/>
          </p:nvSpPr>
          <p:spPr>
            <a:xfrm>
              <a:off x="565403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ình Bầu dục 24"/>
            <p:cNvSpPr/>
            <p:nvPr/>
          </p:nvSpPr>
          <p:spPr>
            <a:xfrm>
              <a:off x="586739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ình Bầu dục 25"/>
            <p:cNvSpPr/>
            <p:nvPr/>
          </p:nvSpPr>
          <p:spPr>
            <a:xfrm>
              <a:off x="60807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ình Bầu dục 26"/>
            <p:cNvSpPr/>
            <p:nvPr/>
          </p:nvSpPr>
          <p:spPr>
            <a:xfrm>
              <a:off x="629030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Hình Bầu dục 27"/>
            <p:cNvSpPr/>
            <p:nvPr/>
          </p:nvSpPr>
          <p:spPr>
            <a:xfrm>
              <a:off x="64998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Hình Bầu dục 28"/>
            <p:cNvSpPr/>
            <p:nvPr/>
          </p:nvSpPr>
          <p:spPr>
            <a:xfrm>
              <a:off x="5654039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ình Bầu dục 29"/>
            <p:cNvSpPr/>
            <p:nvPr/>
          </p:nvSpPr>
          <p:spPr>
            <a:xfrm>
              <a:off x="585978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ình Bầu dục 30"/>
            <p:cNvSpPr/>
            <p:nvPr/>
          </p:nvSpPr>
          <p:spPr>
            <a:xfrm>
              <a:off x="60731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ình Bầu dục 31"/>
            <p:cNvSpPr/>
            <p:nvPr/>
          </p:nvSpPr>
          <p:spPr>
            <a:xfrm>
              <a:off x="628269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ình Bầu dục 32"/>
            <p:cNvSpPr/>
            <p:nvPr/>
          </p:nvSpPr>
          <p:spPr>
            <a:xfrm>
              <a:off x="64922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ình Bầu dục 33"/>
            <p:cNvSpPr/>
            <p:nvPr/>
          </p:nvSpPr>
          <p:spPr>
            <a:xfrm>
              <a:off x="564642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ình Bầu dục 34"/>
            <p:cNvSpPr/>
            <p:nvPr/>
          </p:nvSpPr>
          <p:spPr>
            <a:xfrm>
              <a:off x="585978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ình Bầu dục 35"/>
            <p:cNvSpPr/>
            <p:nvPr/>
          </p:nvSpPr>
          <p:spPr>
            <a:xfrm>
              <a:off x="60731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ình Bầu dục 36"/>
            <p:cNvSpPr/>
            <p:nvPr/>
          </p:nvSpPr>
          <p:spPr>
            <a:xfrm>
              <a:off x="628269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ình Bầu dục 37"/>
            <p:cNvSpPr/>
            <p:nvPr/>
          </p:nvSpPr>
          <p:spPr>
            <a:xfrm>
              <a:off x="64922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ình Bầu dục 38"/>
            <p:cNvSpPr/>
            <p:nvPr/>
          </p:nvSpPr>
          <p:spPr>
            <a:xfrm>
              <a:off x="564642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ình Bầu dục 39"/>
            <p:cNvSpPr/>
            <p:nvPr/>
          </p:nvSpPr>
          <p:spPr>
            <a:xfrm>
              <a:off x="585978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ình Bầu dục 40"/>
            <p:cNvSpPr/>
            <p:nvPr/>
          </p:nvSpPr>
          <p:spPr>
            <a:xfrm>
              <a:off x="60731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ình Bầu dục 41"/>
            <p:cNvSpPr/>
            <p:nvPr/>
          </p:nvSpPr>
          <p:spPr>
            <a:xfrm>
              <a:off x="628269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ình Bầu dục 42"/>
            <p:cNvSpPr/>
            <p:nvPr/>
          </p:nvSpPr>
          <p:spPr>
            <a:xfrm>
              <a:off x="64922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ình Bầu dục 43"/>
            <p:cNvSpPr/>
            <p:nvPr/>
          </p:nvSpPr>
          <p:spPr>
            <a:xfrm>
              <a:off x="5646420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Hình Bầu dục 44"/>
            <p:cNvSpPr/>
            <p:nvPr/>
          </p:nvSpPr>
          <p:spPr>
            <a:xfrm>
              <a:off x="585216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Hình Bầu dục 45"/>
            <p:cNvSpPr/>
            <p:nvPr/>
          </p:nvSpPr>
          <p:spPr>
            <a:xfrm>
              <a:off x="60655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Hình Bầu dục 46"/>
            <p:cNvSpPr/>
            <p:nvPr/>
          </p:nvSpPr>
          <p:spPr>
            <a:xfrm>
              <a:off x="627507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ình Bầu dục 47"/>
            <p:cNvSpPr/>
            <p:nvPr/>
          </p:nvSpPr>
          <p:spPr>
            <a:xfrm>
              <a:off x="64846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ình Bầu dục 48"/>
            <p:cNvSpPr/>
            <p:nvPr/>
          </p:nvSpPr>
          <p:spPr>
            <a:xfrm>
              <a:off x="563880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ình Bầu dục 49"/>
            <p:cNvSpPr/>
            <p:nvPr/>
          </p:nvSpPr>
          <p:spPr>
            <a:xfrm>
              <a:off x="585216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ình Bầu dục 50"/>
            <p:cNvSpPr/>
            <p:nvPr/>
          </p:nvSpPr>
          <p:spPr>
            <a:xfrm>
              <a:off x="60655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ình Bầu dục 51"/>
            <p:cNvSpPr/>
            <p:nvPr/>
          </p:nvSpPr>
          <p:spPr>
            <a:xfrm>
              <a:off x="627507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ình Bầu dục 52"/>
            <p:cNvSpPr/>
            <p:nvPr/>
          </p:nvSpPr>
          <p:spPr>
            <a:xfrm>
              <a:off x="64846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Hình chữ nhật 53"/>
          <p:cNvSpPr/>
          <p:nvPr/>
        </p:nvSpPr>
        <p:spPr>
          <a:xfrm>
            <a:off x="1534657" y="1860327"/>
            <a:ext cx="914400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ộp Văn bản 54"/>
          <p:cNvSpPr txBox="1"/>
          <p:nvPr/>
        </p:nvSpPr>
        <p:spPr>
          <a:xfrm>
            <a:off x="2891790" y="945065"/>
            <a:ext cx="6400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04</a:t>
            </a:r>
            <a:endParaRPr lang="en-US" sz="7200" b="1" dirty="0"/>
          </a:p>
          <a:p>
            <a:pPr algn="ctr"/>
            <a:r>
              <a:rPr lang="en-US" sz="5400" b="1" dirty="0"/>
              <a:t>HEURISTIC</a:t>
            </a:r>
            <a:endParaRPr lang="en-US" sz="5400" b="1" dirty="0"/>
          </a:p>
          <a:p>
            <a:pPr algn="ctr"/>
            <a:r>
              <a:rPr lang="en-US" sz="5400" dirty="0"/>
              <a:t>Using creative ways to solve this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54" grpId="0" animBg="1"/>
      <p:bldP spid="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73;p18"/>
          <p:cNvSpPr/>
          <p:nvPr/>
        </p:nvSpPr>
        <p:spPr>
          <a:xfrm>
            <a:off x="-2057400" y="-2057400"/>
            <a:ext cx="4114800" cy="4114800"/>
          </a:xfrm>
          <a:prstGeom prst="pie">
            <a:avLst>
              <a:gd name="adj1" fmla="val 0"/>
              <a:gd name="adj2" fmla="val 5399043"/>
            </a:avLst>
          </a:pr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Hình Bầu dục 3"/>
          <p:cNvSpPr/>
          <p:nvPr/>
        </p:nvSpPr>
        <p:spPr>
          <a:xfrm>
            <a:off x="2895600" y="228600"/>
            <a:ext cx="6400800" cy="6400800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Google Shape;473;p18"/>
          <p:cNvSpPr/>
          <p:nvPr/>
        </p:nvSpPr>
        <p:spPr>
          <a:xfrm>
            <a:off x="-1828800" y="-1828800"/>
            <a:ext cx="3657600" cy="3657600"/>
          </a:xfrm>
          <a:prstGeom prst="pie">
            <a:avLst>
              <a:gd name="adj1" fmla="val 0"/>
              <a:gd name="adj2" fmla="val 5399043"/>
            </a:avLst>
          </a:prstGeom>
          <a:gradFill flip="none" rotWithShape="1">
            <a:gsLst>
              <a:gs pos="100000">
                <a:schemeClr val="accent5"/>
              </a:gs>
              <a:gs pos="0">
                <a:schemeClr val="accent6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478;p18"/>
          <p:cNvSpPr/>
          <p:nvPr/>
        </p:nvSpPr>
        <p:spPr>
          <a:xfrm rot="5400000">
            <a:off x="10594230" y="52578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61148" h="41012" extrusionOk="0">
                <a:moveTo>
                  <a:pt x="1" y="1"/>
                </a:moveTo>
                <a:cubicBezTo>
                  <a:pt x="171" y="10922"/>
                  <a:pt x="4665" y="21331"/>
                  <a:pt x="12458" y="29010"/>
                </a:cubicBezTo>
                <a:cubicBezTo>
                  <a:pt x="20250" y="36689"/>
                  <a:pt x="30773" y="41012"/>
                  <a:pt x="41752" y="41012"/>
                </a:cubicBezTo>
                <a:lnTo>
                  <a:pt x="61148" y="41012"/>
                </a:lnTo>
                <a:lnTo>
                  <a:pt x="61148" y="40784"/>
                </a:lnTo>
                <a:lnTo>
                  <a:pt x="41752" y="40784"/>
                </a:lnTo>
                <a:cubicBezTo>
                  <a:pt x="19113" y="40728"/>
                  <a:pt x="683" y="22582"/>
                  <a:pt x="228" y="1"/>
                </a:cubicBezTo>
                <a:close/>
              </a:path>
            </a:pathLst>
          </a:custGeom>
          <a:solidFill>
            <a:schemeClr val="lt1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am giác Vuông 7"/>
          <p:cNvSpPr/>
          <p:nvPr/>
        </p:nvSpPr>
        <p:spPr>
          <a:xfrm rot="10800000">
            <a:off x="9448800" y="0"/>
            <a:ext cx="2743200" cy="2743200"/>
          </a:xfrm>
          <a:prstGeom prst="rtTriangle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m giác Vuông 8"/>
          <p:cNvSpPr/>
          <p:nvPr/>
        </p:nvSpPr>
        <p:spPr>
          <a:xfrm rot="10800000">
            <a:off x="9906000" y="0"/>
            <a:ext cx="2286000" cy="22860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ình Bầu dục 9"/>
          <p:cNvSpPr/>
          <p:nvPr/>
        </p:nvSpPr>
        <p:spPr>
          <a:xfrm>
            <a:off x="9987063" y="2117487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ình chữ nhật 10"/>
          <p:cNvSpPr/>
          <p:nvPr/>
        </p:nvSpPr>
        <p:spPr>
          <a:xfrm>
            <a:off x="10233659" y="4087582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thoi 11"/>
          <p:cNvSpPr/>
          <p:nvPr/>
        </p:nvSpPr>
        <p:spPr>
          <a:xfrm>
            <a:off x="10744200" y="2978623"/>
            <a:ext cx="4572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Nhóm 12"/>
          <p:cNvGrpSpPr/>
          <p:nvPr/>
        </p:nvGrpSpPr>
        <p:grpSpPr>
          <a:xfrm>
            <a:off x="876302" y="4420258"/>
            <a:ext cx="952498" cy="1523342"/>
            <a:chOff x="5638801" y="3985260"/>
            <a:chExt cx="952498" cy="1523342"/>
          </a:xfrm>
        </p:grpSpPr>
        <p:sp>
          <p:nvSpPr>
            <p:cNvPr id="14" name="Hình Bầu dục 13"/>
            <p:cNvSpPr/>
            <p:nvPr/>
          </p:nvSpPr>
          <p:spPr>
            <a:xfrm>
              <a:off x="564642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ình Bầu dục 14"/>
            <p:cNvSpPr/>
            <p:nvPr/>
          </p:nvSpPr>
          <p:spPr>
            <a:xfrm>
              <a:off x="585978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ình Bầu dục 15"/>
            <p:cNvSpPr/>
            <p:nvPr/>
          </p:nvSpPr>
          <p:spPr>
            <a:xfrm>
              <a:off x="60731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ình Bầu dục 16"/>
            <p:cNvSpPr/>
            <p:nvPr/>
          </p:nvSpPr>
          <p:spPr>
            <a:xfrm>
              <a:off x="564642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ình Bầu dục 17"/>
            <p:cNvSpPr/>
            <p:nvPr/>
          </p:nvSpPr>
          <p:spPr>
            <a:xfrm>
              <a:off x="585978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ình Bầu dục 18"/>
            <p:cNvSpPr/>
            <p:nvPr/>
          </p:nvSpPr>
          <p:spPr>
            <a:xfrm>
              <a:off x="60731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Hình Bầu dục 19"/>
            <p:cNvSpPr/>
            <p:nvPr/>
          </p:nvSpPr>
          <p:spPr>
            <a:xfrm>
              <a:off x="628269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Hình Bầu dục 20"/>
            <p:cNvSpPr/>
            <p:nvPr/>
          </p:nvSpPr>
          <p:spPr>
            <a:xfrm>
              <a:off x="628269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ình Bầu dục 21"/>
            <p:cNvSpPr/>
            <p:nvPr/>
          </p:nvSpPr>
          <p:spPr>
            <a:xfrm>
              <a:off x="64922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ình Bầu dục 22"/>
            <p:cNvSpPr/>
            <p:nvPr/>
          </p:nvSpPr>
          <p:spPr>
            <a:xfrm>
              <a:off x="64922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ình Bầu dục 23"/>
            <p:cNvSpPr/>
            <p:nvPr/>
          </p:nvSpPr>
          <p:spPr>
            <a:xfrm>
              <a:off x="565403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ình Bầu dục 24"/>
            <p:cNvSpPr/>
            <p:nvPr/>
          </p:nvSpPr>
          <p:spPr>
            <a:xfrm>
              <a:off x="586739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ình Bầu dục 25"/>
            <p:cNvSpPr/>
            <p:nvPr/>
          </p:nvSpPr>
          <p:spPr>
            <a:xfrm>
              <a:off x="60807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ình Bầu dục 26"/>
            <p:cNvSpPr/>
            <p:nvPr/>
          </p:nvSpPr>
          <p:spPr>
            <a:xfrm>
              <a:off x="629030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Hình Bầu dục 27"/>
            <p:cNvSpPr/>
            <p:nvPr/>
          </p:nvSpPr>
          <p:spPr>
            <a:xfrm>
              <a:off x="64998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Hình Bầu dục 28"/>
            <p:cNvSpPr/>
            <p:nvPr/>
          </p:nvSpPr>
          <p:spPr>
            <a:xfrm>
              <a:off x="5654039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ình Bầu dục 29"/>
            <p:cNvSpPr/>
            <p:nvPr/>
          </p:nvSpPr>
          <p:spPr>
            <a:xfrm>
              <a:off x="585978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ình Bầu dục 30"/>
            <p:cNvSpPr/>
            <p:nvPr/>
          </p:nvSpPr>
          <p:spPr>
            <a:xfrm>
              <a:off x="60731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ình Bầu dục 31"/>
            <p:cNvSpPr/>
            <p:nvPr/>
          </p:nvSpPr>
          <p:spPr>
            <a:xfrm>
              <a:off x="628269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ình Bầu dục 32"/>
            <p:cNvSpPr/>
            <p:nvPr/>
          </p:nvSpPr>
          <p:spPr>
            <a:xfrm>
              <a:off x="64922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ình Bầu dục 33"/>
            <p:cNvSpPr/>
            <p:nvPr/>
          </p:nvSpPr>
          <p:spPr>
            <a:xfrm>
              <a:off x="564642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ình Bầu dục 34"/>
            <p:cNvSpPr/>
            <p:nvPr/>
          </p:nvSpPr>
          <p:spPr>
            <a:xfrm>
              <a:off x="585978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ình Bầu dục 35"/>
            <p:cNvSpPr/>
            <p:nvPr/>
          </p:nvSpPr>
          <p:spPr>
            <a:xfrm>
              <a:off x="60731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ình Bầu dục 36"/>
            <p:cNvSpPr/>
            <p:nvPr/>
          </p:nvSpPr>
          <p:spPr>
            <a:xfrm>
              <a:off x="628269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ình Bầu dục 37"/>
            <p:cNvSpPr/>
            <p:nvPr/>
          </p:nvSpPr>
          <p:spPr>
            <a:xfrm>
              <a:off x="64922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ình Bầu dục 38"/>
            <p:cNvSpPr/>
            <p:nvPr/>
          </p:nvSpPr>
          <p:spPr>
            <a:xfrm>
              <a:off x="564642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ình Bầu dục 39"/>
            <p:cNvSpPr/>
            <p:nvPr/>
          </p:nvSpPr>
          <p:spPr>
            <a:xfrm>
              <a:off x="585978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ình Bầu dục 40"/>
            <p:cNvSpPr/>
            <p:nvPr/>
          </p:nvSpPr>
          <p:spPr>
            <a:xfrm>
              <a:off x="60731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ình Bầu dục 41"/>
            <p:cNvSpPr/>
            <p:nvPr/>
          </p:nvSpPr>
          <p:spPr>
            <a:xfrm>
              <a:off x="628269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ình Bầu dục 42"/>
            <p:cNvSpPr/>
            <p:nvPr/>
          </p:nvSpPr>
          <p:spPr>
            <a:xfrm>
              <a:off x="64922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ình Bầu dục 43"/>
            <p:cNvSpPr/>
            <p:nvPr/>
          </p:nvSpPr>
          <p:spPr>
            <a:xfrm>
              <a:off x="5646420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Hình Bầu dục 44"/>
            <p:cNvSpPr/>
            <p:nvPr/>
          </p:nvSpPr>
          <p:spPr>
            <a:xfrm>
              <a:off x="585216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Hình Bầu dục 45"/>
            <p:cNvSpPr/>
            <p:nvPr/>
          </p:nvSpPr>
          <p:spPr>
            <a:xfrm>
              <a:off x="60655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Hình Bầu dục 46"/>
            <p:cNvSpPr/>
            <p:nvPr/>
          </p:nvSpPr>
          <p:spPr>
            <a:xfrm>
              <a:off x="627507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ình Bầu dục 47"/>
            <p:cNvSpPr/>
            <p:nvPr/>
          </p:nvSpPr>
          <p:spPr>
            <a:xfrm>
              <a:off x="64846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ình Bầu dục 48"/>
            <p:cNvSpPr/>
            <p:nvPr/>
          </p:nvSpPr>
          <p:spPr>
            <a:xfrm>
              <a:off x="563880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ình Bầu dục 49"/>
            <p:cNvSpPr/>
            <p:nvPr/>
          </p:nvSpPr>
          <p:spPr>
            <a:xfrm>
              <a:off x="585216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ình Bầu dục 50"/>
            <p:cNvSpPr/>
            <p:nvPr/>
          </p:nvSpPr>
          <p:spPr>
            <a:xfrm>
              <a:off x="60655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ình Bầu dục 51"/>
            <p:cNvSpPr/>
            <p:nvPr/>
          </p:nvSpPr>
          <p:spPr>
            <a:xfrm>
              <a:off x="627507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ình Bầu dục 52"/>
            <p:cNvSpPr/>
            <p:nvPr/>
          </p:nvSpPr>
          <p:spPr>
            <a:xfrm>
              <a:off x="64846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Hình chữ nhật 53"/>
          <p:cNvSpPr/>
          <p:nvPr/>
        </p:nvSpPr>
        <p:spPr>
          <a:xfrm>
            <a:off x="1534657" y="1860327"/>
            <a:ext cx="914400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ộp Văn bản 54"/>
          <p:cNvSpPr txBox="1"/>
          <p:nvPr/>
        </p:nvSpPr>
        <p:spPr>
          <a:xfrm>
            <a:off x="2891790" y="1178130"/>
            <a:ext cx="6400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05</a:t>
            </a:r>
            <a:endParaRPr lang="en-US" sz="7200" b="1" dirty="0"/>
          </a:p>
          <a:p>
            <a:pPr algn="ctr"/>
            <a:r>
              <a:rPr lang="en-US" sz="4800" b="1" dirty="0"/>
              <a:t>BRANCH &amp; BOUND</a:t>
            </a:r>
            <a:endParaRPr lang="en-US" sz="4800" b="1" dirty="0"/>
          </a:p>
          <a:p>
            <a:pPr algn="ctr"/>
            <a:r>
              <a:rPr lang="en-US" sz="5400" dirty="0"/>
              <a:t>A solution with less precise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54" grpId="0" animBg="1"/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Hình chữ nhật 26"/>
          <p:cNvSpPr/>
          <p:nvPr/>
        </p:nvSpPr>
        <p:spPr>
          <a:xfrm>
            <a:off x="4488370" y="579047"/>
            <a:ext cx="4480560" cy="228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ình chữ nhật 15"/>
          <p:cNvSpPr/>
          <p:nvPr/>
        </p:nvSpPr>
        <p:spPr>
          <a:xfrm>
            <a:off x="4261558" y="1831537"/>
            <a:ext cx="5943600" cy="228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am giác Vuông 3"/>
          <p:cNvSpPr/>
          <p:nvPr/>
        </p:nvSpPr>
        <p:spPr>
          <a:xfrm rot="10800000" flipH="1">
            <a:off x="0" y="0"/>
            <a:ext cx="5029200" cy="14173200"/>
          </a:xfrm>
          <a:prstGeom prst="rtTriangle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am giác Vuông 4"/>
          <p:cNvSpPr/>
          <p:nvPr/>
        </p:nvSpPr>
        <p:spPr>
          <a:xfrm rot="10800000" flipH="1">
            <a:off x="0" y="497"/>
            <a:ext cx="4572000" cy="13716000"/>
          </a:xfrm>
          <a:prstGeom prst="rtTriangle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ộp Văn bản 5"/>
          <p:cNvSpPr txBox="1"/>
          <p:nvPr/>
        </p:nvSpPr>
        <p:spPr>
          <a:xfrm>
            <a:off x="132079" y="223520"/>
            <a:ext cx="443992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4800" b="1" dirty="0"/>
              <a:t>IDEA &amp; ALGORITHM</a:t>
            </a:r>
            <a:endParaRPr lang="en-US" sz="4800" b="1" dirty="0"/>
          </a:p>
        </p:txBody>
      </p:sp>
      <p:sp>
        <p:nvSpPr>
          <p:cNvPr id="18" name="Google Shape;478;p18"/>
          <p:cNvSpPr/>
          <p:nvPr/>
        </p:nvSpPr>
        <p:spPr>
          <a:xfrm rot="20700000">
            <a:off x="9329583" y="-1386224"/>
            <a:ext cx="3042595" cy="2281946"/>
          </a:xfrm>
          <a:custGeom>
            <a:avLst/>
            <a:gdLst/>
            <a:ahLst/>
            <a:cxnLst/>
            <a:rect l="l" t="t" r="r" b="b"/>
            <a:pathLst>
              <a:path w="61148" h="41012" extrusionOk="0">
                <a:moveTo>
                  <a:pt x="1" y="1"/>
                </a:moveTo>
                <a:cubicBezTo>
                  <a:pt x="171" y="10922"/>
                  <a:pt x="4665" y="21331"/>
                  <a:pt x="12458" y="29010"/>
                </a:cubicBezTo>
                <a:cubicBezTo>
                  <a:pt x="20250" y="36689"/>
                  <a:pt x="30773" y="41012"/>
                  <a:pt x="41752" y="41012"/>
                </a:cubicBezTo>
                <a:lnTo>
                  <a:pt x="61148" y="41012"/>
                </a:lnTo>
                <a:lnTo>
                  <a:pt x="61148" y="40784"/>
                </a:lnTo>
                <a:lnTo>
                  <a:pt x="41752" y="40784"/>
                </a:lnTo>
                <a:cubicBezTo>
                  <a:pt x="19113" y="40728"/>
                  <a:pt x="683" y="22582"/>
                  <a:pt x="228" y="1"/>
                </a:cubicBezTo>
                <a:close/>
              </a:path>
            </a:pathLst>
          </a:custGeom>
          <a:solidFill>
            <a:schemeClr val="lt1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Hình Bầu dục 73"/>
          <p:cNvSpPr/>
          <p:nvPr/>
        </p:nvSpPr>
        <p:spPr>
          <a:xfrm>
            <a:off x="4008433" y="4392499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Hình thoi 74"/>
          <p:cNvSpPr/>
          <p:nvPr/>
        </p:nvSpPr>
        <p:spPr>
          <a:xfrm>
            <a:off x="10081288" y="6061602"/>
            <a:ext cx="4572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am giác Vuông 75"/>
          <p:cNvSpPr/>
          <p:nvPr/>
        </p:nvSpPr>
        <p:spPr>
          <a:xfrm>
            <a:off x="-10159" y="2740531"/>
            <a:ext cx="4114800" cy="4114800"/>
          </a:xfrm>
          <a:prstGeom prst="rtTriangle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am giác Vuông 76"/>
          <p:cNvSpPr/>
          <p:nvPr/>
        </p:nvSpPr>
        <p:spPr>
          <a:xfrm>
            <a:off x="-10160" y="3197731"/>
            <a:ext cx="3657600" cy="3657600"/>
          </a:xfrm>
          <a:prstGeom prst="rtTriangle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ộp Văn bản 2"/>
          <p:cNvSpPr txBox="1"/>
          <p:nvPr/>
        </p:nvSpPr>
        <p:spPr>
          <a:xfrm>
            <a:off x="240166" y="1769871"/>
            <a:ext cx="3156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Our idea is to count almost all possible solution with two easy to understand bounds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Hộp Văn bản 11"/>
              <p:cNvSpPr txBox="1"/>
              <p:nvPr/>
            </p:nvSpPr>
            <p:spPr>
              <a:xfrm>
                <a:off x="1328038" y="3091795"/>
                <a:ext cx="2069075" cy="948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We will call them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𝒖𝒑</m:t>
                        </m:r>
                      </m:sub>
                    </m:sSub>
                  </m:oMath>
                </a14:m>
                <a:r>
                  <a:rPr lang="en-US" b="1" i="1" dirty="0">
                    <a:solidFill>
                      <a:schemeClr val="accent5"/>
                    </a:solidFill>
                  </a:rPr>
                  <a:t> </a:t>
                </a:r>
                <a:r>
                  <a:rPr lang="en-US" b="1" i="1" dirty="0"/>
                  <a:t>=</a:t>
                </a:r>
                <a:r>
                  <a:rPr lang="en-US" b="1" i="1" dirty="0">
                    <a:solidFill>
                      <a:schemeClr val="accent5"/>
                    </a:solidFill>
                  </a:rPr>
                  <a:t> M </a:t>
                </a:r>
                <a:r>
                  <a:rPr lang="en-US" b="1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𝒅𝒐𝒘𝒏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2" name="Hộp Văn bản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038" y="3091795"/>
                <a:ext cx="2069075" cy="948208"/>
              </a:xfrm>
              <a:prstGeom prst="rect">
                <a:avLst/>
              </a:prstGeom>
              <a:blipFill rotWithShape="1">
                <a:blip r:embed="rId1"/>
                <a:stretch>
                  <a:fillRect l="-12" t="-65" r="24" b="1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Hộp Văn bản 6"/>
          <p:cNvSpPr txBox="1"/>
          <p:nvPr/>
        </p:nvSpPr>
        <p:spPr>
          <a:xfrm>
            <a:off x="4694219" y="1646871"/>
            <a:ext cx="461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Then, run algorithm for the first field</a:t>
            </a:r>
            <a:endParaRPr lang="en-US" b="1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Hộp Văn bản 9"/>
              <p:cNvSpPr txBox="1"/>
              <p:nvPr/>
            </p:nvSpPr>
            <p:spPr>
              <a:xfrm>
                <a:off x="4488370" y="2226713"/>
                <a:ext cx="5150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each field, search from day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day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Hộp Văn bản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370" y="2226713"/>
                <a:ext cx="515084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4" t="-109" r="11" b="4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Hộp Văn bản 10"/>
              <p:cNvSpPr txBox="1"/>
              <p:nvPr/>
            </p:nvSpPr>
            <p:spPr>
              <a:xfrm>
                <a:off x="4927430" y="2659937"/>
                <a:ext cx="40414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in day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field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can be harvested</a:t>
                </a:r>
                <a:endParaRPr lang="en-US" dirty="0"/>
              </a:p>
            </p:txBody>
          </p:sp>
        </mc:Choice>
        <mc:Fallback>
          <p:sp>
            <p:nvSpPr>
              <p:cNvPr id="11" name="Hộp Văn bản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430" y="2659937"/>
                <a:ext cx="4041499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2" t="-151" r="5" b="8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Hộp Văn bản 12"/>
              <p:cNvSpPr txBox="1"/>
              <p:nvPr/>
            </p:nvSpPr>
            <p:spPr>
              <a:xfrm>
                <a:off x="6276596" y="3036487"/>
                <a:ext cx="1096442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Hộp Văn bản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596" y="3036487"/>
                <a:ext cx="1096442" cy="391646"/>
              </a:xfrm>
              <a:prstGeom prst="rect">
                <a:avLst/>
              </a:prstGeom>
              <a:blipFill rotWithShape="1">
                <a:blip r:embed="rId4"/>
                <a:stretch>
                  <a:fillRect l="-23" t="-141" r="5" b="10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Hộp Văn bản 19"/>
              <p:cNvSpPr txBox="1"/>
              <p:nvPr/>
            </p:nvSpPr>
            <p:spPr>
              <a:xfrm>
                <a:off x="4927430" y="4937552"/>
                <a:ext cx="6922632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𝑢𝑝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:(</m:t>
                            </m:r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𝑟𝑒𝑚𝑎𝑖𝑛𝑖𝑛𝑔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𝑦𝑖𝑒𝑙𝑑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𝑑𝑜𝑤𝑛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Hộp Văn bản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430" y="4937552"/>
                <a:ext cx="6922632" cy="390748"/>
              </a:xfrm>
              <a:prstGeom prst="rect">
                <a:avLst/>
              </a:prstGeom>
              <a:blipFill rotWithShape="1">
                <a:blip r:embed="rId5"/>
                <a:stretch>
                  <a:fillRect l="-7" t="-109" r="5" b="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Hộp Văn bản 20"/>
          <p:cNvSpPr txBox="1"/>
          <p:nvPr/>
        </p:nvSpPr>
        <p:spPr>
          <a:xfrm>
            <a:off x="5698027" y="5324737"/>
            <a:ext cx="461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algorithm for the next field</a:t>
            </a:r>
            <a:endParaRPr lang="en-US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Hộp Văn bản 21"/>
              <p:cNvSpPr txBox="1"/>
              <p:nvPr/>
            </p:nvSpPr>
            <p:spPr>
              <a:xfrm>
                <a:off x="4927430" y="3407847"/>
                <a:ext cx="6894978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it is the last field,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𝑢𝑝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𝑑𝑜𝑤𝑛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2" name="Hộp Văn bản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430" y="3407847"/>
                <a:ext cx="6894978" cy="390748"/>
              </a:xfrm>
              <a:prstGeom prst="rect">
                <a:avLst/>
              </a:prstGeom>
              <a:blipFill rotWithShape="1">
                <a:blip r:embed="rId6"/>
                <a:stretch>
                  <a:fillRect l="-7" t="-112" r="9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Hộp Văn bản 22"/>
              <p:cNvSpPr txBox="1"/>
              <p:nvPr/>
            </p:nvSpPr>
            <p:spPr>
              <a:xfrm>
                <a:off x="5670373" y="3765775"/>
                <a:ext cx="4611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Record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23" name="Hộp Văn bản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373" y="3765775"/>
                <a:ext cx="461186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0" t="-61" r="7" b="16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Hộp Văn bản 23"/>
              <p:cNvSpPr txBox="1"/>
              <p:nvPr/>
            </p:nvSpPr>
            <p:spPr>
              <a:xfrm>
                <a:off x="4179752" y="4166392"/>
                <a:ext cx="4611861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𝑢𝑝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fName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24" name="Hộp Văn bản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752" y="4166392"/>
                <a:ext cx="4611861" cy="390748"/>
              </a:xfrm>
              <a:prstGeom prst="rect">
                <a:avLst/>
              </a:prstGeom>
              <a:blipFill rotWithShape="1">
                <a:blip r:embed="rId8"/>
                <a:stretch>
                  <a:fillRect l="-4" t="-40" r="1" b="9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Hộp Văn bản 24"/>
              <p:cNvSpPr txBox="1"/>
              <p:nvPr/>
            </p:nvSpPr>
            <p:spPr>
              <a:xfrm>
                <a:off x="4694219" y="4547570"/>
                <a:ext cx="46480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𝑑𝑜𝑤𝑛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fName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:(</m:t>
                              </m:r>
                              <m:r>
                                <a:rPr lang="en-US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25" name="Hộp Văn bản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219" y="4547570"/>
                <a:ext cx="4648087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6" t="-91" r="4" b="2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Hộp Văn bản 25"/>
              <p:cNvSpPr txBox="1"/>
              <p:nvPr/>
            </p:nvSpPr>
            <p:spPr>
              <a:xfrm>
                <a:off x="7644838" y="3036487"/>
                <a:ext cx="1096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Hộp Văn bản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4838" y="3036487"/>
                <a:ext cx="1096442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7" t="-149" r="46" b="8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Hộp Văn bản 27"/>
          <p:cNvSpPr txBox="1"/>
          <p:nvPr/>
        </p:nvSpPr>
        <p:spPr>
          <a:xfrm>
            <a:off x="5174230" y="394381"/>
            <a:ext cx="365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Fist, call 2 global zeros vectors</a:t>
            </a:r>
            <a:endParaRPr lang="en-US" b="1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Hộp Văn bản 28"/>
              <p:cNvSpPr txBox="1"/>
              <p:nvPr/>
            </p:nvSpPr>
            <p:spPr>
              <a:xfrm>
                <a:off x="5128896" y="1031436"/>
                <a:ext cx="1234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Hộp Văn bản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96" y="1031436"/>
                <a:ext cx="1234989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53" r="45" b="16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Hộp Văn bản 29"/>
              <p:cNvSpPr txBox="1"/>
              <p:nvPr/>
            </p:nvSpPr>
            <p:spPr>
              <a:xfrm>
                <a:off x="6870036" y="1026116"/>
                <a:ext cx="12349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Hộp Văn bản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036" y="1026116"/>
                <a:ext cx="1234989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49" t="-160" r="42" b="9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Hộp Văn bản 30"/>
              <p:cNvSpPr txBox="1"/>
              <p:nvPr/>
            </p:nvSpPr>
            <p:spPr>
              <a:xfrm>
                <a:off x="4918307" y="5898556"/>
                <a:ext cx="1096442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Hộp Văn bản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07" y="5898556"/>
                <a:ext cx="1096442" cy="391646"/>
              </a:xfrm>
              <a:prstGeom prst="rect">
                <a:avLst/>
              </a:prstGeom>
              <a:blipFill rotWithShape="1">
                <a:blip r:embed="rId13"/>
                <a:stretch>
                  <a:fillRect l="-21" t="-10" r="3" b="13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6" grpId="0"/>
      <p:bldP spid="3" grpId="0"/>
      <p:bldP spid="12" grpId="0"/>
      <p:bldP spid="7" grpId="0"/>
      <p:bldP spid="10" grpId="0"/>
      <p:bldP spid="11" grpId="0"/>
      <p:bldP spid="13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73;p18"/>
          <p:cNvSpPr/>
          <p:nvPr/>
        </p:nvSpPr>
        <p:spPr>
          <a:xfrm>
            <a:off x="-2057400" y="-2057400"/>
            <a:ext cx="4114800" cy="4114800"/>
          </a:xfrm>
          <a:prstGeom prst="pie">
            <a:avLst>
              <a:gd name="adj1" fmla="val 0"/>
              <a:gd name="adj2" fmla="val 5399043"/>
            </a:avLst>
          </a:pr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Hình Bầu dục 3"/>
          <p:cNvSpPr/>
          <p:nvPr/>
        </p:nvSpPr>
        <p:spPr>
          <a:xfrm>
            <a:off x="2895600" y="228600"/>
            <a:ext cx="6400800" cy="6400800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Google Shape;473;p18"/>
          <p:cNvSpPr/>
          <p:nvPr/>
        </p:nvSpPr>
        <p:spPr>
          <a:xfrm>
            <a:off x="-1828800" y="-1828800"/>
            <a:ext cx="3657600" cy="3657600"/>
          </a:xfrm>
          <a:prstGeom prst="pie">
            <a:avLst>
              <a:gd name="adj1" fmla="val 0"/>
              <a:gd name="adj2" fmla="val 5399043"/>
            </a:avLst>
          </a:prstGeom>
          <a:gradFill flip="none" rotWithShape="1">
            <a:gsLst>
              <a:gs pos="100000">
                <a:schemeClr val="accent5"/>
              </a:gs>
              <a:gs pos="0">
                <a:schemeClr val="accent6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478;p18"/>
          <p:cNvSpPr/>
          <p:nvPr/>
        </p:nvSpPr>
        <p:spPr>
          <a:xfrm rot="5400000">
            <a:off x="10594230" y="52578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61148" h="41012" extrusionOk="0">
                <a:moveTo>
                  <a:pt x="1" y="1"/>
                </a:moveTo>
                <a:cubicBezTo>
                  <a:pt x="171" y="10922"/>
                  <a:pt x="4665" y="21331"/>
                  <a:pt x="12458" y="29010"/>
                </a:cubicBezTo>
                <a:cubicBezTo>
                  <a:pt x="20250" y="36689"/>
                  <a:pt x="30773" y="41012"/>
                  <a:pt x="41752" y="41012"/>
                </a:cubicBezTo>
                <a:lnTo>
                  <a:pt x="61148" y="41012"/>
                </a:lnTo>
                <a:lnTo>
                  <a:pt x="61148" y="40784"/>
                </a:lnTo>
                <a:lnTo>
                  <a:pt x="41752" y="40784"/>
                </a:lnTo>
                <a:cubicBezTo>
                  <a:pt x="19113" y="40728"/>
                  <a:pt x="683" y="22582"/>
                  <a:pt x="228" y="1"/>
                </a:cubicBezTo>
                <a:close/>
              </a:path>
            </a:pathLst>
          </a:custGeom>
          <a:solidFill>
            <a:schemeClr val="lt1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am giác Vuông 7"/>
          <p:cNvSpPr/>
          <p:nvPr/>
        </p:nvSpPr>
        <p:spPr>
          <a:xfrm rot="10800000">
            <a:off x="9448800" y="0"/>
            <a:ext cx="2743200" cy="2743200"/>
          </a:xfrm>
          <a:prstGeom prst="rtTriangle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m giác Vuông 8"/>
          <p:cNvSpPr/>
          <p:nvPr/>
        </p:nvSpPr>
        <p:spPr>
          <a:xfrm rot="10800000">
            <a:off x="9906000" y="0"/>
            <a:ext cx="2286000" cy="22860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ình Bầu dục 9"/>
          <p:cNvSpPr/>
          <p:nvPr/>
        </p:nvSpPr>
        <p:spPr>
          <a:xfrm>
            <a:off x="9987063" y="2117487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ình chữ nhật 10"/>
          <p:cNvSpPr/>
          <p:nvPr/>
        </p:nvSpPr>
        <p:spPr>
          <a:xfrm>
            <a:off x="10233659" y="4087582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thoi 11"/>
          <p:cNvSpPr/>
          <p:nvPr/>
        </p:nvSpPr>
        <p:spPr>
          <a:xfrm>
            <a:off x="10744200" y="2978623"/>
            <a:ext cx="4572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Nhóm 12"/>
          <p:cNvGrpSpPr/>
          <p:nvPr/>
        </p:nvGrpSpPr>
        <p:grpSpPr>
          <a:xfrm>
            <a:off x="876302" y="4420258"/>
            <a:ext cx="952498" cy="1523342"/>
            <a:chOff x="5638801" y="3985260"/>
            <a:chExt cx="952498" cy="1523342"/>
          </a:xfrm>
        </p:grpSpPr>
        <p:sp>
          <p:nvSpPr>
            <p:cNvPr id="14" name="Hình Bầu dục 13"/>
            <p:cNvSpPr/>
            <p:nvPr/>
          </p:nvSpPr>
          <p:spPr>
            <a:xfrm>
              <a:off x="564642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ình Bầu dục 14"/>
            <p:cNvSpPr/>
            <p:nvPr/>
          </p:nvSpPr>
          <p:spPr>
            <a:xfrm>
              <a:off x="585978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ình Bầu dục 15"/>
            <p:cNvSpPr/>
            <p:nvPr/>
          </p:nvSpPr>
          <p:spPr>
            <a:xfrm>
              <a:off x="60731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ình Bầu dục 16"/>
            <p:cNvSpPr/>
            <p:nvPr/>
          </p:nvSpPr>
          <p:spPr>
            <a:xfrm>
              <a:off x="564642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ình Bầu dục 17"/>
            <p:cNvSpPr/>
            <p:nvPr/>
          </p:nvSpPr>
          <p:spPr>
            <a:xfrm>
              <a:off x="585978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ình Bầu dục 18"/>
            <p:cNvSpPr/>
            <p:nvPr/>
          </p:nvSpPr>
          <p:spPr>
            <a:xfrm>
              <a:off x="60731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Hình Bầu dục 19"/>
            <p:cNvSpPr/>
            <p:nvPr/>
          </p:nvSpPr>
          <p:spPr>
            <a:xfrm>
              <a:off x="628269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Hình Bầu dục 20"/>
            <p:cNvSpPr/>
            <p:nvPr/>
          </p:nvSpPr>
          <p:spPr>
            <a:xfrm>
              <a:off x="628269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ình Bầu dục 21"/>
            <p:cNvSpPr/>
            <p:nvPr/>
          </p:nvSpPr>
          <p:spPr>
            <a:xfrm>
              <a:off x="64922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ình Bầu dục 22"/>
            <p:cNvSpPr/>
            <p:nvPr/>
          </p:nvSpPr>
          <p:spPr>
            <a:xfrm>
              <a:off x="64922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ình Bầu dục 23"/>
            <p:cNvSpPr/>
            <p:nvPr/>
          </p:nvSpPr>
          <p:spPr>
            <a:xfrm>
              <a:off x="565403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ình Bầu dục 24"/>
            <p:cNvSpPr/>
            <p:nvPr/>
          </p:nvSpPr>
          <p:spPr>
            <a:xfrm>
              <a:off x="586739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ình Bầu dục 25"/>
            <p:cNvSpPr/>
            <p:nvPr/>
          </p:nvSpPr>
          <p:spPr>
            <a:xfrm>
              <a:off x="60807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ình Bầu dục 26"/>
            <p:cNvSpPr/>
            <p:nvPr/>
          </p:nvSpPr>
          <p:spPr>
            <a:xfrm>
              <a:off x="629030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Hình Bầu dục 27"/>
            <p:cNvSpPr/>
            <p:nvPr/>
          </p:nvSpPr>
          <p:spPr>
            <a:xfrm>
              <a:off x="64998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Hình Bầu dục 28"/>
            <p:cNvSpPr/>
            <p:nvPr/>
          </p:nvSpPr>
          <p:spPr>
            <a:xfrm>
              <a:off x="5654039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ình Bầu dục 29"/>
            <p:cNvSpPr/>
            <p:nvPr/>
          </p:nvSpPr>
          <p:spPr>
            <a:xfrm>
              <a:off x="585978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ình Bầu dục 30"/>
            <p:cNvSpPr/>
            <p:nvPr/>
          </p:nvSpPr>
          <p:spPr>
            <a:xfrm>
              <a:off x="60731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ình Bầu dục 31"/>
            <p:cNvSpPr/>
            <p:nvPr/>
          </p:nvSpPr>
          <p:spPr>
            <a:xfrm>
              <a:off x="628269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ình Bầu dục 32"/>
            <p:cNvSpPr/>
            <p:nvPr/>
          </p:nvSpPr>
          <p:spPr>
            <a:xfrm>
              <a:off x="64922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ình Bầu dục 33"/>
            <p:cNvSpPr/>
            <p:nvPr/>
          </p:nvSpPr>
          <p:spPr>
            <a:xfrm>
              <a:off x="564642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ình Bầu dục 34"/>
            <p:cNvSpPr/>
            <p:nvPr/>
          </p:nvSpPr>
          <p:spPr>
            <a:xfrm>
              <a:off x="585978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ình Bầu dục 35"/>
            <p:cNvSpPr/>
            <p:nvPr/>
          </p:nvSpPr>
          <p:spPr>
            <a:xfrm>
              <a:off x="60731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ình Bầu dục 36"/>
            <p:cNvSpPr/>
            <p:nvPr/>
          </p:nvSpPr>
          <p:spPr>
            <a:xfrm>
              <a:off x="628269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ình Bầu dục 37"/>
            <p:cNvSpPr/>
            <p:nvPr/>
          </p:nvSpPr>
          <p:spPr>
            <a:xfrm>
              <a:off x="64922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ình Bầu dục 38"/>
            <p:cNvSpPr/>
            <p:nvPr/>
          </p:nvSpPr>
          <p:spPr>
            <a:xfrm>
              <a:off x="564642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ình Bầu dục 39"/>
            <p:cNvSpPr/>
            <p:nvPr/>
          </p:nvSpPr>
          <p:spPr>
            <a:xfrm>
              <a:off x="585978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ình Bầu dục 40"/>
            <p:cNvSpPr/>
            <p:nvPr/>
          </p:nvSpPr>
          <p:spPr>
            <a:xfrm>
              <a:off x="60731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ình Bầu dục 41"/>
            <p:cNvSpPr/>
            <p:nvPr/>
          </p:nvSpPr>
          <p:spPr>
            <a:xfrm>
              <a:off x="628269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ình Bầu dục 42"/>
            <p:cNvSpPr/>
            <p:nvPr/>
          </p:nvSpPr>
          <p:spPr>
            <a:xfrm>
              <a:off x="64922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ình Bầu dục 43"/>
            <p:cNvSpPr/>
            <p:nvPr/>
          </p:nvSpPr>
          <p:spPr>
            <a:xfrm>
              <a:off x="5646420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Hình Bầu dục 44"/>
            <p:cNvSpPr/>
            <p:nvPr/>
          </p:nvSpPr>
          <p:spPr>
            <a:xfrm>
              <a:off x="585216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Hình Bầu dục 45"/>
            <p:cNvSpPr/>
            <p:nvPr/>
          </p:nvSpPr>
          <p:spPr>
            <a:xfrm>
              <a:off x="60655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Hình Bầu dục 46"/>
            <p:cNvSpPr/>
            <p:nvPr/>
          </p:nvSpPr>
          <p:spPr>
            <a:xfrm>
              <a:off x="627507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ình Bầu dục 47"/>
            <p:cNvSpPr/>
            <p:nvPr/>
          </p:nvSpPr>
          <p:spPr>
            <a:xfrm>
              <a:off x="64846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ình Bầu dục 48"/>
            <p:cNvSpPr/>
            <p:nvPr/>
          </p:nvSpPr>
          <p:spPr>
            <a:xfrm>
              <a:off x="563880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ình Bầu dục 49"/>
            <p:cNvSpPr/>
            <p:nvPr/>
          </p:nvSpPr>
          <p:spPr>
            <a:xfrm>
              <a:off x="585216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ình Bầu dục 50"/>
            <p:cNvSpPr/>
            <p:nvPr/>
          </p:nvSpPr>
          <p:spPr>
            <a:xfrm>
              <a:off x="60655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ình Bầu dục 51"/>
            <p:cNvSpPr/>
            <p:nvPr/>
          </p:nvSpPr>
          <p:spPr>
            <a:xfrm>
              <a:off x="627507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ình Bầu dục 52"/>
            <p:cNvSpPr/>
            <p:nvPr/>
          </p:nvSpPr>
          <p:spPr>
            <a:xfrm>
              <a:off x="64846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Hình chữ nhật 53"/>
          <p:cNvSpPr/>
          <p:nvPr/>
        </p:nvSpPr>
        <p:spPr>
          <a:xfrm>
            <a:off x="1534657" y="1860327"/>
            <a:ext cx="914400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ộp Văn bản 54"/>
          <p:cNvSpPr txBox="1"/>
          <p:nvPr/>
        </p:nvSpPr>
        <p:spPr>
          <a:xfrm>
            <a:off x="2891790" y="1547462"/>
            <a:ext cx="6400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06</a:t>
            </a:r>
            <a:endParaRPr lang="en-US" sz="7200" b="1" dirty="0"/>
          </a:p>
          <a:p>
            <a:pPr algn="ctr"/>
            <a:r>
              <a:rPr lang="en-US" sz="5400" b="1" dirty="0"/>
              <a:t>CONCLUSION</a:t>
            </a:r>
            <a:endParaRPr lang="en-US" sz="5400" b="1" dirty="0"/>
          </a:p>
          <a:p>
            <a:pPr algn="ctr"/>
            <a:r>
              <a:rPr lang="en-US" sz="5400" dirty="0"/>
              <a:t>What did we learn?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54" grpId="0" animBg="1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iểu đồ 3"/>
          <p:cNvGraphicFramePr/>
          <p:nvPr/>
        </p:nvGraphicFramePr>
        <p:xfrm>
          <a:off x="252602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Hộp Văn bản 1"/>
              <p:cNvSpPr txBox="1"/>
              <p:nvPr/>
            </p:nvSpPr>
            <p:spPr>
              <a:xfrm>
                <a:off x="8380602" y="672431"/>
                <a:ext cx="36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the case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Hộp Văn bản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602" y="672431"/>
                <a:ext cx="360726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4" t="-163" r="9" b="9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Google Shape;478;p18"/>
          <p:cNvSpPr/>
          <p:nvPr/>
        </p:nvSpPr>
        <p:spPr>
          <a:xfrm rot="17966455">
            <a:off x="-244347" y="-559857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61148" h="41012" extrusionOk="0">
                <a:moveTo>
                  <a:pt x="1" y="1"/>
                </a:moveTo>
                <a:cubicBezTo>
                  <a:pt x="171" y="10922"/>
                  <a:pt x="4665" y="21331"/>
                  <a:pt x="12458" y="29010"/>
                </a:cubicBezTo>
                <a:cubicBezTo>
                  <a:pt x="20250" y="36689"/>
                  <a:pt x="30773" y="41012"/>
                  <a:pt x="41752" y="41012"/>
                </a:cubicBezTo>
                <a:lnTo>
                  <a:pt x="61148" y="41012"/>
                </a:lnTo>
                <a:lnTo>
                  <a:pt x="61148" y="40784"/>
                </a:lnTo>
                <a:lnTo>
                  <a:pt x="41752" y="40784"/>
                </a:lnTo>
                <a:cubicBezTo>
                  <a:pt x="19113" y="40728"/>
                  <a:pt x="683" y="22582"/>
                  <a:pt x="228" y="1"/>
                </a:cubicBezTo>
                <a:close/>
              </a:path>
            </a:pathLst>
          </a:custGeom>
          <a:solidFill>
            <a:schemeClr val="lt1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472;p18"/>
          <p:cNvSpPr/>
          <p:nvPr/>
        </p:nvSpPr>
        <p:spPr>
          <a:xfrm rot="5400000">
            <a:off x="10820400" y="4114800"/>
            <a:ext cx="2743200" cy="2743200"/>
          </a:xfrm>
          <a:prstGeom prst="pie">
            <a:avLst>
              <a:gd name="adj1" fmla="val 0"/>
              <a:gd name="adj2" fmla="val 10771861"/>
            </a:avLst>
          </a:prstGeom>
          <a:gradFill flip="none" rotWithShape="1">
            <a:gsLst>
              <a:gs pos="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472;p18"/>
          <p:cNvSpPr/>
          <p:nvPr/>
        </p:nvSpPr>
        <p:spPr>
          <a:xfrm rot="10800000">
            <a:off x="8877300" y="5037500"/>
            <a:ext cx="3657600" cy="3657600"/>
          </a:xfrm>
          <a:prstGeom prst="pie">
            <a:avLst>
              <a:gd name="adj1" fmla="val 0"/>
              <a:gd name="adj2" fmla="val 10771861"/>
            </a:avLst>
          </a:prstGeom>
          <a:gradFill flip="none" rotWithShape="1">
            <a:gsLst>
              <a:gs pos="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472;p18"/>
          <p:cNvSpPr/>
          <p:nvPr/>
        </p:nvSpPr>
        <p:spPr>
          <a:xfrm rot="5400000">
            <a:off x="11049000" y="4349547"/>
            <a:ext cx="2286000" cy="2286000"/>
          </a:xfrm>
          <a:prstGeom prst="pie">
            <a:avLst>
              <a:gd name="adj1" fmla="val 0"/>
              <a:gd name="adj2" fmla="val 10771861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645;p20"/>
          <p:cNvSpPr/>
          <p:nvPr/>
        </p:nvSpPr>
        <p:spPr>
          <a:xfrm rot="10800000">
            <a:off x="9105900" y="5270094"/>
            <a:ext cx="3200400" cy="3200400"/>
          </a:xfrm>
          <a:prstGeom prst="pie">
            <a:avLst>
              <a:gd name="adj1" fmla="val 0"/>
              <a:gd name="adj2" fmla="val 10771861"/>
            </a:avLst>
          </a:prstGeom>
          <a:gradFill>
            <a:gsLst>
              <a:gs pos="100000">
                <a:schemeClr val="accent3"/>
              </a:gs>
              <a:gs pos="0">
                <a:schemeClr val="accent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" name="Hình Bầu dục 9"/>
          <p:cNvSpPr/>
          <p:nvPr/>
        </p:nvSpPr>
        <p:spPr>
          <a:xfrm>
            <a:off x="2968198" y="262466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ình thoi 10"/>
          <p:cNvSpPr/>
          <p:nvPr/>
        </p:nvSpPr>
        <p:spPr>
          <a:xfrm>
            <a:off x="11364803" y="629283"/>
            <a:ext cx="4572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ộp Văn bản 2"/>
          <p:cNvSpPr txBox="1"/>
          <p:nvPr/>
        </p:nvSpPr>
        <p:spPr>
          <a:xfrm>
            <a:off x="8380602" y="1268051"/>
            <a:ext cx="3657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seem to be an exponential growth for MIP and CP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Hình chữ nhật 18"/>
          <p:cNvSpPr/>
          <p:nvPr/>
        </p:nvSpPr>
        <p:spPr>
          <a:xfrm>
            <a:off x="0" y="486383"/>
            <a:ext cx="12192000" cy="914400"/>
          </a:xfrm>
          <a:prstGeom prst="rect">
            <a:avLst/>
          </a:prstGeom>
          <a:gradFill>
            <a:gsLst>
              <a:gs pos="99000">
                <a:schemeClr val="accent5"/>
              </a:gs>
              <a:gs pos="0">
                <a:schemeClr val="accent6"/>
              </a:gs>
            </a:gsLst>
            <a:lin ang="10800025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am giác Vuông 16"/>
          <p:cNvSpPr/>
          <p:nvPr/>
        </p:nvSpPr>
        <p:spPr>
          <a:xfrm rot="5400000">
            <a:off x="0" y="0"/>
            <a:ext cx="2743200" cy="2743200"/>
          </a:xfrm>
          <a:prstGeom prst="rtTriangle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am giác Vuông 17"/>
          <p:cNvSpPr/>
          <p:nvPr/>
        </p:nvSpPr>
        <p:spPr>
          <a:xfrm rot="5400000">
            <a:off x="0" y="0"/>
            <a:ext cx="2286000" cy="2286000"/>
          </a:xfrm>
          <a:prstGeom prst="rtTriangle">
            <a:avLst/>
          </a:prstGeom>
          <a:gradFill flip="none" rotWithShape="1">
            <a:gsLst>
              <a:gs pos="100000">
                <a:schemeClr val="accent3"/>
              </a:gs>
              <a:gs pos="0">
                <a:schemeClr val="accent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ộp Văn bản 19"/>
          <p:cNvSpPr txBox="1"/>
          <p:nvPr/>
        </p:nvSpPr>
        <p:spPr>
          <a:xfrm>
            <a:off x="2438400" y="486383"/>
            <a:ext cx="82296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PRESENTATION INDEX</a:t>
            </a:r>
            <a:endParaRPr lang="en-US" sz="5400" b="1" dirty="0"/>
          </a:p>
        </p:txBody>
      </p:sp>
      <p:grpSp>
        <p:nvGrpSpPr>
          <p:cNvPr id="25" name="Nhóm 24"/>
          <p:cNvGrpSpPr/>
          <p:nvPr/>
        </p:nvGrpSpPr>
        <p:grpSpPr>
          <a:xfrm>
            <a:off x="2212848" y="2362848"/>
            <a:ext cx="1060704" cy="914400"/>
            <a:chOff x="2438400" y="2680943"/>
            <a:chExt cx="1060704" cy="914400"/>
          </a:xfrm>
        </p:grpSpPr>
        <p:sp>
          <p:nvSpPr>
            <p:cNvPr id="23" name="Tam giác Cân 22"/>
            <p:cNvSpPr/>
            <p:nvPr/>
          </p:nvSpPr>
          <p:spPr>
            <a:xfrm rot="10800000">
              <a:off x="2438400" y="2680943"/>
              <a:ext cx="1060704" cy="914400"/>
            </a:xfrm>
            <a:prstGeom prst="triangle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Hộp Văn bản 23"/>
            <p:cNvSpPr txBox="1"/>
            <p:nvPr/>
          </p:nvSpPr>
          <p:spPr>
            <a:xfrm>
              <a:off x="2511551" y="2680943"/>
              <a:ext cx="914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01</a:t>
              </a:r>
              <a:endParaRPr lang="en-US" sz="3200" b="1" dirty="0"/>
            </a:p>
          </p:txBody>
        </p:sp>
      </p:grpSp>
      <p:grpSp>
        <p:nvGrpSpPr>
          <p:cNvPr id="26" name="Nhóm 25"/>
          <p:cNvGrpSpPr/>
          <p:nvPr/>
        </p:nvGrpSpPr>
        <p:grpSpPr>
          <a:xfrm>
            <a:off x="3813047" y="4438732"/>
            <a:ext cx="1060704" cy="914400"/>
            <a:chOff x="2438400" y="2680943"/>
            <a:chExt cx="1060704" cy="914400"/>
          </a:xfrm>
        </p:grpSpPr>
        <p:sp>
          <p:nvSpPr>
            <p:cNvPr id="27" name="Tam giác Cân 26"/>
            <p:cNvSpPr/>
            <p:nvPr/>
          </p:nvSpPr>
          <p:spPr>
            <a:xfrm rot="10800000">
              <a:off x="2438400" y="2680943"/>
              <a:ext cx="1060704" cy="914400"/>
            </a:xfrm>
            <a:prstGeom prst="triangle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Hộp Văn bản 27"/>
            <p:cNvSpPr txBox="1"/>
            <p:nvPr/>
          </p:nvSpPr>
          <p:spPr>
            <a:xfrm>
              <a:off x="2511551" y="2680943"/>
              <a:ext cx="914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04</a:t>
              </a:r>
              <a:endParaRPr lang="en-US" sz="3200" b="1" dirty="0"/>
            </a:p>
          </p:txBody>
        </p:sp>
      </p:grpSp>
      <p:grpSp>
        <p:nvGrpSpPr>
          <p:cNvPr id="29" name="Nhóm 28"/>
          <p:cNvGrpSpPr/>
          <p:nvPr/>
        </p:nvGrpSpPr>
        <p:grpSpPr>
          <a:xfrm>
            <a:off x="5486399" y="2362848"/>
            <a:ext cx="1060704" cy="914400"/>
            <a:chOff x="2438400" y="2680943"/>
            <a:chExt cx="1060704" cy="914400"/>
          </a:xfrm>
        </p:grpSpPr>
        <p:sp>
          <p:nvSpPr>
            <p:cNvPr id="30" name="Tam giác Cân 29"/>
            <p:cNvSpPr/>
            <p:nvPr/>
          </p:nvSpPr>
          <p:spPr>
            <a:xfrm rot="10800000">
              <a:off x="2438400" y="2680943"/>
              <a:ext cx="1060704" cy="914400"/>
            </a:xfrm>
            <a:prstGeom prst="triangle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Hộp Văn bản 30"/>
            <p:cNvSpPr txBox="1"/>
            <p:nvPr/>
          </p:nvSpPr>
          <p:spPr>
            <a:xfrm>
              <a:off x="2511551" y="2680943"/>
              <a:ext cx="914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02</a:t>
              </a:r>
              <a:endParaRPr lang="en-US" sz="3200" b="1" dirty="0"/>
            </a:p>
          </p:txBody>
        </p:sp>
      </p:grpSp>
      <p:grpSp>
        <p:nvGrpSpPr>
          <p:cNvPr id="32" name="Nhóm 31"/>
          <p:cNvGrpSpPr/>
          <p:nvPr/>
        </p:nvGrpSpPr>
        <p:grpSpPr>
          <a:xfrm>
            <a:off x="8759950" y="2362849"/>
            <a:ext cx="1060704" cy="914400"/>
            <a:chOff x="2438400" y="2680943"/>
            <a:chExt cx="1060704" cy="914400"/>
          </a:xfrm>
        </p:grpSpPr>
        <p:sp>
          <p:nvSpPr>
            <p:cNvPr id="33" name="Tam giác Cân 32"/>
            <p:cNvSpPr/>
            <p:nvPr/>
          </p:nvSpPr>
          <p:spPr>
            <a:xfrm rot="10800000">
              <a:off x="2438400" y="2680943"/>
              <a:ext cx="1060704" cy="914400"/>
            </a:xfrm>
            <a:prstGeom prst="triangle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Hộp Văn bản 33"/>
            <p:cNvSpPr txBox="1"/>
            <p:nvPr/>
          </p:nvSpPr>
          <p:spPr>
            <a:xfrm>
              <a:off x="2511551" y="2680943"/>
              <a:ext cx="914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03</a:t>
              </a:r>
              <a:endParaRPr lang="en-US" sz="3200" b="1" dirty="0"/>
            </a:p>
          </p:txBody>
        </p:sp>
      </p:grpSp>
      <p:grpSp>
        <p:nvGrpSpPr>
          <p:cNvPr id="35" name="Nhóm 34"/>
          <p:cNvGrpSpPr/>
          <p:nvPr/>
        </p:nvGrpSpPr>
        <p:grpSpPr>
          <a:xfrm>
            <a:off x="7007349" y="4438732"/>
            <a:ext cx="1060704" cy="914400"/>
            <a:chOff x="2438400" y="2680943"/>
            <a:chExt cx="1060704" cy="914400"/>
          </a:xfrm>
        </p:grpSpPr>
        <p:sp>
          <p:nvSpPr>
            <p:cNvPr id="36" name="Tam giác Cân 35"/>
            <p:cNvSpPr/>
            <p:nvPr/>
          </p:nvSpPr>
          <p:spPr>
            <a:xfrm rot="10800000">
              <a:off x="2438400" y="2680943"/>
              <a:ext cx="1060704" cy="914400"/>
            </a:xfrm>
            <a:prstGeom prst="triangle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Hộp Văn bản 36"/>
            <p:cNvSpPr txBox="1"/>
            <p:nvPr/>
          </p:nvSpPr>
          <p:spPr>
            <a:xfrm>
              <a:off x="2511551" y="2680943"/>
              <a:ext cx="914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05</a:t>
              </a:r>
              <a:endParaRPr lang="en-US" sz="3200" b="1" dirty="0"/>
            </a:p>
          </p:txBody>
        </p:sp>
      </p:grpSp>
      <p:sp>
        <p:nvSpPr>
          <p:cNvPr id="44" name="Hộp Văn bản 43"/>
          <p:cNvSpPr txBox="1"/>
          <p:nvPr/>
        </p:nvSpPr>
        <p:spPr>
          <a:xfrm>
            <a:off x="2011679" y="3455892"/>
            <a:ext cx="14630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PROBLEM</a:t>
            </a:r>
            <a:endParaRPr lang="en-US" sz="2000" b="1" dirty="0"/>
          </a:p>
        </p:txBody>
      </p:sp>
      <p:sp>
        <p:nvSpPr>
          <p:cNvPr id="48" name="Hộp Văn bản 47"/>
          <p:cNvSpPr txBox="1"/>
          <p:nvPr/>
        </p:nvSpPr>
        <p:spPr>
          <a:xfrm>
            <a:off x="5102350" y="3476666"/>
            <a:ext cx="1828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MIP SOLVER</a:t>
            </a:r>
            <a:endParaRPr lang="en-US" sz="2000" b="1" dirty="0"/>
          </a:p>
        </p:txBody>
      </p:sp>
      <p:sp>
        <p:nvSpPr>
          <p:cNvPr id="49" name="Hộp Văn bản 48"/>
          <p:cNvSpPr txBox="1"/>
          <p:nvPr/>
        </p:nvSpPr>
        <p:spPr>
          <a:xfrm>
            <a:off x="8467341" y="3429000"/>
            <a:ext cx="164592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CP MODEL</a:t>
            </a:r>
            <a:endParaRPr lang="en-US" sz="2000" b="1" dirty="0"/>
          </a:p>
        </p:txBody>
      </p:sp>
      <p:grpSp>
        <p:nvGrpSpPr>
          <p:cNvPr id="50" name="Nhóm 49"/>
          <p:cNvGrpSpPr/>
          <p:nvPr/>
        </p:nvGrpSpPr>
        <p:grpSpPr>
          <a:xfrm>
            <a:off x="10201650" y="4438733"/>
            <a:ext cx="1060704" cy="914400"/>
            <a:chOff x="2438400" y="2680943"/>
            <a:chExt cx="1060704" cy="914400"/>
          </a:xfrm>
        </p:grpSpPr>
        <p:sp>
          <p:nvSpPr>
            <p:cNvPr id="51" name="Tam giác Cân 50"/>
            <p:cNvSpPr/>
            <p:nvPr/>
          </p:nvSpPr>
          <p:spPr>
            <a:xfrm rot="10800000">
              <a:off x="2438400" y="2680943"/>
              <a:ext cx="1060704" cy="914400"/>
            </a:xfrm>
            <a:prstGeom prst="triangle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accent2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ộp Văn bản 51"/>
            <p:cNvSpPr txBox="1"/>
            <p:nvPr/>
          </p:nvSpPr>
          <p:spPr>
            <a:xfrm>
              <a:off x="2511551" y="2680943"/>
              <a:ext cx="914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06</a:t>
              </a:r>
              <a:endParaRPr lang="en-US" sz="3200" b="1" dirty="0"/>
            </a:p>
          </p:txBody>
        </p:sp>
      </p:grpSp>
      <p:sp>
        <p:nvSpPr>
          <p:cNvPr id="53" name="Hộp Văn bản 52"/>
          <p:cNvSpPr txBox="1"/>
          <p:nvPr/>
        </p:nvSpPr>
        <p:spPr>
          <a:xfrm>
            <a:off x="3520438" y="5505185"/>
            <a:ext cx="164592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HEURISTIC</a:t>
            </a:r>
            <a:endParaRPr lang="en-US" sz="2000" b="1" dirty="0"/>
          </a:p>
        </p:txBody>
      </p:sp>
      <p:sp>
        <p:nvSpPr>
          <p:cNvPr id="54" name="Hộp Văn bản 53"/>
          <p:cNvSpPr txBox="1"/>
          <p:nvPr/>
        </p:nvSpPr>
        <p:spPr>
          <a:xfrm>
            <a:off x="6257540" y="5505185"/>
            <a:ext cx="256032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BRANCH &amp; BOUND</a:t>
            </a:r>
            <a:endParaRPr lang="en-US" sz="2000" b="1" dirty="0"/>
          </a:p>
        </p:txBody>
      </p:sp>
      <p:sp>
        <p:nvSpPr>
          <p:cNvPr id="55" name="Hộp Văn bản 54"/>
          <p:cNvSpPr txBox="1"/>
          <p:nvPr/>
        </p:nvSpPr>
        <p:spPr>
          <a:xfrm>
            <a:off x="9726161" y="5505185"/>
            <a:ext cx="2011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CONCLUSION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44" grpId="0"/>
      <p:bldP spid="48" grpId="0"/>
      <p:bldP spid="49" grpId="0"/>
      <p:bldP spid="53" grpId="0"/>
      <p:bldP spid="54" grpId="0"/>
      <p:bldP spid="5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iểu đồ 3"/>
          <p:cNvGraphicFramePr/>
          <p:nvPr/>
        </p:nvGraphicFramePr>
        <p:xfrm>
          <a:off x="252602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Google Shape;478;p18"/>
          <p:cNvSpPr/>
          <p:nvPr/>
        </p:nvSpPr>
        <p:spPr>
          <a:xfrm rot="17966455">
            <a:off x="-244347" y="-559857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61148" h="41012" extrusionOk="0">
                <a:moveTo>
                  <a:pt x="1" y="1"/>
                </a:moveTo>
                <a:cubicBezTo>
                  <a:pt x="171" y="10922"/>
                  <a:pt x="4665" y="21331"/>
                  <a:pt x="12458" y="29010"/>
                </a:cubicBezTo>
                <a:cubicBezTo>
                  <a:pt x="20250" y="36689"/>
                  <a:pt x="30773" y="41012"/>
                  <a:pt x="41752" y="41012"/>
                </a:cubicBezTo>
                <a:lnTo>
                  <a:pt x="61148" y="41012"/>
                </a:lnTo>
                <a:lnTo>
                  <a:pt x="61148" y="40784"/>
                </a:lnTo>
                <a:lnTo>
                  <a:pt x="41752" y="40784"/>
                </a:lnTo>
                <a:cubicBezTo>
                  <a:pt x="19113" y="40728"/>
                  <a:pt x="683" y="22582"/>
                  <a:pt x="228" y="1"/>
                </a:cubicBezTo>
                <a:close/>
              </a:path>
            </a:pathLst>
          </a:custGeom>
          <a:solidFill>
            <a:schemeClr val="lt1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472;p18"/>
          <p:cNvSpPr/>
          <p:nvPr/>
        </p:nvSpPr>
        <p:spPr>
          <a:xfrm rot="5400000">
            <a:off x="10820400" y="4114800"/>
            <a:ext cx="2743200" cy="2743200"/>
          </a:xfrm>
          <a:prstGeom prst="pie">
            <a:avLst>
              <a:gd name="adj1" fmla="val 0"/>
              <a:gd name="adj2" fmla="val 10771861"/>
            </a:avLst>
          </a:prstGeom>
          <a:gradFill flip="none" rotWithShape="1">
            <a:gsLst>
              <a:gs pos="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472;p18"/>
          <p:cNvSpPr/>
          <p:nvPr/>
        </p:nvSpPr>
        <p:spPr>
          <a:xfrm rot="10800000">
            <a:off x="8877300" y="5037500"/>
            <a:ext cx="3657600" cy="3657600"/>
          </a:xfrm>
          <a:prstGeom prst="pie">
            <a:avLst>
              <a:gd name="adj1" fmla="val 0"/>
              <a:gd name="adj2" fmla="val 10771861"/>
            </a:avLst>
          </a:prstGeom>
          <a:gradFill flip="none" rotWithShape="1">
            <a:gsLst>
              <a:gs pos="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472;p18"/>
          <p:cNvSpPr/>
          <p:nvPr/>
        </p:nvSpPr>
        <p:spPr>
          <a:xfrm rot="5400000">
            <a:off x="11049000" y="4349547"/>
            <a:ext cx="2286000" cy="2286000"/>
          </a:xfrm>
          <a:prstGeom prst="pie">
            <a:avLst>
              <a:gd name="adj1" fmla="val 0"/>
              <a:gd name="adj2" fmla="val 10771861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645;p20"/>
          <p:cNvSpPr/>
          <p:nvPr/>
        </p:nvSpPr>
        <p:spPr>
          <a:xfrm rot="10800000">
            <a:off x="9105900" y="5270094"/>
            <a:ext cx="3200400" cy="3200400"/>
          </a:xfrm>
          <a:prstGeom prst="pie">
            <a:avLst>
              <a:gd name="adj1" fmla="val 0"/>
              <a:gd name="adj2" fmla="val 10771861"/>
            </a:avLst>
          </a:prstGeom>
          <a:gradFill>
            <a:gsLst>
              <a:gs pos="100000">
                <a:schemeClr val="accent3"/>
              </a:gs>
              <a:gs pos="0">
                <a:schemeClr val="accent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Hình Bầu dục 8"/>
          <p:cNvSpPr/>
          <p:nvPr/>
        </p:nvSpPr>
        <p:spPr>
          <a:xfrm>
            <a:off x="2968198" y="262466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ình thoi 9"/>
          <p:cNvSpPr/>
          <p:nvPr/>
        </p:nvSpPr>
        <p:spPr>
          <a:xfrm>
            <a:off x="11364803" y="629283"/>
            <a:ext cx="4572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Hộp Văn bản 10"/>
              <p:cNvSpPr txBox="1"/>
              <p:nvPr/>
            </p:nvSpPr>
            <p:spPr>
              <a:xfrm>
                <a:off x="8380602" y="672431"/>
                <a:ext cx="36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the case that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Hộp Văn bản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602" y="672431"/>
                <a:ext cx="360726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4" t="-163" r="9" b="9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iểu đồ 3"/>
          <p:cNvGraphicFramePr/>
          <p:nvPr/>
        </p:nvGraphicFramePr>
        <p:xfrm>
          <a:off x="252602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Google Shape;478;p18"/>
          <p:cNvSpPr/>
          <p:nvPr/>
        </p:nvSpPr>
        <p:spPr>
          <a:xfrm rot="17966455">
            <a:off x="-244347" y="-559857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61148" h="41012" extrusionOk="0">
                <a:moveTo>
                  <a:pt x="1" y="1"/>
                </a:moveTo>
                <a:cubicBezTo>
                  <a:pt x="171" y="10922"/>
                  <a:pt x="4665" y="21331"/>
                  <a:pt x="12458" y="29010"/>
                </a:cubicBezTo>
                <a:cubicBezTo>
                  <a:pt x="20250" y="36689"/>
                  <a:pt x="30773" y="41012"/>
                  <a:pt x="41752" y="41012"/>
                </a:cubicBezTo>
                <a:lnTo>
                  <a:pt x="61148" y="41012"/>
                </a:lnTo>
                <a:lnTo>
                  <a:pt x="61148" y="40784"/>
                </a:lnTo>
                <a:lnTo>
                  <a:pt x="41752" y="40784"/>
                </a:lnTo>
                <a:cubicBezTo>
                  <a:pt x="19113" y="40728"/>
                  <a:pt x="683" y="22582"/>
                  <a:pt x="228" y="1"/>
                </a:cubicBezTo>
                <a:close/>
              </a:path>
            </a:pathLst>
          </a:custGeom>
          <a:solidFill>
            <a:schemeClr val="lt1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472;p18"/>
          <p:cNvSpPr/>
          <p:nvPr/>
        </p:nvSpPr>
        <p:spPr>
          <a:xfrm rot="5400000">
            <a:off x="10820400" y="4114800"/>
            <a:ext cx="2743200" cy="2743200"/>
          </a:xfrm>
          <a:prstGeom prst="pie">
            <a:avLst>
              <a:gd name="adj1" fmla="val 0"/>
              <a:gd name="adj2" fmla="val 10771861"/>
            </a:avLst>
          </a:prstGeom>
          <a:gradFill flip="none" rotWithShape="1">
            <a:gsLst>
              <a:gs pos="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472;p18"/>
          <p:cNvSpPr/>
          <p:nvPr/>
        </p:nvSpPr>
        <p:spPr>
          <a:xfrm rot="10800000">
            <a:off x="8877300" y="5037500"/>
            <a:ext cx="3657600" cy="3657600"/>
          </a:xfrm>
          <a:prstGeom prst="pie">
            <a:avLst>
              <a:gd name="adj1" fmla="val 0"/>
              <a:gd name="adj2" fmla="val 10771861"/>
            </a:avLst>
          </a:prstGeom>
          <a:gradFill flip="none" rotWithShape="1">
            <a:gsLst>
              <a:gs pos="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472;p18"/>
          <p:cNvSpPr/>
          <p:nvPr/>
        </p:nvSpPr>
        <p:spPr>
          <a:xfrm rot="5400000">
            <a:off x="11049000" y="4349547"/>
            <a:ext cx="2286000" cy="2286000"/>
          </a:xfrm>
          <a:prstGeom prst="pie">
            <a:avLst>
              <a:gd name="adj1" fmla="val 0"/>
              <a:gd name="adj2" fmla="val 10771861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645;p20"/>
          <p:cNvSpPr/>
          <p:nvPr/>
        </p:nvSpPr>
        <p:spPr>
          <a:xfrm rot="10800000">
            <a:off x="9105900" y="5270094"/>
            <a:ext cx="3200400" cy="3200400"/>
          </a:xfrm>
          <a:prstGeom prst="pie">
            <a:avLst>
              <a:gd name="adj1" fmla="val 0"/>
              <a:gd name="adj2" fmla="val 10771861"/>
            </a:avLst>
          </a:prstGeom>
          <a:gradFill>
            <a:gsLst>
              <a:gs pos="100000">
                <a:schemeClr val="accent3"/>
              </a:gs>
              <a:gs pos="0">
                <a:schemeClr val="accent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Hình Bầu dục 8"/>
          <p:cNvSpPr/>
          <p:nvPr/>
        </p:nvSpPr>
        <p:spPr>
          <a:xfrm>
            <a:off x="2968198" y="262466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ình thoi 9"/>
          <p:cNvSpPr/>
          <p:nvPr/>
        </p:nvSpPr>
        <p:spPr>
          <a:xfrm>
            <a:off x="11364803" y="629283"/>
            <a:ext cx="4572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Hộp Văn bản 10"/>
              <p:cNvSpPr txBox="1"/>
              <p:nvPr/>
            </p:nvSpPr>
            <p:spPr>
              <a:xfrm>
                <a:off x="8380602" y="672431"/>
                <a:ext cx="36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the case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Hộp Văn bản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602" y="672431"/>
                <a:ext cx="3607266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4" t="-163" r="9" b="9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472;p18"/>
          <p:cNvSpPr/>
          <p:nvPr/>
        </p:nvSpPr>
        <p:spPr>
          <a:xfrm rot="10800000">
            <a:off x="-228600" y="4805464"/>
            <a:ext cx="4114800" cy="4114800"/>
          </a:xfrm>
          <a:prstGeom prst="pie">
            <a:avLst>
              <a:gd name="adj1" fmla="val 0"/>
              <a:gd name="adj2" fmla="val 10771861"/>
            </a:avLst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472;p18"/>
          <p:cNvSpPr/>
          <p:nvPr/>
        </p:nvSpPr>
        <p:spPr>
          <a:xfrm rot="16200000">
            <a:off x="-1371600" y="2225071"/>
            <a:ext cx="2743200" cy="2743200"/>
          </a:xfrm>
          <a:prstGeom prst="pie">
            <a:avLst>
              <a:gd name="adj1" fmla="val 0"/>
              <a:gd name="adj2" fmla="val 10771861"/>
            </a:avLst>
          </a:prstGeom>
          <a:gradFill flip="none" rotWithShape="1">
            <a:gsLst>
              <a:gs pos="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472;p18"/>
          <p:cNvSpPr/>
          <p:nvPr/>
        </p:nvSpPr>
        <p:spPr>
          <a:xfrm rot="16200000">
            <a:off x="-1828800" y="3399839"/>
            <a:ext cx="3657600" cy="3657600"/>
          </a:xfrm>
          <a:prstGeom prst="pie">
            <a:avLst>
              <a:gd name="adj1" fmla="val 0"/>
              <a:gd name="adj2" fmla="val 10771861"/>
            </a:avLst>
          </a:prstGeom>
          <a:gradFill flip="none" rotWithShape="1">
            <a:gsLst>
              <a:gs pos="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Tam giác Vuông 4"/>
          <p:cNvSpPr/>
          <p:nvPr/>
        </p:nvSpPr>
        <p:spPr>
          <a:xfrm rot="10800000">
            <a:off x="9448800" y="0"/>
            <a:ext cx="2743200" cy="2743200"/>
          </a:xfrm>
          <a:prstGeom prst="rtTriangle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am giác Vuông 3"/>
          <p:cNvSpPr/>
          <p:nvPr/>
        </p:nvSpPr>
        <p:spPr>
          <a:xfrm rot="10800000">
            <a:off x="9906000" y="0"/>
            <a:ext cx="2286000" cy="2286000"/>
          </a:xfrm>
          <a:prstGeom prst="rtTriangle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472;p18"/>
          <p:cNvSpPr/>
          <p:nvPr/>
        </p:nvSpPr>
        <p:spPr>
          <a:xfrm rot="16200000">
            <a:off x="-1143000" y="2459818"/>
            <a:ext cx="2286000" cy="2286000"/>
          </a:xfrm>
          <a:prstGeom prst="pie">
            <a:avLst>
              <a:gd name="adj1" fmla="val 0"/>
              <a:gd name="adj2" fmla="val 10771861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645;p20"/>
          <p:cNvSpPr/>
          <p:nvPr/>
        </p:nvSpPr>
        <p:spPr>
          <a:xfrm rot="10800000" flipH="1">
            <a:off x="0" y="5029200"/>
            <a:ext cx="3657600" cy="3657600"/>
          </a:xfrm>
          <a:prstGeom prst="pie">
            <a:avLst>
              <a:gd name="adj1" fmla="val 18142"/>
              <a:gd name="adj2" fmla="val 10771861"/>
            </a:avLst>
          </a:prstGeom>
          <a:gradFill>
            <a:gsLst>
              <a:gs pos="100000">
                <a:schemeClr val="accent5"/>
              </a:gs>
              <a:gs pos="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645;p20"/>
          <p:cNvSpPr/>
          <p:nvPr/>
        </p:nvSpPr>
        <p:spPr>
          <a:xfrm rot="16200000">
            <a:off x="-1600200" y="3657600"/>
            <a:ext cx="3200400" cy="3200400"/>
          </a:xfrm>
          <a:prstGeom prst="pie">
            <a:avLst>
              <a:gd name="adj1" fmla="val 0"/>
              <a:gd name="adj2" fmla="val 10771861"/>
            </a:avLst>
          </a:prstGeom>
          <a:gradFill>
            <a:gsLst>
              <a:gs pos="100000">
                <a:schemeClr val="accent3"/>
              </a:gs>
              <a:gs pos="0">
                <a:schemeClr val="accent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Hình chữ nhật 12"/>
          <p:cNvSpPr/>
          <p:nvPr/>
        </p:nvSpPr>
        <p:spPr>
          <a:xfrm>
            <a:off x="2225040" y="1595336"/>
            <a:ext cx="7315200" cy="457200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4"/>
              </a:gs>
            </a:gsLst>
            <a:lin ang="10800025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ình chữ nhật 13"/>
          <p:cNvSpPr/>
          <p:nvPr/>
        </p:nvSpPr>
        <p:spPr>
          <a:xfrm>
            <a:off x="2225040" y="2514600"/>
            <a:ext cx="5486400" cy="457200"/>
          </a:xfrm>
          <a:prstGeom prst="rect">
            <a:avLst/>
          </a:prstGeom>
          <a:gradFill>
            <a:gsLst>
              <a:gs pos="100000">
                <a:schemeClr val="accent5"/>
              </a:gs>
              <a:gs pos="0">
                <a:schemeClr val="accent6"/>
              </a:gs>
            </a:gsLst>
            <a:lin ang="10800025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ộp Văn bản 14"/>
          <p:cNvSpPr txBox="1"/>
          <p:nvPr/>
        </p:nvSpPr>
        <p:spPr>
          <a:xfrm>
            <a:off x="2651760" y="1143000"/>
            <a:ext cx="6106160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00" b="1" dirty="0"/>
              <a:t>Thanks for your</a:t>
            </a:r>
            <a:endParaRPr lang="en-US" sz="5200" b="1" dirty="0"/>
          </a:p>
        </p:txBody>
      </p:sp>
      <p:sp>
        <p:nvSpPr>
          <p:cNvPr id="16" name="Hộp Văn bản 15"/>
          <p:cNvSpPr txBox="1"/>
          <p:nvPr/>
        </p:nvSpPr>
        <p:spPr>
          <a:xfrm>
            <a:off x="2682240" y="2016920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00" b="1" dirty="0"/>
              <a:t>listening</a:t>
            </a:r>
            <a:endParaRPr lang="en-US" sz="5200" b="1" dirty="0"/>
          </a:p>
        </p:txBody>
      </p:sp>
      <p:sp>
        <p:nvSpPr>
          <p:cNvPr id="17" name="Hình chữ nhật 16"/>
          <p:cNvSpPr/>
          <p:nvPr/>
        </p:nvSpPr>
        <p:spPr>
          <a:xfrm>
            <a:off x="8138160" y="5715000"/>
            <a:ext cx="3657600" cy="4572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ộp Văn bản 17"/>
          <p:cNvSpPr txBox="1"/>
          <p:nvPr/>
        </p:nvSpPr>
        <p:spPr>
          <a:xfrm>
            <a:off x="2743200" y="3052761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GROUP 16</a:t>
            </a:r>
            <a:endParaRPr lang="en-US" sz="2400" b="1" dirty="0"/>
          </a:p>
        </p:txBody>
      </p:sp>
      <p:sp>
        <p:nvSpPr>
          <p:cNvPr id="19" name="Hộp Văn bản 18"/>
          <p:cNvSpPr txBox="1"/>
          <p:nvPr/>
        </p:nvSpPr>
        <p:spPr>
          <a:xfrm>
            <a:off x="9052560" y="5715000"/>
            <a:ext cx="2743200" cy="457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128517 - IT3052E</a:t>
            </a:r>
            <a:endParaRPr lang="en-US" sz="2400" b="1" dirty="0"/>
          </a:p>
        </p:txBody>
      </p:sp>
      <p:sp>
        <p:nvSpPr>
          <p:cNvPr id="21" name="Hình Bầu dục 20"/>
          <p:cNvSpPr/>
          <p:nvPr/>
        </p:nvSpPr>
        <p:spPr>
          <a:xfrm>
            <a:off x="8625840" y="2969368"/>
            <a:ext cx="1828800" cy="1828800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ình Bầu dục 21"/>
          <p:cNvSpPr/>
          <p:nvPr/>
        </p:nvSpPr>
        <p:spPr>
          <a:xfrm>
            <a:off x="7848601" y="4413145"/>
            <a:ext cx="914400" cy="91440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ình Bầu dục 22"/>
          <p:cNvSpPr/>
          <p:nvPr/>
        </p:nvSpPr>
        <p:spPr>
          <a:xfrm>
            <a:off x="8138160" y="2826595"/>
            <a:ext cx="457200" cy="457200"/>
          </a:xfrm>
          <a:prstGeom prst="ellipse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Google Shape;478;p18"/>
          <p:cNvSpPr/>
          <p:nvPr/>
        </p:nvSpPr>
        <p:spPr>
          <a:xfrm rot="16200000">
            <a:off x="-228600" y="228599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61148" h="41012" extrusionOk="0">
                <a:moveTo>
                  <a:pt x="1" y="1"/>
                </a:moveTo>
                <a:cubicBezTo>
                  <a:pt x="171" y="10922"/>
                  <a:pt x="4665" y="21331"/>
                  <a:pt x="12458" y="29010"/>
                </a:cubicBezTo>
                <a:cubicBezTo>
                  <a:pt x="20250" y="36689"/>
                  <a:pt x="30773" y="41012"/>
                  <a:pt x="41752" y="41012"/>
                </a:cubicBezTo>
                <a:lnTo>
                  <a:pt x="61148" y="41012"/>
                </a:lnTo>
                <a:lnTo>
                  <a:pt x="61148" y="40784"/>
                </a:lnTo>
                <a:lnTo>
                  <a:pt x="41752" y="40784"/>
                </a:lnTo>
                <a:cubicBezTo>
                  <a:pt x="19113" y="40728"/>
                  <a:pt x="683" y="22582"/>
                  <a:pt x="228" y="1"/>
                </a:cubicBezTo>
                <a:close/>
              </a:path>
            </a:pathLst>
          </a:custGeom>
          <a:solidFill>
            <a:schemeClr val="lt1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7" name="Nhóm 26"/>
          <p:cNvGrpSpPr/>
          <p:nvPr/>
        </p:nvGrpSpPr>
        <p:grpSpPr>
          <a:xfrm rot="5400000">
            <a:off x="10820400" y="4195763"/>
            <a:ext cx="1828800" cy="914400"/>
            <a:chOff x="3268980" y="4424363"/>
            <a:chExt cx="2743200" cy="1371600"/>
          </a:xfrm>
        </p:grpSpPr>
        <p:sp>
          <p:nvSpPr>
            <p:cNvPr id="25" name="Google Shape;478;p18"/>
            <p:cNvSpPr/>
            <p:nvPr/>
          </p:nvSpPr>
          <p:spPr>
            <a:xfrm rot="16200000">
              <a:off x="4640580" y="4424363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61148" h="41012" extrusionOk="0">
                  <a:moveTo>
                    <a:pt x="1" y="1"/>
                  </a:moveTo>
                  <a:cubicBezTo>
                    <a:pt x="171" y="10922"/>
                    <a:pt x="4665" y="21331"/>
                    <a:pt x="12458" y="29010"/>
                  </a:cubicBezTo>
                  <a:cubicBezTo>
                    <a:pt x="20250" y="36689"/>
                    <a:pt x="30773" y="41012"/>
                    <a:pt x="41752" y="41012"/>
                  </a:cubicBezTo>
                  <a:lnTo>
                    <a:pt x="61148" y="41012"/>
                  </a:lnTo>
                  <a:lnTo>
                    <a:pt x="61148" y="40784"/>
                  </a:lnTo>
                  <a:lnTo>
                    <a:pt x="41752" y="40784"/>
                  </a:lnTo>
                  <a:cubicBezTo>
                    <a:pt x="19113" y="40728"/>
                    <a:pt x="683" y="22582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478;p18"/>
            <p:cNvSpPr/>
            <p:nvPr/>
          </p:nvSpPr>
          <p:spPr>
            <a:xfrm>
              <a:off x="3268980" y="4424363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61148" h="41012" extrusionOk="0">
                  <a:moveTo>
                    <a:pt x="1" y="1"/>
                  </a:moveTo>
                  <a:cubicBezTo>
                    <a:pt x="171" y="10922"/>
                    <a:pt x="4665" y="21331"/>
                    <a:pt x="12458" y="29010"/>
                  </a:cubicBezTo>
                  <a:cubicBezTo>
                    <a:pt x="20250" y="36689"/>
                    <a:pt x="30773" y="41012"/>
                    <a:pt x="41752" y="41012"/>
                  </a:cubicBezTo>
                  <a:lnTo>
                    <a:pt x="61148" y="41012"/>
                  </a:lnTo>
                  <a:lnTo>
                    <a:pt x="61148" y="40784"/>
                  </a:lnTo>
                  <a:lnTo>
                    <a:pt x="41752" y="40784"/>
                  </a:lnTo>
                  <a:cubicBezTo>
                    <a:pt x="19113" y="40728"/>
                    <a:pt x="683" y="22582"/>
                    <a:pt x="228" y="1"/>
                  </a:cubicBezTo>
                  <a:close/>
                </a:path>
              </a:pathLst>
            </a:custGeom>
            <a:solidFill>
              <a:schemeClr val="lt1"/>
            </a:solidFill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8" name="Hình Bầu dục 27"/>
          <p:cNvSpPr/>
          <p:nvPr/>
        </p:nvSpPr>
        <p:spPr>
          <a:xfrm>
            <a:off x="8671560" y="45892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Hình chữ nhật 86"/>
          <p:cNvSpPr/>
          <p:nvPr/>
        </p:nvSpPr>
        <p:spPr>
          <a:xfrm>
            <a:off x="2286000" y="3698788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Hình thoi 87"/>
          <p:cNvSpPr/>
          <p:nvPr/>
        </p:nvSpPr>
        <p:spPr>
          <a:xfrm>
            <a:off x="4511040" y="6088729"/>
            <a:ext cx="4572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Hộp Văn bản 67"/>
          <p:cNvSpPr txBox="1"/>
          <p:nvPr/>
        </p:nvSpPr>
        <p:spPr>
          <a:xfrm>
            <a:off x="3403971" y="3463207"/>
            <a:ext cx="51304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b="1" dirty="0" err="1"/>
              <a:t>Trần</a:t>
            </a:r>
            <a:r>
              <a:rPr lang="vi-VN" b="1" dirty="0"/>
              <a:t> </a:t>
            </a:r>
            <a:r>
              <a:rPr lang="vi-VN" b="1" dirty="0" err="1"/>
              <a:t>Hoàng</a:t>
            </a:r>
            <a:r>
              <a:rPr lang="vi-VN" b="1" dirty="0"/>
              <a:t> </a:t>
            </a:r>
            <a:r>
              <a:rPr lang="vi-VN" b="1" dirty="0" err="1"/>
              <a:t>Quốc</a:t>
            </a:r>
            <a:r>
              <a:rPr lang="vi-VN" b="1" dirty="0"/>
              <a:t> Anh - 20200044</a:t>
            </a:r>
            <a:endParaRPr lang="en-US" b="1" dirty="0"/>
          </a:p>
        </p:txBody>
      </p:sp>
      <p:sp>
        <p:nvSpPr>
          <p:cNvPr id="69" name="Hộp Văn bản 68"/>
          <p:cNvSpPr txBox="1"/>
          <p:nvPr/>
        </p:nvSpPr>
        <p:spPr>
          <a:xfrm>
            <a:off x="3403971" y="3859781"/>
            <a:ext cx="51304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b="1" dirty="0"/>
              <a:t>Mai </a:t>
            </a:r>
            <a:r>
              <a:rPr lang="vi-VN" b="1" dirty="0" err="1"/>
              <a:t>Hà</a:t>
            </a:r>
            <a:r>
              <a:rPr lang="vi-VN" b="1" dirty="0"/>
              <a:t> </a:t>
            </a:r>
            <a:r>
              <a:rPr lang="vi-VN" b="1" dirty="0" err="1"/>
              <a:t>Đạt</a:t>
            </a:r>
            <a:r>
              <a:rPr lang="vi-VN" b="1" dirty="0"/>
              <a:t> - 20200135</a:t>
            </a:r>
            <a:endParaRPr lang="en-US" b="1" dirty="0"/>
          </a:p>
        </p:txBody>
      </p:sp>
      <p:sp>
        <p:nvSpPr>
          <p:cNvPr id="70" name="Hộp Văn bản 69"/>
          <p:cNvSpPr txBox="1"/>
          <p:nvPr/>
        </p:nvSpPr>
        <p:spPr>
          <a:xfrm>
            <a:off x="3393625" y="4256355"/>
            <a:ext cx="51304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b="1" dirty="0"/>
              <a:t>Dương </a:t>
            </a:r>
            <a:r>
              <a:rPr lang="vi-VN" b="1" dirty="0" err="1"/>
              <a:t>Tùng</a:t>
            </a:r>
            <a:r>
              <a:rPr lang="vi-VN" b="1" dirty="0"/>
              <a:t> Giang - 20204908</a:t>
            </a:r>
            <a:endParaRPr lang="en-US" b="1" dirty="0"/>
          </a:p>
        </p:txBody>
      </p:sp>
      <p:sp>
        <p:nvSpPr>
          <p:cNvPr id="71" name="Hộp Văn bản 70"/>
          <p:cNvSpPr txBox="1"/>
          <p:nvPr/>
        </p:nvSpPr>
        <p:spPr>
          <a:xfrm>
            <a:off x="3393625" y="4693923"/>
            <a:ext cx="51304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vi-VN" b="1" dirty="0" err="1"/>
              <a:t>Lý</a:t>
            </a:r>
            <a:r>
              <a:rPr lang="vi-VN" b="1" dirty="0"/>
              <a:t> </a:t>
            </a:r>
            <a:r>
              <a:rPr lang="vi-VN" b="1" dirty="0" err="1"/>
              <a:t>Nhật</a:t>
            </a:r>
            <a:r>
              <a:rPr lang="vi-VN" b="1" dirty="0"/>
              <a:t> Nam - 20204886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  <p:bldP spid="17" grpId="0" animBg="1"/>
      <p:bldP spid="18" grpId="0"/>
      <p:bldP spid="19" grpId="0"/>
      <p:bldP spid="21" grpId="0" animBg="1"/>
      <p:bldP spid="22" grpId="0" animBg="1"/>
      <p:bldP spid="23" grpId="0" animBg="1"/>
      <p:bldP spid="28" grpId="0" animBg="1"/>
      <p:bldP spid="87" grpId="0" animBg="1"/>
      <p:bldP spid="88" grpId="0" animBg="1"/>
      <p:bldP spid="68" grpId="0"/>
      <p:bldP spid="69" grpId="0"/>
      <p:bldP spid="70" grpId="0"/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73;p18"/>
          <p:cNvSpPr/>
          <p:nvPr/>
        </p:nvSpPr>
        <p:spPr>
          <a:xfrm>
            <a:off x="-2057400" y="-2057400"/>
            <a:ext cx="4114800" cy="4114800"/>
          </a:xfrm>
          <a:prstGeom prst="pie">
            <a:avLst>
              <a:gd name="adj1" fmla="val 0"/>
              <a:gd name="adj2" fmla="val 5399043"/>
            </a:avLst>
          </a:pr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Hình Bầu dục 3"/>
          <p:cNvSpPr/>
          <p:nvPr/>
        </p:nvSpPr>
        <p:spPr>
          <a:xfrm>
            <a:off x="2895600" y="228600"/>
            <a:ext cx="6400800" cy="6400800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Google Shape;473;p18"/>
          <p:cNvSpPr/>
          <p:nvPr/>
        </p:nvSpPr>
        <p:spPr>
          <a:xfrm>
            <a:off x="-1828800" y="-1828800"/>
            <a:ext cx="3657600" cy="3657600"/>
          </a:xfrm>
          <a:prstGeom prst="pie">
            <a:avLst>
              <a:gd name="adj1" fmla="val 0"/>
              <a:gd name="adj2" fmla="val 5399043"/>
            </a:avLst>
          </a:prstGeom>
          <a:gradFill flip="none" rotWithShape="1">
            <a:gsLst>
              <a:gs pos="100000">
                <a:schemeClr val="accent5"/>
              </a:gs>
              <a:gs pos="0">
                <a:schemeClr val="accent6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478;p18"/>
          <p:cNvSpPr/>
          <p:nvPr/>
        </p:nvSpPr>
        <p:spPr>
          <a:xfrm rot="5400000">
            <a:off x="10594230" y="52578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61148" h="41012" extrusionOk="0">
                <a:moveTo>
                  <a:pt x="1" y="1"/>
                </a:moveTo>
                <a:cubicBezTo>
                  <a:pt x="171" y="10922"/>
                  <a:pt x="4665" y="21331"/>
                  <a:pt x="12458" y="29010"/>
                </a:cubicBezTo>
                <a:cubicBezTo>
                  <a:pt x="20250" y="36689"/>
                  <a:pt x="30773" y="41012"/>
                  <a:pt x="41752" y="41012"/>
                </a:cubicBezTo>
                <a:lnTo>
                  <a:pt x="61148" y="41012"/>
                </a:lnTo>
                <a:lnTo>
                  <a:pt x="61148" y="40784"/>
                </a:lnTo>
                <a:lnTo>
                  <a:pt x="41752" y="40784"/>
                </a:lnTo>
                <a:cubicBezTo>
                  <a:pt x="19113" y="40728"/>
                  <a:pt x="683" y="22582"/>
                  <a:pt x="228" y="1"/>
                </a:cubicBezTo>
                <a:close/>
              </a:path>
            </a:pathLst>
          </a:custGeom>
          <a:solidFill>
            <a:schemeClr val="lt1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am giác Vuông 7"/>
          <p:cNvSpPr/>
          <p:nvPr/>
        </p:nvSpPr>
        <p:spPr>
          <a:xfrm rot="10800000">
            <a:off x="9448800" y="0"/>
            <a:ext cx="2743200" cy="2743200"/>
          </a:xfrm>
          <a:prstGeom prst="rtTriangle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m giác Vuông 8"/>
          <p:cNvSpPr/>
          <p:nvPr/>
        </p:nvSpPr>
        <p:spPr>
          <a:xfrm rot="10800000">
            <a:off x="9906000" y="0"/>
            <a:ext cx="2286000" cy="22860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ình Bầu dục 9"/>
          <p:cNvSpPr/>
          <p:nvPr/>
        </p:nvSpPr>
        <p:spPr>
          <a:xfrm>
            <a:off x="9987063" y="2117487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ình chữ nhật 10"/>
          <p:cNvSpPr/>
          <p:nvPr/>
        </p:nvSpPr>
        <p:spPr>
          <a:xfrm>
            <a:off x="10233659" y="4087582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thoi 11"/>
          <p:cNvSpPr/>
          <p:nvPr/>
        </p:nvSpPr>
        <p:spPr>
          <a:xfrm>
            <a:off x="10744200" y="2978623"/>
            <a:ext cx="4572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Nhóm 12"/>
          <p:cNvGrpSpPr/>
          <p:nvPr/>
        </p:nvGrpSpPr>
        <p:grpSpPr>
          <a:xfrm>
            <a:off x="876302" y="4420258"/>
            <a:ext cx="952498" cy="1523342"/>
            <a:chOff x="5638801" y="3985260"/>
            <a:chExt cx="952498" cy="1523342"/>
          </a:xfrm>
        </p:grpSpPr>
        <p:sp>
          <p:nvSpPr>
            <p:cNvPr id="14" name="Hình Bầu dục 13"/>
            <p:cNvSpPr/>
            <p:nvPr/>
          </p:nvSpPr>
          <p:spPr>
            <a:xfrm>
              <a:off x="564642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ình Bầu dục 14"/>
            <p:cNvSpPr/>
            <p:nvPr/>
          </p:nvSpPr>
          <p:spPr>
            <a:xfrm>
              <a:off x="585978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ình Bầu dục 15"/>
            <p:cNvSpPr/>
            <p:nvPr/>
          </p:nvSpPr>
          <p:spPr>
            <a:xfrm>
              <a:off x="60731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ình Bầu dục 16"/>
            <p:cNvSpPr/>
            <p:nvPr/>
          </p:nvSpPr>
          <p:spPr>
            <a:xfrm>
              <a:off x="564642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ình Bầu dục 17"/>
            <p:cNvSpPr/>
            <p:nvPr/>
          </p:nvSpPr>
          <p:spPr>
            <a:xfrm>
              <a:off x="585978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ình Bầu dục 18"/>
            <p:cNvSpPr/>
            <p:nvPr/>
          </p:nvSpPr>
          <p:spPr>
            <a:xfrm>
              <a:off x="60731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Hình Bầu dục 19"/>
            <p:cNvSpPr/>
            <p:nvPr/>
          </p:nvSpPr>
          <p:spPr>
            <a:xfrm>
              <a:off x="628269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Hình Bầu dục 20"/>
            <p:cNvSpPr/>
            <p:nvPr/>
          </p:nvSpPr>
          <p:spPr>
            <a:xfrm>
              <a:off x="628269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ình Bầu dục 21"/>
            <p:cNvSpPr/>
            <p:nvPr/>
          </p:nvSpPr>
          <p:spPr>
            <a:xfrm>
              <a:off x="64922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ình Bầu dục 22"/>
            <p:cNvSpPr/>
            <p:nvPr/>
          </p:nvSpPr>
          <p:spPr>
            <a:xfrm>
              <a:off x="64922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ình Bầu dục 23"/>
            <p:cNvSpPr/>
            <p:nvPr/>
          </p:nvSpPr>
          <p:spPr>
            <a:xfrm>
              <a:off x="565403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ình Bầu dục 24"/>
            <p:cNvSpPr/>
            <p:nvPr/>
          </p:nvSpPr>
          <p:spPr>
            <a:xfrm>
              <a:off x="586739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ình Bầu dục 25"/>
            <p:cNvSpPr/>
            <p:nvPr/>
          </p:nvSpPr>
          <p:spPr>
            <a:xfrm>
              <a:off x="60807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ình Bầu dục 26"/>
            <p:cNvSpPr/>
            <p:nvPr/>
          </p:nvSpPr>
          <p:spPr>
            <a:xfrm>
              <a:off x="629030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Hình Bầu dục 27"/>
            <p:cNvSpPr/>
            <p:nvPr/>
          </p:nvSpPr>
          <p:spPr>
            <a:xfrm>
              <a:off x="64998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Hình Bầu dục 28"/>
            <p:cNvSpPr/>
            <p:nvPr/>
          </p:nvSpPr>
          <p:spPr>
            <a:xfrm>
              <a:off x="5654039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ình Bầu dục 29"/>
            <p:cNvSpPr/>
            <p:nvPr/>
          </p:nvSpPr>
          <p:spPr>
            <a:xfrm>
              <a:off x="585978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ình Bầu dục 30"/>
            <p:cNvSpPr/>
            <p:nvPr/>
          </p:nvSpPr>
          <p:spPr>
            <a:xfrm>
              <a:off x="60731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ình Bầu dục 31"/>
            <p:cNvSpPr/>
            <p:nvPr/>
          </p:nvSpPr>
          <p:spPr>
            <a:xfrm>
              <a:off x="628269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ình Bầu dục 32"/>
            <p:cNvSpPr/>
            <p:nvPr/>
          </p:nvSpPr>
          <p:spPr>
            <a:xfrm>
              <a:off x="64922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ình Bầu dục 33"/>
            <p:cNvSpPr/>
            <p:nvPr/>
          </p:nvSpPr>
          <p:spPr>
            <a:xfrm>
              <a:off x="564642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ình Bầu dục 34"/>
            <p:cNvSpPr/>
            <p:nvPr/>
          </p:nvSpPr>
          <p:spPr>
            <a:xfrm>
              <a:off x="585978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ình Bầu dục 35"/>
            <p:cNvSpPr/>
            <p:nvPr/>
          </p:nvSpPr>
          <p:spPr>
            <a:xfrm>
              <a:off x="60731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ình Bầu dục 36"/>
            <p:cNvSpPr/>
            <p:nvPr/>
          </p:nvSpPr>
          <p:spPr>
            <a:xfrm>
              <a:off x="628269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ình Bầu dục 37"/>
            <p:cNvSpPr/>
            <p:nvPr/>
          </p:nvSpPr>
          <p:spPr>
            <a:xfrm>
              <a:off x="64922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ình Bầu dục 38"/>
            <p:cNvSpPr/>
            <p:nvPr/>
          </p:nvSpPr>
          <p:spPr>
            <a:xfrm>
              <a:off x="564642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ình Bầu dục 39"/>
            <p:cNvSpPr/>
            <p:nvPr/>
          </p:nvSpPr>
          <p:spPr>
            <a:xfrm>
              <a:off x="585978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ình Bầu dục 40"/>
            <p:cNvSpPr/>
            <p:nvPr/>
          </p:nvSpPr>
          <p:spPr>
            <a:xfrm>
              <a:off x="60731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ình Bầu dục 41"/>
            <p:cNvSpPr/>
            <p:nvPr/>
          </p:nvSpPr>
          <p:spPr>
            <a:xfrm>
              <a:off x="628269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ình Bầu dục 42"/>
            <p:cNvSpPr/>
            <p:nvPr/>
          </p:nvSpPr>
          <p:spPr>
            <a:xfrm>
              <a:off x="64922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ình Bầu dục 43"/>
            <p:cNvSpPr/>
            <p:nvPr/>
          </p:nvSpPr>
          <p:spPr>
            <a:xfrm>
              <a:off x="5646420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Hình Bầu dục 44"/>
            <p:cNvSpPr/>
            <p:nvPr/>
          </p:nvSpPr>
          <p:spPr>
            <a:xfrm>
              <a:off x="585216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Hình Bầu dục 45"/>
            <p:cNvSpPr/>
            <p:nvPr/>
          </p:nvSpPr>
          <p:spPr>
            <a:xfrm>
              <a:off x="60655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Hình Bầu dục 46"/>
            <p:cNvSpPr/>
            <p:nvPr/>
          </p:nvSpPr>
          <p:spPr>
            <a:xfrm>
              <a:off x="627507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ình Bầu dục 47"/>
            <p:cNvSpPr/>
            <p:nvPr/>
          </p:nvSpPr>
          <p:spPr>
            <a:xfrm>
              <a:off x="64846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ình Bầu dục 48"/>
            <p:cNvSpPr/>
            <p:nvPr/>
          </p:nvSpPr>
          <p:spPr>
            <a:xfrm>
              <a:off x="563880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ình Bầu dục 49"/>
            <p:cNvSpPr/>
            <p:nvPr/>
          </p:nvSpPr>
          <p:spPr>
            <a:xfrm>
              <a:off x="585216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ình Bầu dục 50"/>
            <p:cNvSpPr/>
            <p:nvPr/>
          </p:nvSpPr>
          <p:spPr>
            <a:xfrm>
              <a:off x="60655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ình Bầu dục 51"/>
            <p:cNvSpPr/>
            <p:nvPr/>
          </p:nvSpPr>
          <p:spPr>
            <a:xfrm>
              <a:off x="627507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ình Bầu dục 52"/>
            <p:cNvSpPr/>
            <p:nvPr/>
          </p:nvSpPr>
          <p:spPr>
            <a:xfrm>
              <a:off x="64846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Hình chữ nhật 53"/>
          <p:cNvSpPr/>
          <p:nvPr/>
        </p:nvSpPr>
        <p:spPr>
          <a:xfrm>
            <a:off x="1534657" y="1860327"/>
            <a:ext cx="914400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ộp Văn bản 54"/>
          <p:cNvSpPr txBox="1"/>
          <p:nvPr/>
        </p:nvSpPr>
        <p:spPr>
          <a:xfrm>
            <a:off x="2891790" y="1360563"/>
            <a:ext cx="6400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01</a:t>
            </a:r>
            <a:endParaRPr lang="en-US" sz="7200" b="1" dirty="0"/>
          </a:p>
          <a:p>
            <a:pPr algn="ctr"/>
            <a:r>
              <a:rPr lang="en-US" sz="5400" b="1" dirty="0"/>
              <a:t>PROBLEM</a:t>
            </a:r>
            <a:endParaRPr lang="en-US" sz="5400" b="1" dirty="0"/>
          </a:p>
          <a:p>
            <a:pPr algn="ctr"/>
            <a:r>
              <a:rPr lang="en-US" sz="5400" dirty="0"/>
              <a:t>What do we need to solve here?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54" grpId="0" animBg="1"/>
      <p:bldP spid="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8446;p57"/>
          <p:cNvGrpSpPr/>
          <p:nvPr/>
        </p:nvGrpSpPr>
        <p:grpSpPr>
          <a:xfrm>
            <a:off x="7395860" y="1510397"/>
            <a:ext cx="456308" cy="457200"/>
            <a:chOff x="-17170750" y="4058800"/>
            <a:chExt cx="308775" cy="304050"/>
          </a:xfrm>
          <a:gradFill flip="none" rotWithShape="1">
            <a:gsLst>
              <a:gs pos="0">
                <a:schemeClr val="accent5"/>
              </a:gs>
              <a:gs pos="100000">
                <a:schemeClr val="accent6"/>
              </a:gs>
            </a:gsLst>
            <a:lin ang="16200000" scaled="1"/>
            <a:tileRect/>
          </a:gradFill>
        </p:grpSpPr>
        <p:sp>
          <p:nvSpPr>
            <p:cNvPr id="228" name="Google Shape;8447;p57"/>
            <p:cNvSpPr/>
            <p:nvPr/>
          </p:nvSpPr>
          <p:spPr>
            <a:xfrm>
              <a:off x="-17041575" y="4058800"/>
              <a:ext cx="49650" cy="49850"/>
            </a:xfrm>
            <a:custGeom>
              <a:avLst/>
              <a:gdLst/>
              <a:ahLst/>
              <a:cxnLst/>
              <a:rect l="l" t="t" r="r" b="b"/>
              <a:pathLst>
                <a:path w="1986" h="1994" extrusionOk="0">
                  <a:moveTo>
                    <a:pt x="989" y="1"/>
                  </a:moveTo>
                  <a:cubicBezTo>
                    <a:pt x="859" y="1"/>
                    <a:pt x="725" y="56"/>
                    <a:pt x="662" y="166"/>
                  </a:cubicBezTo>
                  <a:lnTo>
                    <a:pt x="1" y="1521"/>
                  </a:lnTo>
                  <a:lnTo>
                    <a:pt x="32" y="1521"/>
                  </a:lnTo>
                  <a:lnTo>
                    <a:pt x="977" y="1993"/>
                  </a:lnTo>
                  <a:lnTo>
                    <a:pt x="1954" y="1521"/>
                  </a:lnTo>
                  <a:lnTo>
                    <a:pt x="1985" y="1521"/>
                  </a:lnTo>
                  <a:lnTo>
                    <a:pt x="1292" y="166"/>
                  </a:lnTo>
                  <a:cubicBezTo>
                    <a:pt x="1245" y="56"/>
                    <a:pt x="1119" y="1"/>
                    <a:pt x="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8448;p57"/>
            <p:cNvSpPr/>
            <p:nvPr/>
          </p:nvSpPr>
          <p:spPr>
            <a:xfrm>
              <a:off x="-17041575" y="4312625"/>
              <a:ext cx="49650" cy="50225"/>
            </a:xfrm>
            <a:custGeom>
              <a:avLst/>
              <a:gdLst/>
              <a:ahLst/>
              <a:cxnLst/>
              <a:rect l="l" t="t" r="r" b="b"/>
              <a:pathLst>
                <a:path w="1986" h="2009" extrusionOk="0">
                  <a:moveTo>
                    <a:pt x="977" y="0"/>
                  </a:moveTo>
                  <a:lnTo>
                    <a:pt x="32" y="473"/>
                  </a:lnTo>
                  <a:lnTo>
                    <a:pt x="1" y="473"/>
                  </a:lnTo>
                  <a:lnTo>
                    <a:pt x="662" y="1796"/>
                  </a:lnTo>
                  <a:cubicBezTo>
                    <a:pt x="757" y="1938"/>
                    <a:pt x="891" y="2009"/>
                    <a:pt x="1013" y="2009"/>
                  </a:cubicBezTo>
                  <a:cubicBezTo>
                    <a:pt x="1135" y="2009"/>
                    <a:pt x="1245" y="1938"/>
                    <a:pt x="1292" y="1796"/>
                  </a:cubicBezTo>
                  <a:lnTo>
                    <a:pt x="1985" y="473"/>
                  </a:lnTo>
                  <a:lnTo>
                    <a:pt x="1954" y="473"/>
                  </a:lnTo>
                  <a:lnTo>
                    <a:pt x="9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8449;p57"/>
            <p:cNvSpPr/>
            <p:nvPr/>
          </p:nvSpPr>
          <p:spPr>
            <a:xfrm>
              <a:off x="-17170750" y="4186600"/>
              <a:ext cx="52800" cy="48075"/>
            </a:xfrm>
            <a:custGeom>
              <a:avLst/>
              <a:gdLst/>
              <a:ahLst/>
              <a:cxnLst/>
              <a:rect l="l" t="t" r="r" b="b"/>
              <a:pathLst>
                <a:path w="2112" h="1923" extrusionOk="0">
                  <a:moveTo>
                    <a:pt x="1639" y="0"/>
                  </a:moveTo>
                  <a:lnTo>
                    <a:pt x="284" y="630"/>
                  </a:lnTo>
                  <a:cubicBezTo>
                    <a:pt x="1" y="788"/>
                    <a:pt x="1" y="1135"/>
                    <a:pt x="284" y="1261"/>
                  </a:cubicBezTo>
                  <a:lnTo>
                    <a:pt x="1639" y="1922"/>
                  </a:lnTo>
                  <a:lnTo>
                    <a:pt x="1639" y="1891"/>
                  </a:lnTo>
                  <a:lnTo>
                    <a:pt x="2112" y="946"/>
                  </a:lnTo>
                  <a:lnTo>
                    <a:pt x="16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8450;p57"/>
            <p:cNvSpPr/>
            <p:nvPr/>
          </p:nvSpPr>
          <p:spPr>
            <a:xfrm>
              <a:off x="-16914775" y="4185025"/>
              <a:ext cx="52800" cy="49650"/>
            </a:xfrm>
            <a:custGeom>
              <a:avLst/>
              <a:gdLst/>
              <a:ahLst/>
              <a:cxnLst/>
              <a:rect l="l" t="t" r="r" b="b"/>
              <a:pathLst>
                <a:path w="2112" h="1986" extrusionOk="0">
                  <a:moveTo>
                    <a:pt x="474" y="0"/>
                  </a:moveTo>
                  <a:lnTo>
                    <a:pt x="474" y="63"/>
                  </a:lnTo>
                  <a:lnTo>
                    <a:pt x="1" y="1009"/>
                  </a:lnTo>
                  <a:lnTo>
                    <a:pt x="474" y="1954"/>
                  </a:lnTo>
                  <a:lnTo>
                    <a:pt x="474" y="1985"/>
                  </a:lnTo>
                  <a:lnTo>
                    <a:pt x="1828" y="1324"/>
                  </a:lnTo>
                  <a:cubicBezTo>
                    <a:pt x="2112" y="1198"/>
                    <a:pt x="2112" y="851"/>
                    <a:pt x="1828" y="693"/>
                  </a:cubicBezTo>
                  <a:lnTo>
                    <a:pt x="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8451;p57"/>
            <p:cNvSpPr/>
            <p:nvPr/>
          </p:nvSpPr>
          <p:spPr>
            <a:xfrm>
              <a:off x="-17127800" y="4273225"/>
              <a:ext cx="47650" cy="46500"/>
            </a:xfrm>
            <a:custGeom>
              <a:avLst/>
              <a:gdLst/>
              <a:ahLst/>
              <a:cxnLst/>
              <a:rect l="l" t="t" r="r" b="b"/>
              <a:pathLst>
                <a:path w="1906" h="1860" extrusionOk="0">
                  <a:moveTo>
                    <a:pt x="551" y="1"/>
                  </a:moveTo>
                  <a:lnTo>
                    <a:pt x="79" y="1419"/>
                  </a:lnTo>
                  <a:cubicBezTo>
                    <a:pt x="0" y="1628"/>
                    <a:pt x="183" y="1859"/>
                    <a:pt x="373" y="1859"/>
                  </a:cubicBezTo>
                  <a:cubicBezTo>
                    <a:pt x="412" y="1859"/>
                    <a:pt x="451" y="1850"/>
                    <a:pt x="488" y="1828"/>
                  </a:cubicBezTo>
                  <a:lnTo>
                    <a:pt x="1906" y="1356"/>
                  </a:lnTo>
                  <a:lnTo>
                    <a:pt x="1906" y="1324"/>
                  </a:lnTo>
                  <a:lnTo>
                    <a:pt x="1591" y="347"/>
                  </a:lnTo>
                  <a:lnTo>
                    <a:pt x="5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8452;p57"/>
            <p:cNvSpPr/>
            <p:nvPr/>
          </p:nvSpPr>
          <p:spPr>
            <a:xfrm>
              <a:off x="-16952575" y="4100775"/>
              <a:ext cx="47675" cy="47250"/>
            </a:xfrm>
            <a:custGeom>
              <a:avLst/>
              <a:gdLst/>
              <a:ahLst/>
              <a:cxnLst/>
              <a:rect l="l" t="t" r="r" b="b"/>
              <a:pathLst>
                <a:path w="1907" h="1890" extrusionOk="0">
                  <a:moveTo>
                    <a:pt x="1544" y="0"/>
                  </a:moveTo>
                  <a:cubicBezTo>
                    <a:pt x="1503" y="0"/>
                    <a:pt x="1461" y="10"/>
                    <a:pt x="1418" y="31"/>
                  </a:cubicBezTo>
                  <a:lnTo>
                    <a:pt x="1" y="503"/>
                  </a:lnTo>
                  <a:lnTo>
                    <a:pt x="1" y="535"/>
                  </a:lnTo>
                  <a:lnTo>
                    <a:pt x="316" y="1543"/>
                  </a:lnTo>
                  <a:lnTo>
                    <a:pt x="1324" y="1890"/>
                  </a:lnTo>
                  <a:lnTo>
                    <a:pt x="1355" y="1890"/>
                  </a:lnTo>
                  <a:lnTo>
                    <a:pt x="1828" y="472"/>
                  </a:lnTo>
                  <a:cubicBezTo>
                    <a:pt x="1907" y="236"/>
                    <a:pt x="1745" y="0"/>
                    <a:pt x="15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8453;p57"/>
            <p:cNvSpPr/>
            <p:nvPr/>
          </p:nvSpPr>
          <p:spPr>
            <a:xfrm>
              <a:off x="-16954150" y="4273225"/>
              <a:ext cx="49200" cy="47800"/>
            </a:xfrm>
            <a:custGeom>
              <a:avLst/>
              <a:gdLst/>
              <a:ahLst/>
              <a:cxnLst/>
              <a:rect l="l" t="t" r="r" b="b"/>
              <a:pathLst>
                <a:path w="1968" h="1912" extrusionOk="0">
                  <a:moveTo>
                    <a:pt x="1387" y="1"/>
                  </a:moveTo>
                  <a:lnTo>
                    <a:pt x="379" y="347"/>
                  </a:lnTo>
                  <a:lnTo>
                    <a:pt x="1" y="1356"/>
                  </a:lnTo>
                  <a:lnTo>
                    <a:pt x="1" y="1419"/>
                  </a:lnTo>
                  <a:lnTo>
                    <a:pt x="1418" y="1891"/>
                  </a:lnTo>
                  <a:cubicBezTo>
                    <a:pt x="1460" y="1905"/>
                    <a:pt x="1501" y="1911"/>
                    <a:pt x="1541" y="1911"/>
                  </a:cubicBezTo>
                  <a:cubicBezTo>
                    <a:pt x="1776" y="1911"/>
                    <a:pt x="1967" y="1692"/>
                    <a:pt x="1860" y="1450"/>
                  </a:cubicBezTo>
                  <a:lnTo>
                    <a:pt x="13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8454;p57"/>
            <p:cNvSpPr/>
            <p:nvPr/>
          </p:nvSpPr>
          <p:spPr>
            <a:xfrm>
              <a:off x="-17128625" y="4101275"/>
              <a:ext cx="48475" cy="46750"/>
            </a:xfrm>
            <a:custGeom>
              <a:avLst/>
              <a:gdLst/>
              <a:ahLst/>
              <a:cxnLst/>
              <a:rect l="l" t="t" r="r" b="b"/>
              <a:pathLst>
                <a:path w="1939" h="1870" extrusionOk="0">
                  <a:moveTo>
                    <a:pt x="433" y="0"/>
                  </a:moveTo>
                  <a:cubicBezTo>
                    <a:pt x="209" y="0"/>
                    <a:pt x="0" y="201"/>
                    <a:pt x="112" y="452"/>
                  </a:cubicBezTo>
                  <a:lnTo>
                    <a:pt x="584" y="1870"/>
                  </a:lnTo>
                  <a:lnTo>
                    <a:pt x="1592" y="1523"/>
                  </a:lnTo>
                  <a:lnTo>
                    <a:pt x="1939" y="483"/>
                  </a:lnTo>
                  <a:lnTo>
                    <a:pt x="521" y="11"/>
                  </a:lnTo>
                  <a:cubicBezTo>
                    <a:pt x="492" y="4"/>
                    <a:pt x="462" y="0"/>
                    <a:pt x="4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8455;p57"/>
            <p:cNvSpPr/>
            <p:nvPr/>
          </p:nvSpPr>
          <p:spPr>
            <a:xfrm>
              <a:off x="-17043150" y="41834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040" y="0"/>
                  </a:moveTo>
                  <a:cubicBezTo>
                    <a:pt x="473" y="0"/>
                    <a:pt x="1" y="473"/>
                    <a:pt x="1" y="1072"/>
                  </a:cubicBezTo>
                  <a:cubicBezTo>
                    <a:pt x="1" y="1639"/>
                    <a:pt x="473" y="2111"/>
                    <a:pt x="1040" y="2111"/>
                  </a:cubicBezTo>
                  <a:cubicBezTo>
                    <a:pt x="1639" y="2111"/>
                    <a:pt x="2112" y="1639"/>
                    <a:pt x="2112" y="1072"/>
                  </a:cubicBezTo>
                  <a:cubicBezTo>
                    <a:pt x="2112" y="504"/>
                    <a:pt x="1639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8456;p57"/>
            <p:cNvSpPr/>
            <p:nvPr/>
          </p:nvSpPr>
          <p:spPr>
            <a:xfrm>
              <a:off x="-17070725" y="4111975"/>
              <a:ext cx="44925" cy="60475"/>
            </a:xfrm>
            <a:custGeom>
              <a:avLst/>
              <a:gdLst/>
              <a:ahLst/>
              <a:cxnLst/>
              <a:rect l="l" t="t" r="r" b="b"/>
              <a:pathLst>
                <a:path w="1797" h="2419" extrusionOk="0">
                  <a:moveTo>
                    <a:pt x="722" y="0"/>
                  </a:moveTo>
                  <a:cubicBezTo>
                    <a:pt x="663" y="0"/>
                    <a:pt x="600" y="8"/>
                    <a:pt x="537" y="24"/>
                  </a:cubicBezTo>
                  <a:cubicBezTo>
                    <a:pt x="411" y="55"/>
                    <a:pt x="348" y="150"/>
                    <a:pt x="316" y="244"/>
                  </a:cubicBezTo>
                  <a:lnTo>
                    <a:pt x="1" y="1253"/>
                  </a:lnTo>
                  <a:lnTo>
                    <a:pt x="1167" y="2418"/>
                  </a:lnTo>
                  <a:cubicBezTo>
                    <a:pt x="1356" y="2355"/>
                    <a:pt x="1576" y="2229"/>
                    <a:pt x="1797" y="2198"/>
                  </a:cubicBezTo>
                  <a:lnTo>
                    <a:pt x="1797" y="496"/>
                  </a:lnTo>
                  <a:lnTo>
                    <a:pt x="883" y="24"/>
                  </a:lnTo>
                  <a:cubicBezTo>
                    <a:pt x="836" y="8"/>
                    <a:pt x="781" y="0"/>
                    <a:pt x="7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8457;p57"/>
            <p:cNvSpPr/>
            <p:nvPr/>
          </p:nvSpPr>
          <p:spPr>
            <a:xfrm>
              <a:off x="-16979350" y="4156675"/>
              <a:ext cx="60675" cy="45700"/>
            </a:xfrm>
            <a:custGeom>
              <a:avLst/>
              <a:gdLst/>
              <a:ahLst/>
              <a:cxnLst/>
              <a:rect l="l" t="t" r="r" b="b"/>
              <a:pathLst>
                <a:path w="2427" h="1828" extrusionOk="0">
                  <a:moveTo>
                    <a:pt x="1166" y="0"/>
                  </a:moveTo>
                  <a:lnTo>
                    <a:pt x="1" y="1166"/>
                  </a:lnTo>
                  <a:cubicBezTo>
                    <a:pt x="127" y="1386"/>
                    <a:pt x="190" y="1575"/>
                    <a:pt x="284" y="1827"/>
                  </a:cubicBezTo>
                  <a:lnTo>
                    <a:pt x="1954" y="1827"/>
                  </a:lnTo>
                  <a:lnTo>
                    <a:pt x="2426" y="914"/>
                  </a:lnTo>
                  <a:cubicBezTo>
                    <a:pt x="2426" y="756"/>
                    <a:pt x="2426" y="630"/>
                    <a:pt x="2395" y="567"/>
                  </a:cubicBezTo>
                  <a:cubicBezTo>
                    <a:pt x="2363" y="441"/>
                    <a:pt x="2269" y="347"/>
                    <a:pt x="2174" y="315"/>
                  </a:cubicBezTo>
                  <a:lnTo>
                    <a:pt x="11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8458;p57"/>
            <p:cNvSpPr/>
            <p:nvPr/>
          </p:nvSpPr>
          <p:spPr>
            <a:xfrm>
              <a:off x="-17116400" y="4155875"/>
              <a:ext cx="63050" cy="44125"/>
            </a:xfrm>
            <a:custGeom>
              <a:avLst/>
              <a:gdLst/>
              <a:ahLst/>
              <a:cxnLst/>
              <a:rect l="l" t="t" r="r" b="b"/>
              <a:pathLst>
                <a:path w="2522" h="1765" extrusionOk="0">
                  <a:moveTo>
                    <a:pt x="1292" y="1"/>
                  </a:moveTo>
                  <a:lnTo>
                    <a:pt x="316" y="316"/>
                  </a:lnTo>
                  <a:cubicBezTo>
                    <a:pt x="190" y="347"/>
                    <a:pt x="127" y="442"/>
                    <a:pt x="95" y="536"/>
                  </a:cubicBezTo>
                  <a:cubicBezTo>
                    <a:pt x="32" y="662"/>
                    <a:pt x="1" y="788"/>
                    <a:pt x="95" y="851"/>
                  </a:cubicBezTo>
                  <a:lnTo>
                    <a:pt x="568" y="1765"/>
                  </a:lnTo>
                  <a:lnTo>
                    <a:pt x="2238" y="1765"/>
                  </a:lnTo>
                  <a:cubicBezTo>
                    <a:pt x="2301" y="1544"/>
                    <a:pt x="2364" y="1324"/>
                    <a:pt x="2521" y="1135"/>
                  </a:cubicBezTo>
                  <a:lnTo>
                    <a:pt x="12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8459;p57"/>
            <p:cNvSpPr/>
            <p:nvPr/>
          </p:nvSpPr>
          <p:spPr>
            <a:xfrm>
              <a:off x="-17007700" y="4112450"/>
              <a:ext cx="44925" cy="60775"/>
            </a:xfrm>
            <a:custGeom>
              <a:avLst/>
              <a:gdLst/>
              <a:ahLst/>
              <a:cxnLst/>
              <a:rect l="l" t="t" r="r" b="b"/>
              <a:pathLst>
                <a:path w="1797" h="2431" extrusionOk="0">
                  <a:moveTo>
                    <a:pt x="1042" y="0"/>
                  </a:moveTo>
                  <a:cubicBezTo>
                    <a:pt x="989" y="0"/>
                    <a:pt x="936" y="10"/>
                    <a:pt x="883" y="36"/>
                  </a:cubicBezTo>
                  <a:lnTo>
                    <a:pt x="0" y="509"/>
                  </a:lnTo>
                  <a:lnTo>
                    <a:pt x="0" y="2179"/>
                  </a:lnTo>
                  <a:cubicBezTo>
                    <a:pt x="221" y="2210"/>
                    <a:pt x="410" y="2273"/>
                    <a:pt x="630" y="2431"/>
                  </a:cubicBezTo>
                  <a:lnTo>
                    <a:pt x="1796" y="1265"/>
                  </a:lnTo>
                  <a:lnTo>
                    <a:pt x="1481" y="288"/>
                  </a:lnTo>
                  <a:cubicBezTo>
                    <a:pt x="1450" y="162"/>
                    <a:pt x="1355" y="68"/>
                    <a:pt x="1261" y="36"/>
                  </a:cubicBezTo>
                  <a:cubicBezTo>
                    <a:pt x="1188" y="18"/>
                    <a:pt x="1115" y="0"/>
                    <a:pt x="10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8460;p57"/>
            <p:cNvSpPr/>
            <p:nvPr/>
          </p:nvSpPr>
          <p:spPr>
            <a:xfrm>
              <a:off x="-17007700" y="4248025"/>
              <a:ext cx="44925" cy="61475"/>
            </a:xfrm>
            <a:custGeom>
              <a:avLst/>
              <a:gdLst/>
              <a:ahLst/>
              <a:cxnLst/>
              <a:rect l="l" t="t" r="r" b="b"/>
              <a:pathLst>
                <a:path w="1797" h="2459" extrusionOk="0">
                  <a:moveTo>
                    <a:pt x="630" y="1"/>
                  </a:moveTo>
                  <a:cubicBezTo>
                    <a:pt x="473" y="95"/>
                    <a:pt x="221" y="221"/>
                    <a:pt x="0" y="253"/>
                  </a:cubicBezTo>
                  <a:lnTo>
                    <a:pt x="0" y="1954"/>
                  </a:lnTo>
                  <a:lnTo>
                    <a:pt x="883" y="2427"/>
                  </a:lnTo>
                  <a:cubicBezTo>
                    <a:pt x="946" y="2458"/>
                    <a:pt x="1009" y="2458"/>
                    <a:pt x="1040" y="2458"/>
                  </a:cubicBezTo>
                  <a:cubicBezTo>
                    <a:pt x="1135" y="2458"/>
                    <a:pt x="1198" y="2427"/>
                    <a:pt x="1261" y="2364"/>
                  </a:cubicBezTo>
                  <a:cubicBezTo>
                    <a:pt x="1324" y="2332"/>
                    <a:pt x="1450" y="2269"/>
                    <a:pt x="1481" y="2175"/>
                  </a:cubicBezTo>
                  <a:lnTo>
                    <a:pt x="1796" y="1198"/>
                  </a:lnTo>
                  <a:lnTo>
                    <a:pt x="63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8461;p57"/>
            <p:cNvSpPr/>
            <p:nvPr/>
          </p:nvSpPr>
          <p:spPr>
            <a:xfrm>
              <a:off x="-16980125" y="4219675"/>
              <a:ext cx="61450" cy="45700"/>
            </a:xfrm>
            <a:custGeom>
              <a:avLst/>
              <a:gdLst/>
              <a:ahLst/>
              <a:cxnLst/>
              <a:rect l="l" t="t" r="r" b="b"/>
              <a:pathLst>
                <a:path w="2458" h="1828" extrusionOk="0">
                  <a:moveTo>
                    <a:pt x="252" y="1"/>
                  </a:moveTo>
                  <a:cubicBezTo>
                    <a:pt x="221" y="253"/>
                    <a:pt x="158" y="442"/>
                    <a:pt x="0" y="631"/>
                  </a:cubicBezTo>
                  <a:lnTo>
                    <a:pt x="1166" y="1828"/>
                  </a:lnTo>
                  <a:lnTo>
                    <a:pt x="2142" y="1513"/>
                  </a:lnTo>
                  <a:cubicBezTo>
                    <a:pt x="2268" y="1450"/>
                    <a:pt x="2363" y="1387"/>
                    <a:pt x="2394" y="1261"/>
                  </a:cubicBezTo>
                  <a:cubicBezTo>
                    <a:pt x="2426" y="1135"/>
                    <a:pt x="2457" y="1009"/>
                    <a:pt x="2394" y="946"/>
                  </a:cubicBezTo>
                  <a:lnTo>
                    <a:pt x="19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8462;p57"/>
            <p:cNvSpPr/>
            <p:nvPr/>
          </p:nvSpPr>
          <p:spPr>
            <a:xfrm>
              <a:off x="-17070725" y="4247250"/>
              <a:ext cx="44925" cy="61300"/>
            </a:xfrm>
            <a:custGeom>
              <a:avLst/>
              <a:gdLst/>
              <a:ahLst/>
              <a:cxnLst/>
              <a:rect l="l" t="t" r="r" b="b"/>
              <a:pathLst>
                <a:path w="1797" h="2452" extrusionOk="0">
                  <a:moveTo>
                    <a:pt x="1167" y="0"/>
                  </a:moveTo>
                  <a:lnTo>
                    <a:pt x="1" y="1197"/>
                  </a:lnTo>
                  <a:lnTo>
                    <a:pt x="316" y="2174"/>
                  </a:lnTo>
                  <a:cubicBezTo>
                    <a:pt x="348" y="2300"/>
                    <a:pt x="411" y="2332"/>
                    <a:pt x="505" y="2363"/>
                  </a:cubicBezTo>
                  <a:cubicBezTo>
                    <a:pt x="578" y="2418"/>
                    <a:pt x="641" y="2452"/>
                    <a:pt x="711" y="2452"/>
                  </a:cubicBezTo>
                  <a:cubicBezTo>
                    <a:pt x="762" y="2452"/>
                    <a:pt x="817" y="2434"/>
                    <a:pt x="883" y="2395"/>
                  </a:cubicBezTo>
                  <a:lnTo>
                    <a:pt x="1797" y="1922"/>
                  </a:lnTo>
                  <a:lnTo>
                    <a:pt x="1797" y="284"/>
                  </a:lnTo>
                  <a:cubicBezTo>
                    <a:pt x="1576" y="221"/>
                    <a:pt x="1356" y="158"/>
                    <a:pt x="1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8463;p57"/>
            <p:cNvSpPr/>
            <p:nvPr/>
          </p:nvSpPr>
          <p:spPr>
            <a:xfrm>
              <a:off x="-17115600" y="4218900"/>
              <a:ext cx="61450" cy="44900"/>
            </a:xfrm>
            <a:custGeom>
              <a:avLst/>
              <a:gdLst/>
              <a:ahLst/>
              <a:cxnLst/>
              <a:rect l="l" t="t" r="r" b="b"/>
              <a:pathLst>
                <a:path w="2458" h="1796" extrusionOk="0">
                  <a:moveTo>
                    <a:pt x="536" y="0"/>
                  </a:moveTo>
                  <a:lnTo>
                    <a:pt x="536" y="32"/>
                  </a:lnTo>
                  <a:lnTo>
                    <a:pt x="63" y="945"/>
                  </a:lnTo>
                  <a:cubicBezTo>
                    <a:pt x="0" y="1071"/>
                    <a:pt x="0" y="1166"/>
                    <a:pt x="63" y="1260"/>
                  </a:cubicBezTo>
                  <a:cubicBezTo>
                    <a:pt x="95" y="1386"/>
                    <a:pt x="158" y="1449"/>
                    <a:pt x="284" y="1481"/>
                  </a:cubicBezTo>
                  <a:lnTo>
                    <a:pt x="1260" y="1796"/>
                  </a:lnTo>
                  <a:lnTo>
                    <a:pt x="2458" y="630"/>
                  </a:lnTo>
                  <a:cubicBezTo>
                    <a:pt x="2332" y="441"/>
                    <a:pt x="2269" y="221"/>
                    <a:pt x="21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" name="Google Shape;8647;p57"/>
          <p:cNvSpPr/>
          <p:nvPr/>
        </p:nvSpPr>
        <p:spPr>
          <a:xfrm>
            <a:off x="6867781" y="211154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8647;p57"/>
          <p:cNvSpPr/>
          <p:nvPr/>
        </p:nvSpPr>
        <p:spPr>
          <a:xfrm>
            <a:off x="6867781" y="27016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Google Shape;8647;p57"/>
          <p:cNvSpPr/>
          <p:nvPr/>
        </p:nvSpPr>
        <p:spPr>
          <a:xfrm>
            <a:off x="6867781" y="329184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8647;p57"/>
          <p:cNvSpPr/>
          <p:nvPr/>
        </p:nvSpPr>
        <p:spPr>
          <a:xfrm>
            <a:off x="6867781" y="388198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8647;p57"/>
          <p:cNvSpPr/>
          <p:nvPr/>
        </p:nvSpPr>
        <p:spPr>
          <a:xfrm>
            <a:off x="6867781" y="4472132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8647;p57"/>
          <p:cNvSpPr/>
          <p:nvPr/>
        </p:nvSpPr>
        <p:spPr>
          <a:xfrm>
            <a:off x="6867781" y="506227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Hình chữ nhật 18"/>
          <p:cNvSpPr/>
          <p:nvPr/>
        </p:nvSpPr>
        <p:spPr>
          <a:xfrm>
            <a:off x="308691" y="546453"/>
            <a:ext cx="7315200" cy="457200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4"/>
              </a:gs>
            </a:gsLst>
            <a:lin ang="10800025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ình chữ nhật 19"/>
          <p:cNvSpPr/>
          <p:nvPr/>
        </p:nvSpPr>
        <p:spPr>
          <a:xfrm>
            <a:off x="308691" y="1465717"/>
            <a:ext cx="5486400" cy="457200"/>
          </a:xfrm>
          <a:prstGeom prst="rect">
            <a:avLst/>
          </a:prstGeom>
          <a:gradFill>
            <a:gsLst>
              <a:gs pos="100000">
                <a:schemeClr val="accent5"/>
              </a:gs>
              <a:gs pos="0">
                <a:schemeClr val="accent6"/>
              </a:gs>
            </a:gsLst>
            <a:lin ang="10800025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ộp Văn bản 20"/>
          <p:cNvSpPr txBox="1"/>
          <p:nvPr/>
        </p:nvSpPr>
        <p:spPr>
          <a:xfrm>
            <a:off x="735410" y="94117"/>
            <a:ext cx="6123081" cy="8925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00" b="1" dirty="0"/>
              <a:t>CROPS HARVEST</a:t>
            </a:r>
            <a:endParaRPr lang="en-US" sz="5200" b="1" dirty="0"/>
          </a:p>
        </p:txBody>
      </p:sp>
      <p:sp>
        <p:nvSpPr>
          <p:cNvPr id="22" name="Hộp Văn bản 21"/>
          <p:cNvSpPr txBox="1"/>
          <p:nvPr/>
        </p:nvSpPr>
        <p:spPr>
          <a:xfrm>
            <a:off x="735411" y="1008517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200" b="1" dirty="0"/>
              <a:t>PROBLEM</a:t>
            </a:r>
            <a:endParaRPr lang="en-US" sz="5200" b="1" dirty="0"/>
          </a:p>
        </p:txBody>
      </p:sp>
      <p:grpSp>
        <p:nvGrpSpPr>
          <p:cNvPr id="23" name="Google Shape;6643;p54"/>
          <p:cNvGrpSpPr/>
          <p:nvPr/>
        </p:nvGrpSpPr>
        <p:grpSpPr>
          <a:xfrm>
            <a:off x="7394841" y="5647430"/>
            <a:ext cx="457200" cy="457200"/>
            <a:chOff x="-59470075" y="3308975"/>
            <a:chExt cx="318200" cy="316075"/>
          </a:xfrm>
          <a:solidFill>
            <a:schemeClr val="tx2"/>
          </a:solidFill>
        </p:grpSpPr>
        <p:sp>
          <p:nvSpPr>
            <p:cNvPr id="24" name="Google Shape;6644;p54"/>
            <p:cNvSpPr/>
            <p:nvPr/>
          </p:nvSpPr>
          <p:spPr>
            <a:xfrm>
              <a:off x="-59403925" y="3522625"/>
              <a:ext cx="21275" cy="20500"/>
            </a:xfrm>
            <a:custGeom>
              <a:avLst/>
              <a:gdLst/>
              <a:ahLst/>
              <a:cxnLst/>
              <a:rect l="l" t="t" r="r" b="b"/>
              <a:pathLst>
                <a:path w="851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51" y="820"/>
                  </a:lnTo>
                  <a:lnTo>
                    <a:pt x="85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6645;p54"/>
            <p:cNvSpPr/>
            <p:nvPr/>
          </p:nvSpPr>
          <p:spPr>
            <a:xfrm>
              <a:off x="-593621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6646;p54"/>
            <p:cNvSpPr/>
            <p:nvPr/>
          </p:nvSpPr>
          <p:spPr>
            <a:xfrm>
              <a:off x="-593212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6647;p54"/>
            <p:cNvSpPr/>
            <p:nvPr/>
          </p:nvSpPr>
          <p:spPr>
            <a:xfrm>
              <a:off x="-5927947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19" y="820"/>
                  </a:lnTo>
                  <a:lnTo>
                    <a:pt x="81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6648;p54"/>
            <p:cNvSpPr/>
            <p:nvPr/>
          </p:nvSpPr>
          <p:spPr>
            <a:xfrm>
              <a:off x="-59470075" y="3418825"/>
              <a:ext cx="317425" cy="206225"/>
            </a:xfrm>
            <a:custGeom>
              <a:avLst/>
              <a:gdLst/>
              <a:ahLst/>
              <a:cxnLst/>
              <a:rect l="l" t="t" r="r" b="b"/>
              <a:pathLst>
                <a:path w="12697" h="8249" extrusionOk="0">
                  <a:moveTo>
                    <a:pt x="10523" y="3334"/>
                  </a:moveTo>
                  <a:cubicBezTo>
                    <a:pt x="10775" y="3334"/>
                    <a:pt x="10932" y="3523"/>
                    <a:pt x="10932" y="3775"/>
                  </a:cubicBezTo>
                  <a:lnTo>
                    <a:pt x="10932" y="5413"/>
                  </a:lnTo>
                  <a:cubicBezTo>
                    <a:pt x="10932" y="5665"/>
                    <a:pt x="10712" y="5854"/>
                    <a:pt x="10523" y="5854"/>
                  </a:cubicBezTo>
                  <a:lnTo>
                    <a:pt x="2268" y="5854"/>
                  </a:lnTo>
                  <a:cubicBezTo>
                    <a:pt x="2016" y="5854"/>
                    <a:pt x="1827" y="5665"/>
                    <a:pt x="1827" y="5413"/>
                  </a:cubicBezTo>
                  <a:lnTo>
                    <a:pt x="1827" y="3775"/>
                  </a:lnTo>
                  <a:cubicBezTo>
                    <a:pt x="1827" y="3523"/>
                    <a:pt x="2016" y="3334"/>
                    <a:pt x="2268" y="3334"/>
                  </a:cubicBezTo>
                  <a:close/>
                  <a:moveTo>
                    <a:pt x="2893" y="1"/>
                  </a:moveTo>
                  <a:cubicBezTo>
                    <a:pt x="2822" y="1"/>
                    <a:pt x="2748" y="18"/>
                    <a:pt x="2678" y="57"/>
                  </a:cubicBezTo>
                  <a:lnTo>
                    <a:pt x="221" y="1727"/>
                  </a:lnTo>
                  <a:cubicBezTo>
                    <a:pt x="95" y="1790"/>
                    <a:pt x="0" y="1916"/>
                    <a:pt x="0" y="2073"/>
                  </a:cubicBezTo>
                  <a:lnTo>
                    <a:pt x="0" y="7870"/>
                  </a:lnTo>
                  <a:cubicBezTo>
                    <a:pt x="0" y="8091"/>
                    <a:pt x="221" y="8248"/>
                    <a:pt x="410" y="8248"/>
                  </a:cubicBezTo>
                  <a:lnTo>
                    <a:pt x="12255" y="8248"/>
                  </a:lnTo>
                  <a:cubicBezTo>
                    <a:pt x="12507" y="8248"/>
                    <a:pt x="12665" y="8059"/>
                    <a:pt x="12665" y="7870"/>
                  </a:cubicBezTo>
                  <a:lnTo>
                    <a:pt x="12665" y="2073"/>
                  </a:lnTo>
                  <a:cubicBezTo>
                    <a:pt x="12697" y="1884"/>
                    <a:pt x="12507" y="1664"/>
                    <a:pt x="12287" y="1664"/>
                  </a:cubicBezTo>
                  <a:lnTo>
                    <a:pt x="5797" y="1664"/>
                  </a:lnTo>
                  <a:lnTo>
                    <a:pt x="5797" y="404"/>
                  </a:lnTo>
                  <a:cubicBezTo>
                    <a:pt x="5797" y="166"/>
                    <a:pt x="5600" y="1"/>
                    <a:pt x="5382" y="1"/>
                  </a:cubicBezTo>
                  <a:cubicBezTo>
                    <a:pt x="5311" y="1"/>
                    <a:pt x="5237" y="18"/>
                    <a:pt x="5167" y="57"/>
                  </a:cubicBezTo>
                  <a:lnTo>
                    <a:pt x="3308" y="1286"/>
                  </a:lnTo>
                  <a:lnTo>
                    <a:pt x="3308" y="404"/>
                  </a:lnTo>
                  <a:cubicBezTo>
                    <a:pt x="3308" y="166"/>
                    <a:pt x="3111" y="1"/>
                    <a:pt x="28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6649;p54"/>
            <p:cNvSpPr/>
            <p:nvPr/>
          </p:nvSpPr>
          <p:spPr>
            <a:xfrm>
              <a:off x="-59238525" y="3522625"/>
              <a:ext cx="20500" cy="20500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0" y="1"/>
                  </a:moveTo>
                  <a:lnTo>
                    <a:pt x="0" y="820"/>
                  </a:lnTo>
                  <a:lnTo>
                    <a:pt x="820" y="820"/>
                  </a:lnTo>
                  <a:lnTo>
                    <a:pt x="82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6650;p54"/>
            <p:cNvSpPr/>
            <p:nvPr/>
          </p:nvSpPr>
          <p:spPr>
            <a:xfrm>
              <a:off x="-59292875" y="3308975"/>
              <a:ext cx="106350" cy="41400"/>
            </a:xfrm>
            <a:custGeom>
              <a:avLst/>
              <a:gdLst/>
              <a:ahLst/>
              <a:cxnLst/>
              <a:rect l="l" t="t" r="r" b="b"/>
              <a:pathLst>
                <a:path w="4254" h="1656" extrusionOk="0">
                  <a:moveTo>
                    <a:pt x="1305" y="1"/>
                  </a:moveTo>
                  <a:cubicBezTo>
                    <a:pt x="904" y="1"/>
                    <a:pt x="497" y="175"/>
                    <a:pt x="158" y="545"/>
                  </a:cubicBezTo>
                  <a:cubicBezTo>
                    <a:pt x="1" y="702"/>
                    <a:pt x="64" y="986"/>
                    <a:pt x="221" y="1143"/>
                  </a:cubicBezTo>
                  <a:cubicBezTo>
                    <a:pt x="311" y="1218"/>
                    <a:pt x="409" y="1258"/>
                    <a:pt x="503" y="1258"/>
                  </a:cubicBezTo>
                  <a:cubicBezTo>
                    <a:pt x="606" y="1258"/>
                    <a:pt x="706" y="1210"/>
                    <a:pt x="788" y="1112"/>
                  </a:cubicBezTo>
                  <a:cubicBezTo>
                    <a:pt x="946" y="938"/>
                    <a:pt x="1127" y="852"/>
                    <a:pt x="1308" y="852"/>
                  </a:cubicBezTo>
                  <a:cubicBezTo>
                    <a:pt x="1489" y="852"/>
                    <a:pt x="1670" y="938"/>
                    <a:pt x="1828" y="1112"/>
                  </a:cubicBezTo>
                  <a:cubicBezTo>
                    <a:pt x="2150" y="1466"/>
                    <a:pt x="2562" y="1655"/>
                    <a:pt x="2977" y="1655"/>
                  </a:cubicBezTo>
                  <a:cubicBezTo>
                    <a:pt x="3374" y="1655"/>
                    <a:pt x="3773" y="1482"/>
                    <a:pt x="4096" y="1112"/>
                  </a:cubicBezTo>
                  <a:cubicBezTo>
                    <a:pt x="4254" y="954"/>
                    <a:pt x="4222" y="671"/>
                    <a:pt x="4065" y="513"/>
                  </a:cubicBezTo>
                  <a:cubicBezTo>
                    <a:pt x="3990" y="438"/>
                    <a:pt x="3886" y="399"/>
                    <a:pt x="3781" y="399"/>
                  </a:cubicBezTo>
                  <a:cubicBezTo>
                    <a:pt x="3665" y="399"/>
                    <a:pt x="3549" y="446"/>
                    <a:pt x="3466" y="545"/>
                  </a:cubicBezTo>
                  <a:cubicBezTo>
                    <a:pt x="3309" y="734"/>
                    <a:pt x="3135" y="828"/>
                    <a:pt x="2962" y="828"/>
                  </a:cubicBezTo>
                  <a:cubicBezTo>
                    <a:pt x="2789" y="828"/>
                    <a:pt x="2616" y="734"/>
                    <a:pt x="2458" y="545"/>
                  </a:cubicBezTo>
                  <a:cubicBezTo>
                    <a:pt x="2136" y="191"/>
                    <a:pt x="1724" y="1"/>
                    <a:pt x="13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6651;p54"/>
            <p:cNvSpPr/>
            <p:nvPr/>
          </p:nvSpPr>
          <p:spPr>
            <a:xfrm>
              <a:off x="-59214100" y="3371400"/>
              <a:ext cx="62225" cy="68550"/>
            </a:xfrm>
            <a:custGeom>
              <a:avLst/>
              <a:gdLst/>
              <a:ahLst/>
              <a:cxnLst/>
              <a:rect l="l" t="t" r="r" b="b"/>
              <a:pathLst>
                <a:path w="2489" h="2742" extrusionOk="0">
                  <a:moveTo>
                    <a:pt x="410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2742"/>
                  </a:lnTo>
                  <a:lnTo>
                    <a:pt x="2489" y="2742"/>
                  </a:lnTo>
                  <a:lnTo>
                    <a:pt x="2489" y="379"/>
                  </a:lnTo>
                  <a:cubicBezTo>
                    <a:pt x="2458" y="190"/>
                    <a:pt x="2268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6652;p54"/>
            <p:cNvSpPr/>
            <p:nvPr/>
          </p:nvSpPr>
          <p:spPr>
            <a:xfrm>
              <a:off x="-59297600" y="3392600"/>
              <a:ext cx="62250" cy="48150"/>
            </a:xfrm>
            <a:custGeom>
              <a:avLst/>
              <a:gdLst/>
              <a:ahLst/>
              <a:cxnLst/>
              <a:rect l="l" t="t" r="r" b="b"/>
              <a:pathLst>
                <a:path w="2490" h="1926" extrusionOk="0">
                  <a:moveTo>
                    <a:pt x="387" y="0"/>
                  </a:moveTo>
                  <a:cubicBezTo>
                    <a:pt x="163" y="0"/>
                    <a:pt x="1" y="177"/>
                    <a:pt x="1" y="382"/>
                  </a:cubicBezTo>
                  <a:lnTo>
                    <a:pt x="1" y="1925"/>
                  </a:lnTo>
                  <a:lnTo>
                    <a:pt x="2489" y="1925"/>
                  </a:lnTo>
                  <a:lnTo>
                    <a:pt x="2489" y="382"/>
                  </a:lnTo>
                  <a:cubicBezTo>
                    <a:pt x="2489" y="161"/>
                    <a:pt x="2300" y="4"/>
                    <a:pt x="2080" y="4"/>
                  </a:cubicBezTo>
                  <a:lnTo>
                    <a:pt x="442" y="4"/>
                  </a:lnTo>
                  <a:cubicBezTo>
                    <a:pt x="423" y="1"/>
                    <a:pt x="405" y="0"/>
                    <a:pt x="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" name="Google Shape;8446;p57"/>
          <p:cNvGrpSpPr/>
          <p:nvPr/>
        </p:nvGrpSpPr>
        <p:grpSpPr>
          <a:xfrm>
            <a:off x="6867781" y="1511864"/>
            <a:ext cx="456308" cy="457200"/>
            <a:chOff x="-17170750" y="4058800"/>
            <a:chExt cx="308775" cy="304050"/>
          </a:xfr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16200000" scaled="1"/>
            <a:tileRect/>
          </a:gradFill>
        </p:grpSpPr>
        <p:sp>
          <p:nvSpPr>
            <p:cNvPr id="88" name="Google Shape;8447;p57"/>
            <p:cNvSpPr/>
            <p:nvPr/>
          </p:nvSpPr>
          <p:spPr>
            <a:xfrm>
              <a:off x="-17041575" y="4058800"/>
              <a:ext cx="49650" cy="49850"/>
            </a:xfrm>
            <a:custGeom>
              <a:avLst/>
              <a:gdLst/>
              <a:ahLst/>
              <a:cxnLst/>
              <a:rect l="l" t="t" r="r" b="b"/>
              <a:pathLst>
                <a:path w="1986" h="1994" extrusionOk="0">
                  <a:moveTo>
                    <a:pt x="989" y="1"/>
                  </a:moveTo>
                  <a:cubicBezTo>
                    <a:pt x="859" y="1"/>
                    <a:pt x="725" y="56"/>
                    <a:pt x="662" y="166"/>
                  </a:cubicBezTo>
                  <a:lnTo>
                    <a:pt x="1" y="1521"/>
                  </a:lnTo>
                  <a:lnTo>
                    <a:pt x="32" y="1521"/>
                  </a:lnTo>
                  <a:lnTo>
                    <a:pt x="977" y="1993"/>
                  </a:lnTo>
                  <a:lnTo>
                    <a:pt x="1954" y="1521"/>
                  </a:lnTo>
                  <a:lnTo>
                    <a:pt x="1985" y="1521"/>
                  </a:lnTo>
                  <a:lnTo>
                    <a:pt x="1292" y="166"/>
                  </a:lnTo>
                  <a:cubicBezTo>
                    <a:pt x="1245" y="56"/>
                    <a:pt x="1119" y="1"/>
                    <a:pt x="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448;p57"/>
            <p:cNvSpPr/>
            <p:nvPr/>
          </p:nvSpPr>
          <p:spPr>
            <a:xfrm>
              <a:off x="-17041575" y="4312625"/>
              <a:ext cx="49650" cy="50225"/>
            </a:xfrm>
            <a:custGeom>
              <a:avLst/>
              <a:gdLst/>
              <a:ahLst/>
              <a:cxnLst/>
              <a:rect l="l" t="t" r="r" b="b"/>
              <a:pathLst>
                <a:path w="1986" h="2009" extrusionOk="0">
                  <a:moveTo>
                    <a:pt x="977" y="0"/>
                  </a:moveTo>
                  <a:lnTo>
                    <a:pt x="32" y="473"/>
                  </a:lnTo>
                  <a:lnTo>
                    <a:pt x="1" y="473"/>
                  </a:lnTo>
                  <a:lnTo>
                    <a:pt x="662" y="1796"/>
                  </a:lnTo>
                  <a:cubicBezTo>
                    <a:pt x="757" y="1938"/>
                    <a:pt x="891" y="2009"/>
                    <a:pt x="1013" y="2009"/>
                  </a:cubicBezTo>
                  <a:cubicBezTo>
                    <a:pt x="1135" y="2009"/>
                    <a:pt x="1245" y="1938"/>
                    <a:pt x="1292" y="1796"/>
                  </a:cubicBezTo>
                  <a:lnTo>
                    <a:pt x="1985" y="473"/>
                  </a:lnTo>
                  <a:lnTo>
                    <a:pt x="1954" y="473"/>
                  </a:lnTo>
                  <a:lnTo>
                    <a:pt x="9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8449;p57"/>
            <p:cNvSpPr/>
            <p:nvPr/>
          </p:nvSpPr>
          <p:spPr>
            <a:xfrm>
              <a:off x="-17170750" y="4186600"/>
              <a:ext cx="52800" cy="48075"/>
            </a:xfrm>
            <a:custGeom>
              <a:avLst/>
              <a:gdLst/>
              <a:ahLst/>
              <a:cxnLst/>
              <a:rect l="l" t="t" r="r" b="b"/>
              <a:pathLst>
                <a:path w="2112" h="1923" extrusionOk="0">
                  <a:moveTo>
                    <a:pt x="1639" y="0"/>
                  </a:moveTo>
                  <a:lnTo>
                    <a:pt x="284" y="630"/>
                  </a:lnTo>
                  <a:cubicBezTo>
                    <a:pt x="1" y="788"/>
                    <a:pt x="1" y="1135"/>
                    <a:pt x="284" y="1261"/>
                  </a:cubicBezTo>
                  <a:lnTo>
                    <a:pt x="1639" y="1922"/>
                  </a:lnTo>
                  <a:lnTo>
                    <a:pt x="1639" y="1891"/>
                  </a:lnTo>
                  <a:lnTo>
                    <a:pt x="2112" y="946"/>
                  </a:lnTo>
                  <a:lnTo>
                    <a:pt x="16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8450;p57"/>
            <p:cNvSpPr/>
            <p:nvPr/>
          </p:nvSpPr>
          <p:spPr>
            <a:xfrm>
              <a:off x="-16914775" y="4185025"/>
              <a:ext cx="52800" cy="49650"/>
            </a:xfrm>
            <a:custGeom>
              <a:avLst/>
              <a:gdLst/>
              <a:ahLst/>
              <a:cxnLst/>
              <a:rect l="l" t="t" r="r" b="b"/>
              <a:pathLst>
                <a:path w="2112" h="1986" extrusionOk="0">
                  <a:moveTo>
                    <a:pt x="474" y="0"/>
                  </a:moveTo>
                  <a:lnTo>
                    <a:pt x="474" y="63"/>
                  </a:lnTo>
                  <a:lnTo>
                    <a:pt x="1" y="1009"/>
                  </a:lnTo>
                  <a:lnTo>
                    <a:pt x="474" y="1954"/>
                  </a:lnTo>
                  <a:lnTo>
                    <a:pt x="474" y="1985"/>
                  </a:lnTo>
                  <a:lnTo>
                    <a:pt x="1828" y="1324"/>
                  </a:lnTo>
                  <a:cubicBezTo>
                    <a:pt x="2112" y="1198"/>
                    <a:pt x="2112" y="851"/>
                    <a:pt x="1828" y="693"/>
                  </a:cubicBezTo>
                  <a:lnTo>
                    <a:pt x="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8451;p57"/>
            <p:cNvSpPr/>
            <p:nvPr/>
          </p:nvSpPr>
          <p:spPr>
            <a:xfrm>
              <a:off x="-17127800" y="4273225"/>
              <a:ext cx="47650" cy="46500"/>
            </a:xfrm>
            <a:custGeom>
              <a:avLst/>
              <a:gdLst/>
              <a:ahLst/>
              <a:cxnLst/>
              <a:rect l="l" t="t" r="r" b="b"/>
              <a:pathLst>
                <a:path w="1906" h="1860" extrusionOk="0">
                  <a:moveTo>
                    <a:pt x="551" y="1"/>
                  </a:moveTo>
                  <a:lnTo>
                    <a:pt x="79" y="1419"/>
                  </a:lnTo>
                  <a:cubicBezTo>
                    <a:pt x="0" y="1628"/>
                    <a:pt x="183" y="1859"/>
                    <a:pt x="373" y="1859"/>
                  </a:cubicBezTo>
                  <a:cubicBezTo>
                    <a:pt x="412" y="1859"/>
                    <a:pt x="451" y="1850"/>
                    <a:pt x="488" y="1828"/>
                  </a:cubicBezTo>
                  <a:lnTo>
                    <a:pt x="1906" y="1356"/>
                  </a:lnTo>
                  <a:lnTo>
                    <a:pt x="1906" y="1324"/>
                  </a:lnTo>
                  <a:lnTo>
                    <a:pt x="1591" y="347"/>
                  </a:lnTo>
                  <a:lnTo>
                    <a:pt x="5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8452;p57"/>
            <p:cNvSpPr/>
            <p:nvPr/>
          </p:nvSpPr>
          <p:spPr>
            <a:xfrm>
              <a:off x="-16952575" y="4100775"/>
              <a:ext cx="47675" cy="47250"/>
            </a:xfrm>
            <a:custGeom>
              <a:avLst/>
              <a:gdLst/>
              <a:ahLst/>
              <a:cxnLst/>
              <a:rect l="l" t="t" r="r" b="b"/>
              <a:pathLst>
                <a:path w="1907" h="1890" extrusionOk="0">
                  <a:moveTo>
                    <a:pt x="1544" y="0"/>
                  </a:moveTo>
                  <a:cubicBezTo>
                    <a:pt x="1503" y="0"/>
                    <a:pt x="1461" y="10"/>
                    <a:pt x="1418" y="31"/>
                  </a:cubicBezTo>
                  <a:lnTo>
                    <a:pt x="1" y="503"/>
                  </a:lnTo>
                  <a:lnTo>
                    <a:pt x="1" y="535"/>
                  </a:lnTo>
                  <a:lnTo>
                    <a:pt x="316" y="1543"/>
                  </a:lnTo>
                  <a:lnTo>
                    <a:pt x="1324" y="1890"/>
                  </a:lnTo>
                  <a:lnTo>
                    <a:pt x="1355" y="1890"/>
                  </a:lnTo>
                  <a:lnTo>
                    <a:pt x="1828" y="472"/>
                  </a:lnTo>
                  <a:cubicBezTo>
                    <a:pt x="1907" y="236"/>
                    <a:pt x="1745" y="0"/>
                    <a:pt x="15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8453;p57"/>
            <p:cNvSpPr/>
            <p:nvPr/>
          </p:nvSpPr>
          <p:spPr>
            <a:xfrm>
              <a:off x="-16954150" y="4273225"/>
              <a:ext cx="49200" cy="47800"/>
            </a:xfrm>
            <a:custGeom>
              <a:avLst/>
              <a:gdLst/>
              <a:ahLst/>
              <a:cxnLst/>
              <a:rect l="l" t="t" r="r" b="b"/>
              <a:pathLst>
                <a:path w="1968" h="1912" extrusionOk="0">
                  <a:moveTo>
                    <a:pt x="1387" y="1"/>
                  </a:moveTo>
                  <a:lnTo>
                    <a:pt x="379" y="347"/>
                  </a:lnTo>
                  <a:lnTo>
                    <a:pt x="1" y="1356"/>
                  </a:lnTo>
                  <a:lnTo>
                    <a:pt x="1" y="1419"/>
                  </a:lnTo>
                  <a:lnTo>
                    <a:pt x="1418" y="1891"/>
                  </a:lnTo>
                  <a:cubicBezTo>
                    <a:pt x="1460" y="1905"/>
                    <a:pt x="1501" y="1911"/>
                    <a:pt x="1541" y="1911"/>
                  </a:cubicBezTo>
                  <a:cubicBezTo>
                    <a:pt x="1776" y="1911"/>
                    <a:pt x="1967" y="1692"/>
                    <a:pt x="1860" y="1450"/>
                  </a:cubicBezTo>
                  <a:lnTo>
                    <a:pt x="13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8454;p57"/>
            <p:cNvSpPr/>
            <p:nvPr/>
          </p:nvSpPr>
          <p:spPr>
            <a:xfrm>
              <a:off x="-17128625" y="4101275"/>
              <a:ext cx="48475" cy="46750"/>
            </a:xfrm>
            <a:custGeom>
              <a:avLst/>
              <a:gdLst/>
              <a:ahLst/>
              <a:cxnLst/>
              <a:rect l="l" t="t" r="r" b="b"/>
              <a:pathLst>
                <a:path w="1939" h="1870" extrusionOk="0">
                  <a:moveTo>
                    <a:pt x="433" y="0"/>
                  </a:moveTo>
                  <a:cubicBezTo>
                    <a:pt x="209" y="0"/>
                    <a:pt x="0" y="201"/>
                    <a:pt x="112" y="452"/>
                  </a:cubicBezTo>
                  <a:lnTo>
                    <a:pt x="584" y="1870"/>
                  </a:lnTo>
                  <a:lnTo>
                    <a:pt x="1592" y="1523"/>
                  </a:lnTo>
                  <a:lnTo>
                    <a:pt x="1939" y="483"/>
                  </a:lnTo>
                  <a:lnTo>
                    <a:pt x="521" y="11"/>
                  </a:lnTo>
                  <a:cubicBezTo>
                    <a:pt x="492" y="4"/>
                    <a:pt x="462" y="0"/>
                    <a:pt x="4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8455;p57"/>
            <p:cNvSpPr/>
            <p:nvPr/>
          </p:nvSpPr>
          <p:spPr>
            <a:xfrm>
              <a:off x="-17043150" y="41834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040" y="0"/>
                  </a:moveTo>
                  <a:cubicBezTo>
                    <a:pt x="473" y="0"/>
                    <a:pt x="1" y="473"/>
                    <a:pt x="1" y="1072"/>
                  </a:cubicBezTo>
                  <a:cubicBezTo>
                    <a:pt x="1" y="1639"/>
                    <a:pt x="473" y="2111"/>
                    <a:pt x="1040" y="2111"/>
                  </a:cubicBezTo>
                  <a:cubicBezTo>
                    <a:pt x="1639" y="2111"/>
                    <a:pt x="2112" y="1639"/>
                    <a:pt x="2112" y="1072"/>
                  </a:cubicBezTo>
                  <a:cubicBezTo>
                    <a:pt x="2112" y="504"/>
                    <a:pt x="1639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8456;p57"/>
            <p:cNvSpPr/>
            <p:nvPr/>
          </p:nvSpPr>
          <p:spPr>
            <a:xfrm>
              <a:off x="-17070725" y="4111975"/>
              <a:ext cx="44925" cy="60475"/>
            </a:xfrm>
            <a:custGeom>
              <a:avLst/>
              <a:gdLst/>
              <a:ahLst/>
              <a:cxnLst/>
              <a:rect l="l" t="t" r="r" b="b"/>
              <a:pathLst>
                <a:path w="1797" h="2419" extrusionOk="0">
                  <a:moveTo>
                    <a:pt x="722" y="0"/>
                  </a:moveTo>
                  <a:cubicBezTo>
                    <a:pt x="663" y="0"/>
                    <a:pt x="600" y="8"/>
                    <a:pt x="537" y="24"/>
                  </a:cubicBezTo>
                  <a:cubicBezTo>
                    <a:pt x="411" y="55"/>
                    <a:pt x="348" y="150"/>
                    <a:pt x="316" y="244"/>
                  </a:cubicBezTo>
                  <a:lnTo>
                    <a:pt x="1" y="1253"/>
                  </a:lnTo>
                  <a:lnTo>
                    <a:pt x="1167" y="2418"/>
                  </a:lnTo>
                  <a:cubicBezTo>
                    <a:pt x="1356" y="2355"/>
                    <a:pt x="1576" y="2229"/>
                    <a:pt x="1797" y="2198"/>
                  </a:cubicBezTo>
                  <a:lnTo>
                    <a:pt x="1797" y="496"/>
                  </a:lnTo>
                  <a:lnTo>
                    <a:pt x="883" y="24"/>
                  </a:lnTo>
                  <a:cubicBezTo>
                    <a:pt x="836" y="8"/>
                    <a:pt x="781" y="0"/>
                    <a:pt x="7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8457;p57"/>
            <p:cNvSpPr/>
            <p:nvPr/>
          </p:nvSpPr>
          <p:spPr>
            <a:xfrm>
              <a:off x="-16979350" y="4156675"/>
              <a:ext cx="60675" cy="45700"/>
            </a:xfrm>
            <a:custGeom>
              <a:avLst/>
              <a:gdLst/>
              <a:ahLst/>
              <a:cxnLst/>
              <a:rect l="l" t="t" r="r" b="b"/>
              <a:pathLst>
                <a:path w="2427" h="1828" extrusionOk="0">
                  <a:moveTo>
                    <a:pt x="1166" y="0"/>
                  </a:moveTo>
                  <a:lnTo>
                    <a:pt x="1" y="1166"/>
                  </a:lnTo>
                  <a:cubicBezTo>
                    <a:pt x="127" y="1386"/>
                    <a:pt x="190" y="1575"/>
                    <a:pt x="284" y="1827"/>
                  </a:cubicBezTo>
                  <a:lnTo>
                    <a:pt x="1954" y="1827"/>
                  </a:lnTo>
                  <a:lnTo>
                    <a:pt x="2426" y="914"/>
                  </a:lnTo>
                  <a:cubicBezTo>
                    <a:pt x="2426" y="756"/>
                    <a:pt x="2426" y="630"/>
                    <a:pt x="2395" y="567"/>
                  </a:cubicBezTo>
                  <a:cubicBezTo>
                    <a:pt x="2363" y="441"/>
                    <a:pt x="2269" y="347"/>
                    <a:pt x="2174" y="315"/>
                  </a:cubicBezTo>
                  <a:lnTo>
                    <a:pt x="11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8458;p57"/>
            <p:cNvSpPr/>
            <p:nvPr/>
          </p:nvSpPr>
          <p:spPr>
            <a:xfrm>
              <a:off x="-17116400" y="4155875"/>
              <a:ext cx="63050" cy="44125"/>
            </a:xfrm>
            <a:custGeom>
              <a:avLst/>
              <a:gdLst/>
              <a:ahLst/>
              <a:cxnLst/>
              <a:rect l="l" t="t" r="r" b="b"/>
              <a:pathLst>
                <a:path w="2522" h="1765" extrusionOk="0">
                  <a:moveTo>
                    <a:pt x="1292" y="1"/>
                  </a:moveTo>
                  <a:lnTo>
                    <a:pt x="316" y="316"/>
                  </a:lnTo>
                  <a:cubicBezTo>
                    <a:pt x="190" y="347"/>
                    <a:pt x="127" y="442"/>
                    <a:pt x="95" y="536"/>
                  </a:cubicBezTo>
                  <a:cubicBezTo>
                    <a:pt x="32" y="662"/>
                    <a:pt x="1" y="788"/>
                    <a:pt x="95" y="851"/>
                  </a:cubicBezTo>
                  <a:lnTo>
                    <a:pt x="568" y="1765"/>
                  </a:lnTo>
                  <a:lnTo>
                    <a:pt x="2238" y="1765"/>
                  </a:lnTo>
                  <a:cubicBezTo>
                    <a:pt x="2301" y="1544"/>
                    <a:pt x="2364" y="1324"/>
                    <a:pt x="2521" y="1135"/>
                  </a:cubicBezTo>
                  <a:lnTo>
                    <a:pt x="12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8459;p57"/>
            <p:cNvSpPr/>
            <p:nvPr/>
          </p:nvSpPr>
          <p:spPr>
            <a:xfrm>
              <a:off x="-17007700" y="4112450"/>
              <a:ext cx="44925" cy="60775"/>
            </a:xfrm>
            <a:custGeom>
              <a:avLst/>
              <a:gdLst/>
              <a:ahLst/>
              <a:cxnLst/>
              <a:rect l="l" t="t" r="r" b="b"/>
              <a:pathLst>
                <a:path w="1797" h="2431" extrusionOk="0">
                  <a:moveTo>
                    <a:pt x="1042" y="0"/>
                  </a:moveTo>
                  <a:cubicBezTo>
                    <a:pt x="989" y="0"/>
                    <a:pt x="936" y="10"/>
                    <a:pt x="883" y="36"/>
                  </a:cubicBezTo>
                  <a:lnTo>
                    <a:pt x="0" y="509"/>
                  </a:lnTo>
                  <a:lnTo>
                    <a:pt x="0" y="2179"/>
                  </a:lnTo>
                  <a:cubicBezTo>
                    <a:pt x="221" y="2210"/>
                    <a:pt x="410" y="2273"/>
                    <a:pt x="630" y="2431"/>
                  </a:cubicBezTo>
                  <a:lnTo>
                    <a:pt x="1796" y="1265"/>
                  </a:lnTo>
                  <a:lnTo>
                    <a:pt x="1481" y="288"/>
                  </a:lnTo>
                  <a:cubicBezTo>
                    <a:pt x="1450" y="162"/>
                    <a:pt x="1355" y="68"/>
                    <a:pt x="1261" y="36"/>
                  </a:cubicBezTo>
                  <a:cubicBezTo>
                    <a:pt x="1188" y="18"/>
                    <a:pt x="1115" y="0"/>
                    <a:pt x="10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8460;p57"/>
            <p:cNvSpPr/>
            <p:nvPr/>
          </p:nvSpPr>
          <p:spPr>
            <a:xfrm>
              <a:off x="-17007700" y="4248025"/>
              <a:ext cx="44925" cy="61475"/>
            </a:xfrm>
            <a:custGeom>
              <a:avLst/>
              <a:gdLst/>
              <a:ahLst/>
              <a:cxnLst/>
              <a:rect l="l" t="t" r="r" b="b"/>
              <a:pathLst>
                <a:path w="1797" h="2459" extrusionOk="0">
                  <a:moveTo>
                    <a:pt x="630" y="1"/>
                  </a:moveTo>
                  <a:cubicBezTo>
                    <a:pt x="473" y="95"/>
                    <a:pt x="221" y="221"/>
                    <a:pt x="0" y="253"/>
                  </a:cubicBezTo>
                  <a:lnTo>
                    <a:pt x="0" y="1954"/>
                  </a:lnTo>
                  <a:lnTo>
                    <a:pt x="883" y="2427"/>
                  </a:lnTo>
                  <a:cubicBezTo>
                    <a:pt x="946" y="2458"/>
                    <a:pt x="1009" y="2458"/>
                    <a:pt x="1040" y="2458"/>
                  </a:cubicBezTo>
                  <a:cubicBezTo>
                    <a:pt x="1135" y="2458"/>
                    <a:pt x="1198" y="2427"/>
                    <a:pt x="1261" y="2364"/>
                  </a:cubicBezTo>
                  <a:cubicBezTo>
                    <a:pt x="1324" y="2332"/>
                    <a:pt x="1450" y="2269"/>
                    <a:pt x="1481" y="2175"/>
                  </a:cubicBezTo>
                  <a:lnTo>
                    <a:pt x="1796" y="1198"/>
                  </a:lnTo>
                  <a:lnTo>
                    <a:pt x="63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8461;p57"/>
            <p:cNvSpPr/>
            <p:nvPr/>
          </p:nvSpPr>
          <p:spPr>
            <a:xfrm>
              <a:off x="-16980125" y="4219675"/>
              <a:ext cx="61450" cy="45700"/>
            </a:xfrm>
            <a:custGeom>
              <a:avLst/>
              <a:gdLst/>
              <a:ahLst/>
              <a:cxnLst/>
              <a:rect l="l" t="t" r="r" b="b"/>
              <a:pathLst>
                <a:path w="2458" h="1828" extrusionOk="0">
                  <a:moveTo>
                    <a:pt x="252" y="1"/>
                  </a:moveTo>
                  <a:cubicBezTo>
                    <a:pt x="221" y="253"/>
                    <a:pt x="158" y="442"/>
                    <a:pt x="0" y="631"/>
                  </a:cubicBezTo>
                  <a:lnTo>
                    <a:pt x="1166" y="1828"/>
                  </a:lnTo>
                  <a:lnTo>
                    <a:pt x="2142" y="1513"/>
                  </a:lnTo>
                  <a:cubicBezTo>
                    <a:pt x="2268" y="1450"/>
                    <a:pt x="2363" y="1387"/>
                    <a:pt x="2394" y="1261"/>
                  </a:cubicBezTo>
                  <a:cubicBezTo>
                    <a:pt x="2426" y="1135"/>
                    <a:pt x="2457" y="1009"/>
                    <a:pt x="2394" y="946"/>
                  </a:cubicBezTo>
                  <a:lnTo>
                    <a:pt x="19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8462;p57"/>
            <p:cNvSpPr/>
            <p:nvPr/>
          </p:nvSpPr>
          <p:spPr>
            <a:xfrm>
              <a:off x="-17070725" y="4247250"/>
              <a:ext cx="44925" cy="61300"/>
            </a:xfrm>
            <a:custGeom>
              <a:avLst/>
              <a:gdLst/>
              <a:ahLst/>
              <a:cxnLst/>
              <a:rect l="l" t="t" r="r" b="b"/>
              <a:pathLst>
                <a:path w="1797" h="2452" extrusionOk="0">
                  <a:moveTo>
                    <a:pt x="1167" y="0"/>
                  </a:moveTo>
                  <a:lnTo>
                    <a:pt x="1" y="1197"/>
                  </a:lnTo>
                  <a:lnTo>
                    <a:pt x="316" y="2174"/>
                  </a:lnTo>
                  <a:cubicBezTo>
                    <a:pt x="348" y="2300"/>
                    <a:pt x="411" y="2332"/>
                    <a:pt x="505" y="2363"/>
                  </a:cubicBezTo>
                  <a:cubicBezTo>
                    <a:pt x="578" y="2418"/>
                    <a:pt x="641" y="2452"/>
                    <a:pt x="711" y="2452"/>
                  </a:cubicBezTo>
                  <a:cubicBezTo>
                    <a:pt x="762" y="2452"/>
                    <a:pt x="817" y="2434"/>
                    <a:pt x="883" y="2395"/>
                  </a:cubicBezTo>
                  <a:lnTo>
                    <a:pt x="1797" y="1922"/>
                  </a:lnTo>
                  <a:lnTo>
                    <a:pt x="1797" y="284"/>
                  </a:lnTo>
                  <a:cubicBezTo>
                    <a:pt x="1576" y="221"/>
                    <a:pt x="1356" y="158"/>
                    <a:pt x="1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8463;p57"/>
            <p:cNvSpPr/>
            <p:nvPr/>
          </p:nvSpPr>
          <p:spPr>
            <a:xfrm>
              <a:off x="-17115600" y="4218900"/>
              <a:ext cx="61450" cy="44900"/>
            </a:xfrm>
            <a:custGeom>
              <a:avLst/>
              <a:gdLst/>
              <a:ahLst/>
              <a:cxnLst/>
              <a:rect l="l" t="t" r="r" b="b"/>
              <a:pathLst>
                <a:path w="2458" h="1796" extrusionOk="0">
                  <a:moveTo>
                    <a:pt x="536" y="0"/>
                  </a:moveTo>
                  <a:lnTo>
                    <a:pt x="536" y="32"/>
                  </a:lnTo>
                  <a:lnTo>
                    <a:pt x="63" y="945"/>
                  </a:lnTo>
                  <a:cubicBezTo>
                    <a:pt x="0" y="1071"/>
                    <a:pt x="0" y="1166"/>
                    <a:pt x="63" y="1260"/>
                  </a:cubicBezTo>
                  <a:cubicBezTo>
                    <a:pt x="95" y="1386"/>
                    <a:pt x="158" y="1449"/>
                    <a:pt x="284" y="1481"/>
                  </a:cubicBezTo>
                  <a:lnTo>
                    <a:pt x="1260" y="1796"/>
                  </a:lnTo>
                  <a:lnTo>
                    <a:pt x="2458" y="630"/>
                  </a:lnTo>
                  <a:cubicBezTo>
                    <a:pt x="2332" y="441"/>
                    <a:pt x="2269" y="221"/>
                    <a:pt x="21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5" name="Hình chữ nhật 194"/>
          <p:cNvSpPr/>
          <p:nvPr/>
        </p:nvSpPr>
        <p:spPr>
          <a:xfrm>
            <a:off x="703974" y="2598818"/>
            <a:ext cx="5943600" cy="228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Hộp Văn bản 195"/>
              <p:cNvSpPr txBox="1"/>
              <p:nvPr/>
            </p:nvSpPr>
            <p:spPr>
              <a:xfrm>
                <a:off x="700083" y="2380117"/>
                <a:ext cx="580924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/>
                  <a:t>fields with the same crops</a:t>
                </a:r>
                <a:endParaRPr lang="en-US" sz="2000" b="1" dirty="0"/>
              </a:p>
            </p:txBody>
          </p:sp>
        </mc:Choice>
        <mc:Fallback>
          <p:sp>
            <p:nvSpPr>
              <p:cNvPr id="196" name="Hộp Văn bản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83" y="2380117"/>
                <a:ext cx="5809245" cy="400110"/>
              </a:xfrm>
              <a:prstGeom prst="rect">
                <a:avLst/>
              </a:prstGeom>
              <a:blipFill rotWithShape="1">
                <a:blip r:embed="rId1"/>
                <a:stretch>
                  <a:fillRect l="-5" t="-34" r="10" b="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7" name="Hình chữ nhật 196"/>
          <p:cNvSpPr/>
          <p:nvPr/>
        </p:nvSpPr>
        <p:spPr>
          <a:xfrm>
            <a:off x="703974" y="3321910"/>
            <a:ext cx="5943600" cy="4572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Hộp Văn bản 197"/>
              <p:cNvSpPr txBox="1"/>
              <p:nvPr/>
            </p:nvSpPr>
            <p:spPr>
              <a:xfrm>
                <a:off x="700083" y="3112700"/>
                <a:ext cx="5819405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Field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b="1" dirty="0"/>
                  <a:t> need to be harvested from day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/>
                  <a:t>with the yield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b="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198" name="Hộp Văn bản 1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83" y="3112700"/>
                <a:ext cx="5819405" cy="707886"/>
              </a:xfrm>
              <a:prstGeom prst="rect">
                <a:avLst/>
              </a:prstGeom>
              <a:blipFill rotWithShape="1">
                <a:blip r:embed="rId2"/>
                <a:stretch>
                  <a:fillRect l="-5" t="-80" r="10" b="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1" name="Google Shape;8647;p57"/>
          <p:cNvSpPr/>
          <p:nvPr/>
        </p:nvSpPr>
        <p:spPr>
          <a:xfrm>
            <a:off x="8572680" y="211154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9" name="Google Shape;8446;p57"/>
          <p:cNvGrpSpPr/>
          <p:nvPr/>
        </p:nvGrpSpPr>
        <p:grpSpPr>
          <a:xfrm>
            <a:off x="7978537" y="1509965"/>
            <a:ext cx="456308" cy="457200"/>
            <a:chOff x="-17170750" y="4058800"/>
            <a:chExt cx="308775" cy="304050"/>
          </a:xfr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  <a:tileRect/>
          </a:gradFill>
        </p:grpSpPr>
        <p:sp>
          <p:nvSpPr>
            <p:cNvPr id="210" name="Google Shape;8447;p57"/>
            <p:cNvSpPr/>
            <p:nvPr/>
          </p:nvSpPr>
          <p:spPr>
            <a:xfrm>
              <a:off x="-17041575" y="4058800"/>
              <a:ext cx="49650" cy="49850"/>
            </a:xfrm>
            <a:custGeom>
              <a:avLst/>
              <a:gdLst/>
              <a:ahLst/>
              <a:cxnLst/>
              <a:rect l="l" t="t" r="r" b="b"/>
              <a:pathLst>
                <a:path w="1986" h="1994" extrusionOk="0">
                  <a:moveTo>
                    <a:pt x="989" y="1"/>
                  </a:moveTo>
                  <a:cubicBezTo>
                    <a:pt x="859" y="1"/>
                    <a:pt x="725" y="56"/>
                    <a:pt x="662" y="166"/>
                  </a:cubicBezTo>
                  <a:lnTo>
                    <a:pt x="1" y="1521"/>
                  </a:lnTo>
                  <a:lnTo>
                    <a:pt x="32" y="1521"/>
                  </a:lnTo>
                  <a:lnTo>
                    <a:pt x="977" y="1993"/>
                  </a:lnTo>
                  <a:lnTo>
                    <a:pt x="1954" y="1521"/>
                  </a:lnTo>
                  <a:lnTo>
                    <a:pt x="1985" y="1521"/>
                  </a:lnTo>
                  <a:lnTo>
                    <a:pt x="1292" y="166"/>
                  </a:lnTo>
                  <a:cubicBezTo>
                    <a:pt x="1245" y="56"/>
                    <a:pt x="1119" y="1"/>
                    <a:pt x="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8448;p57"/>
            <p:cNvSpPr/>
            <p:nvPr/>
          </p:nvSpPr>
          <p:spPr>
            <a:xfrm>
              <a:off x="-17041575" y="4312625"/>
              <a:ext cx="49650" cy="50225"/>
            </a:xfrm>
            <a:custGeom>
              <a:avLst/>
              <a:gdLst/>
              <a:ahLst/>
              <a:cxnLst/>
              <a:rect l="l" t="t" r="r" b="b"/>
              <a:pathLst>
                <a:path w="1986" h="2009" extrusionOk="0">
                  <a:moveTo>
                    <a:pt x="977" y="0"/>
                  </a:moveTo>
                  <a:lnTo>
                    <a:pt x="32" y="473"/>
                  </a:lnTo>
                  <a:lnTo>
                    <a:pt x="1" y="473"/>
                  </a:lnTo>
                  <a:lnTo>
                    <a:pt x="662" y="1796"/>
                  </a:lnTo>
                  <a:cubicBezTo>
                    <a:pt x="757" y="1938"/>
                    <a:pt x="891" y="2009"/>
                    <a:pt x="1013" y="2009"/>
                  </a:cubicBezTo>
                  <a:cubicBezTo>
                    <a:pt x="1135" y="2009"/>
                    <a:pt x="1245" y="1938"/>
                    <a:pt x="1292" y="1796"/>
                  </a:cubicBezTo>
                  <a:lnTo>
                    <a:pt x="1985" y="473"/>
                  </a:lnTo>
                  <a:lnTo>
                    <a:pt x="1954" y="473"/>
                  </a:lnTo>
                  <a:lnTo>
                    <a:pt x="9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8449;p57"/>
            <p:cNvSpPr/>
            <p:nvPr/>
          </p:nvSpPr>
          <p:spPr>
            <a:xfrm>
              <a:off x="-17170750" y="4186600"/>
              <a:ext cx="52800" cy="48075"/>
            </a:xfrm>
            <a:custGeom>
              <a:avLst/>
              <a:gdLst/>
              <a:ahLst/>
              <a:cxnLst/>
              <a:rect l="l" t="t" r="r" b="b"/>
              <a:pathLst>
                <a:path w="2112" h="1923" extrusionOk="0">
                  <a:moveTo>
                    <a:pt x="1639" y="0"/>
                  </a:moveTo>
                  <a:lnTo>
                    <a:pt x="284" y="630"/>
                  </a:lnTo>
                  <a:cubicBezTo>
                    <a:pt x="1" y="788"/>
                    <a:pt x="1" y="1135"/>
                    <a:pt x="284" y="1261"/>
                  </a:cubicBezTo>
                  <a:lnTo>
                    <a:pt x="1639" y="1922"/>
                  </a:lnTo>
                  <a:lnTo>
                    <a:pt x="1639" y="1891"/>
                  </a:lnTo>
                  <a:lnTo>
                    <a:pt x="2112" y="946"/>
                  </a:lnTo>
                  <a:lnTo>
                    <a:pt x="16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8450;p57"/>
            <p:cNvSpPr/>
            <p:nvPr/>
          </p:nvSpPr>
          <p:spPr>
            <a:xfrm>
              <a:off x="-16914775" y="4185025"/>
              <a:ext cx="52800" cy="49650"/>
            </a:xfrm>
            <a:custGeom>
              <a:avLst/>
              <a:gdLst/>
              <a:ahLst/>
              <a:cxnLst/>
              <a:rect l="l" t="t" r="r" b="b"/>
              <a:pathLst>
                <a:path w="2112" h="1986" extrusionOk="0">
                  <a:moveTo>
                    <a:pt x="474" y="0"/>
                  </a:moveTo>
                  <a:lnTo>
                    <a:pt x="474" y="63"/>
                  </a:lnTo>
                  <a:lnTo>
                    <a:pt x="1" y="1009"/>
                  </a:lnTo>
                  <a:lnTo>
                    <a:pt x="474" y="1954"/>
                  </a:lnTo>
                  <a:lnTo>
                    <a:pt x="474" y="1985"/>
                  </a:lnTo>
                  <a:lnTo>
                    <a:pt x="1828" y="1324"/>
                  </a:lnTo>
                  <a:cubicBezTo>
                    <a:pt x="2112" y="1198"/>
                    <a:pt x="2112" y="851"/>
                    <a:pt x="1828" y="693"/>
                  </a:cubicBezTo>
                  <a:lnTo>
                    <a:pt x="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8451;p57"/>
            <p:cNvSpPr/>
            <p:nvPr/>
          </p:nvSpPr>
          <p:spPr>
            <a:xfrm>
              <a:off x="-17127800" y="4273225"/>
              <a:ext cx="47650" cy="46500"/>
            </a:xfrm>
            <a:custGeom>
              <a:avLst/>
              <a:gdLst/>
              <a:ahLst/>
              <a:cxnLst/>
              <a:rect l="l" t="t" r="r" b="b"/>
              <a:pathLst>
                <a:path w="1906" h="1860" extrusionOk="0">
                  <a:moveTo>
                    <a:pt x="551" y="1"/>
                  </a:moveTo>
                  <a:lnTo>
                    <a:pt x="79" y="1419"/>
                  </a:lnTo>
                  <a:cubicBezTo>
                    <a:pt x="0" y="1628"/>
                    <a:pt x="183" y="1859"/>
                    <a:pt x="373" y="1859"/>
                  </a:cubicBezTo>
                  <a:cubicBezTo>
                    <a:pt x="412" y="1859"/>
                    <a:pt x="451" y="1850"/>
                    <a:pt x="488" y="1828"/>
                  </a:cubicBezTo>
                  <a:lnTo>
                    <a:pt x="1906" y="1356"/>
                  </a:lnTo>
                  <a:lnTo>
                    <a:pt x="1906" y="1324"/>
                  </a:lnTo>
                  <a:lnTo>
                    <a:pt x="1591" y="347"/>
                  </a:lnTo>
                  <a:lnTo>
                    <a:pt x="5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" name="Google Shape;8452;p57"/>
            <p:cNvSpPr/>
            <p:nvPr/>
          </p:nvSpPr>
          <p:spPr>
            <a:xfrm>
              <a:off x="-16952575" y="4100775"/>
              <a:ext cx="47675" cy="47250"/>
            </a:xfrm>
            <a:custGeom>
              <a:avLst/>
              <a:gdLst/>
              <a:ahLst/>
              <a:cxnLst/>
              <a:rect l="l" t="t" r="r" b="b"/>
              <a:pathLst>
                <a:path w="1907" h="1890" extrusionOk="0">
                  <a:moveTo>
                    <a:pt x="1544" y="0"/>
                  </a:moveTo>
                  <a:cubicBezTo>
                    <a:pt x="1503" y="0"/>
                    <a:pt x="1461" y="10"/>
                    <a:pt x="1418" y="31"/>
                  </a:cubicBezTo>
                  <a:lnTo>
                    <a:pt x="1" y="503"/>
                  </a:lnTo>
                  <a:lnTo>
                    <a:pt x="1" y="535"/>
                  </a:lnTo>
                  <a:lnTo>
                    <a:pt x="316" y="1543"/>
                  </a:lnTo>
                  <a:lnTo>
                    <a:pt x="1324" y="1890"/>
                  </a:lnTo>
                  <a:lnTo>
                    <a:pt x="1355" y="1890"/>
                  </a:lnTo>
                  <a:lnTo>
                    <a:pt x="1828" y="472"/>
                  </a:lnTo>
                  <a:cubicBezTo>
                    <a:pt x="1907" y="236"/>
                    <a:pt x="1745" y="0"/>
                    <a:pt x="15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8453;p57"/>
            <p:cNvSpPr/>
            <p:nvPr/>
          </p:nvSpPr>
          <p:spPr>
            <a:xfrm>
              <a:off x="-16954150" y="4273225"/>
              <a:ext cx="49200" cy="47800"/>
            </a:xfrm>
            <a:custGeom>
              <a:avLst/>
              <a:gdLst/>
              <a:ahLst/>
              <a:cxnLst/>
              <a:rect l="l" t="t" r="r" b="b"/>
              <a:pathLst>
                <a:path w="1968" h="1912" extrusionOk="0">
                  <a:moveTo>
                    <a:pt x="1387" y="1"/>
                  </a:moveTo>
                  <a:lnTo>
                    <a:pt x="379" y="347"/>
                  </a:lnTo>
                  <a:lnTo>
                    <a:pt x="1" y="1356"/>
                  </a:lnTo>
                  <a:lnTo>
                    <a:pt x="1" y="1419"/>
                  </a:lnTo>
                  <a:lnTo>
                    <a:pt x="1418" y="1891"/>
                  </a:lnTo>
                  <a:cubicBezTo>
                    <a:pt x="1460" y="1905"/>
                    <a:pt x="1501" y="1911"/>
                    <a:pt x="1541" y="1911"/>
                  </a:cubicBezTo>
                  <a:cubicBezTo>
                    <a:pt x="1776" y="1911"/>
                    <a:pt x="1967" y="1692"/>
                    <a:pt x="1860" y="1450"/>
                  </a:cubicBezTo>
                  <a:lnTo>
                    <a:pt x="13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8454;p57"/>
            <p:cNvSpPr/>
            <p:nvPr/>
          </p:nvSpPr>
          <p:spPr>
            <a:xfrm>
              <a:off x="-17128625" y="4101275"/>
              <a:ext cx="48475" cy="46750"/>
            </a:xfrm>
            <a:custGeom>
              <a:avLst/>
              <a:gdLst/>
              <a:ahLst/>
              <a:cxnLst/>
              <a:rect l="l" t="t" r="r" b="b"/>
              <a:pathLst>
                <a:path w="1939" h="1870" extrusionOk="0">
                  <a:moveTo>
                    <a:pt x="433" y="0"/>
                  </a:moveTo>
                  <a:cubicBezTo>
                    <a:pt x="209" y="0"/>
                    <a:pt x="0" y="201"/>
                    <a:pt x="112" y="452"/>
                  </a:cubicBezTo>
                  <a:lnTo>
                    <a:pt x="584" y="1870"/>
                  </a:lnTo>
                  <a:lnTo>
                    <a:pt x="1592" y="1523"/>
                  </a:lnTo>
                  <a:lnTo>
                    <a:pt x="1939" y="483"/>
                  </a:lnTo>
                  <a:lnTo>
                    <a:pt x="521" y="11"/>
                  </a:lnTo>
                  <a:cubicBezTo>
                    <a:pt x="492" y="4"/>
                    <a:pt x="462" y="0"/>
                    <a:pt x="4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8455;p57"/>
            <p:cNvSpPr/>
            <p:nvPr/>
          </p:nvSpPr>
          <p:spPr>
            <a:xfrm>
              <a:off x="-17043150" y="41834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040" y="0"/>
                  </a:moveTo>
                  <a:cubicBezTo>
                    <a:pt x="473" y="0"/>
                    <a:pt x="1" y="473"/>
                    <a:pt x="1" y="1072"/>
                  </a:cubicBezTo>
                  <a:cubicBezTo>
                    <a:pt x="1" y="1639"/>
                    <a:pt x="473" y="2111"/>
                    <a:pt x="1040" y="2111"/>
                  </a:cubicBezTo>
                  <a:cubicBezTo>
                    <a:pt x="1639" y="2111"/>
                    <a:pt x="2112" y="1639"/>
                    <a:pt x="2112" y="1072"/>
                  </a:cubicBezTo>
                  <a:cubicBezTo>
                    <a:pt x="2112" y="504"/>
                    <a:pt x="1639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8456;p57"/>
            <p:cNvSpPr/>
            <p:nvPr/>
          </p:nvSpPr>
          <p:spPr>
            <a:xfrm>
              <a:off x="-17070725" y="4111975"/>
              <a:ext cx="44925" cy="60475"/>
            </a:xfrm>
            <a:custGeom>
              <a:avLst/>
              <a:gdLst/>
              <a:ahLst/>
              <a:cxnLst/>
              <a:rect l="l" t="t" r="r" b="b"/>
              <a:pathLst>
                <a:path w="1797" h="2419" extrusionOk="0">
                  <a:moveTo>
                    <a:pt x="722" y="0"/>
                  </a:moveTo>
                  <a:cubicBezTo>
                    <a:pt x="663" y="0"/>
                    <a:pt x="600" y="8"/>
                    <a:pt x="537" y="24"/>
                  </a:cubicBezTo>
                  <a:cubicBezTo>
                    <a:pt x="411" y="55"/>
                    <a:pt x="348" y="150"/>
                    <a:pt x="316" y="244"/>
                  </a:cubicBezTo>
                  <a:lnTo>
                    <a:pt x="1" y="1253"/>
                  </a:lnTo>
                  <a:lnTo>
                    <a:pt x="1167" y="2418"/>
                  </a:lnTo>
                  <a:cubicBezTo>
                    <a:pt x="1356" y="2355"/>
                    <a:pt x="1576" y="2229"/>
                    <a:pt x="1797" y="2198"/>
                  </a:cubicBezTo>
                  <a:lnTo>
                    <a:pt x="1797" y="496"/>
                  </a:lnTo>
                  <a:lnTo>
                    <a:pt x="883" y="24"/>
                  </a:lnTo>
                  <a:cubicBezTo>
                    <a:pt x="836" y="8"/>
                    <a:pt x="781" y="0"/>
                    <a:pt x="7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8457;p57"/>
            <p:cNvSpPr/>
            <p:nvPr/>
          </p:nvSpPr>
          <p:spPr>
            <a:xfrm>
              <a:off x="-16979350" y="4156675"/>
              <a:ext cx="60675" cy="45700"/>
            </a:xfrm>
            <a:custGeom>
              <a:avLst/>
              <a:gdLst/>
              <a:ahLst/>
              <a:cxnLst/>
              <a:rect l="l" t="t" r="r" b="b"/>
              <a:pathLst>
                <a:path w="2427" h="1828" extrusionOk="0">
                  <a:moveTo>
                    <a:pt x="1166" y="0"/>
                  </a:moveTo>
                  <a:lnTo>
                    <a:pt x="1" y="1166"/>
                  </a:lnTo>
                  <a:cubicBezTo>
                    <a:pt x="127" y="1386"/>
                    <a:pt x="190" y="1575"/>
                    <a:pt x="284" y="1827"/>
                  </a:cubicBezTo>
                  <a:lnTo>
                    <a:pt x="1954" y="1827"/>
                  </a:lnTo>
                  <a:lnTo>
                    <a:pt x="2426" y="914"/>
                  </a:lnTo>
                  <a:cubicBezTo>
                    <a:pt x="2426" y="756"/>
                    <a:pt x="2426" y="630"/>
                    <a:pt x="2395" y="567"/>
                  </a:cubicBezTo>
                  <a:cubicBezTo>
                    <a:pt x="2363" y="441"/>
                    <a:pt x="2269" y="347"/>
                    <a:pt x="2174" y="315"/>
                  </a:cubicBezTo>
                  <a:lnTo>
                    <a:pt x="11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8458;p57"/>
            <p:cNvSpPr/>
            <p:nvPr/>
          </p:nvSpPr>
          <p:spPr>
            <a:xfrm>
              <a:off x="-17116400" y="4155875"/>
              <a:ext cx="63050" cy="44125"/>
            </a:xfrm>
            <a:custGeom>
              <a:avLst/>
              <a:gdLst/>
              <a:ahLst/>
              <a:cxnLst/>
              <a:rect l="l" t="t" r="r" b="b"/>
              <a:pathLst>
                <a:path w="2522" h="1765" extrusionOk="0">
                  <a:moveTo>
                    <a:pt x="1292" y="1"/>
                  </a:moveTo>
                  <a:lnTo>
                    <a:pt x="316" y="316"/>
                  </a:lnTo>
                  <a:cubicBezTo>
                    <a:pt x="190" y="347"/>
                    <a:pt x="127" y="442"/>
                    <a:pt x="95" y="536"/>
                  </a:cubicBezTo>
                  <a:cubicBezTo>
                    <a:pt x="32" y="662"/>
                    <a:pt x="1" y="788"/>
                    <a:pt x="95" y="851"/>
                  </a:cubicBezTo>
                  <a:lnTo>
                    <a:pt x="568" y="1765"/>
                  </a:lnTo>
                  <a:lnTo>
                    <a:pt x="2238" y="1765"/>
                  </a:lnTo>
                  <a:cubicBezTo>
                    <a:pt x="2301" y="1544"/>
                    <a:pt x="2364" y="1324"/>
                    <a:pt x="2521" y="1135"/>
                  </a:cubicBezTo>
                  <a:lnTo>
                    <a:pt x="12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8459;p57"/>
            <p:cNvSpPr/>
            <p:nvPr/>
          </p:nvSpPr>
          <p:spPr>
            <a:xfrm>
              <a:off x="-17007700" y="4112450"/>
              <a:ext cx="44925" cy="60775"/>
            </a:xfrm>
            <a:custGeom>
              <a:avLst/>
              <a:gdLst/>
              <a:ahLst/>
              <a:cxnLst/>
              <a:rect l="l" t="t" r="r" b="b"/>
              <a:pathLst>
                <a:path w="1797" h="2431" extrusionOk="0">
                  <a:moveTo>
                    <a:pt x="1042" y="0"/>
                  </a:moveTo>
                  <a:cubicBezTo>
                    <a:pt x="989" y="0"/>
                    <a:pt x="936" y="10"/>
                    <a:pt x="883" y="36"/>
                  </a:cubicBezTo>
                  <a:lnTo>
                    <a:pt x="0" y="509"/>
                  </a:lnTo>
                  <a:lnTo>
                    <a:pt x="0" y="2179"/>
                  </a:lnTo>
                  <a:cubicBezTo>
                    <a:pt x="221" y="2210"/>
                    <a:pt x="410" y="2273"/>
                    <a:pt x="630" y="2431"/>
                  </a:cubicBezTo>
                  <a:lnTo>
                    <a:pt x="1796" y="1265"/>
                  </a:lnTo>
                  <a:lnTo>
                    <a:pt x="1481" y="288"/>
                  </a:lnTo>
                  <a:cubicBezTo>
                    <a:pt x="1450" y="162"/>
                    <a:pt x="1355" y="68"/>
                    <a:pt x="1261" y="36"/>
                  </a:cubicBezTo>
                  <a:cubicBezTo>
                    <a:pt x="1188" y="18"/>
                    <a:pt x="1115" y="0"/>
                    <a:pt x="10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8460;p57"/>
            <p:cNvSpPr/>
            <p:nvPr/>
          </p:nvSpPr>
          <p:spPr>
            <a:xfrm>
              <a:off x="-17007700" y="4248025"/>
              <a:ext cx="44925" cy="61475"/>
            </a:xfrm>
            <a:custGeom>
              <a:avLst/>
              <a:gdLst/>
              <a:ahLst/>
              <a:cxnLst/>
              <a:rect l="l" t="t" r="r" b="b"/>
              <a:pathLst>
                <a:path w="1797" h="2459" extrusionOk="0">
                  <a:moveTo>
                    <a:pt x="630" y="1"/>
                  </a:moveTo>
                  <a:cubicBezTo>
                    <a:pt x="473" y="95"/>
                    <a:pt x="221" y="221"/>
                    <a:pt x="0" y="253"/>
                  </a:cubicBezTo>
                  <a:lnTo>
                    <a:pt x="0" y="1954"/>
                  </a:lnTo>
                  <a:lnTo>
                    <a:pt x="883" y="2427"/>
                  </a:lnTo>
                  <a:cubicBezTo>
                    <a:pt x="946" y="2458"/>
                    <a:pt x="1009" y="2458"/>
                    <a:pt x="1040" y="2458"/>
                  </a:cubicBezTo>
                  <a:cubicBezTo>
                    <a:pt x="1135" y="2458"/>
                    <a:pt x="1198" y="2427"/>
                    <a:pt x="1261" y="2364"/>
                  </a:cubicBezTo>
                  <a:cubicBezTo>
                    <a:pt x="1324" y="2332"/>
                    <a:pt x="1450" y="2269"/>
                    <a:pt x="1481" y="2175"/>
                  </a:cubicBezTo>
                  <a:lnTo>
                    <a:pt x="1796" y="1198"/>
                  </a:lnTo>
                  <a:lnTo>
                    <a:pt x="63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8461;p57"/>
            <p:cNvSpPr/>
            <p:nvPr/>
          </p:nvSpPr>
          <p:spPr>
            <a:xfrm>
              <a:off x="-16980125" y="4219675"/>
              <a:ext cx="61450" cy="45700"/>
            </a:xfrm>
            <a:custGeom>
              <a:avLst/>
              <a:gdLst/>
              <a:ahLst/>
              <a:cxnLst/>
              <a:rect l="l" t="t" r="r" b="b"/>
              <a:pathLst>
                <a:path w="2458" h="1828" extrusionOk="0">
                  <a:moveTo>
                    <a:pt x="252" y="1"/>
                  </a:moveTo>
                  <a:cubicBezTo>
                    <a:pt x="221" y="253"/>
                    <a:pt x="158" y="442"/>
                    <a:pt x="0" y="631"/>
                  </a:cubicBezTo>
                  <a:lnTo>
                    <a:pt x="1166" y="1828"/>
                  </a:lnTo>
                  <a:lnTo>
                    <a:pt x="2142" y="1513"/>
                  </a:lnTo>
                  <a:cubicBezTo>
                    <a:pt x="2268" y="1450"/>
                    <a:pt x="2363" y="1387"/>
                    <a:pt x="2394" y="1261"/>
                  </a:cubicBezTo>
                  <a:cubicBezTo>
                    <a:pt x="2426" y="1135"/>
                    <a:pt x="2457" y="1009"/>
                    <a:pt x="2394" y="946"/>
                  </a:cubicBezTo>
                  <a:lnTo>
                    <a:pt x="19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8462;p57"/>
            <p:cNvSpPr/>
            <p:nvPr/>
          </p:nvSpPr>
          <p:spPr>
            <a:xfrm>
              <a:off x="-17070725" y="4247250"/>
              <a:ext cx="44925" cy="61300"/>
            </a:xfrm>
            <a:custGeom>
              <a:avLst/>
              <a:gdLst/>
              <a:ahLst/>
              <a:cxnLst/>
              <a:rect l="l" t="t" r="r" b="b"/>
              <a:pathLst>
                <a:path w="1797" h="2452" extrusionOk="0">
                  <a:moveTo>
                    <a:pt x="1167" y="0"/>
                  </a:moveTo>
                  <a:lnTo>
                    <a:pt x="1" y="1197"/>
                  </a:lnTo>
                  <a:lnTo>
                    <a:pt x="316" y="2174"/>
                  </a:lnTo>
                  <a:cubicBezTo>
                    <a:pt x="348" y="2300"/>
                    <a:pt x="411" y="2332"/>
                    <a:pt x="505" y="2363"/>
                  </a:cubicBezTo>
                  <a:cubicBezTo>
                    <a:pt x="578" y="2418"/>
                    <a:pt x="641" y="2452"/>
                    <a:pt x="711" y="2452"/>
                  </a:cubicBezTo>
                  <a:cubicBezTo>
                    <a:pt x="762" y="2452"/>
                    <a:pt x="817" y="2434"/>
                    <a:pt x="883" y="2395"/>
                  </a:cubicBezTo>
                  <a:lnTo>
                    <a:pt x="1797" y="1922"/>
                  </a:lnTo>
                  <a:lnTo>
                    <a:pt x="1797" y="284"/>
                  </a:lnTo>
                  <a:cubicBezTo>
                    <a:pt x="1576" y="221"/>
                    <a:pt x="1356" y="158"/>
                    <a:pt x="1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8463;p57"/>
            <p:cNvSpPr/>
            <p:nvPr/>
          </p:nvSpPr>
          <p:spPr>
            <a:xfrm>
              <a:off x="-17115600" y="4218900"/>
              <a:ext cx="61450" cy="44900"/>
            </a:xfrm>
            <a:custGeom>
              <a:avLst/>
              <a:gdLst/>
              <a:ahLst/>
              <a:cxnLst/>
              <a:rect l="l" t="t" r="r" b="b"/>
              <a:pathLst>
                <a:path w="2458" h="1796" extrusionOk="0">
                  <a:moveTo>
                    <a:pt x="536" y="0"/>
                  </a:moveTo>
                  <a:lnTo>
                    <a:pt x="536" y="32"/>
                  </a:lnTo>
                  <a:lnTo>
                    <a:pt x="63" y="945"/>
                  </a:lnTo>
                  <a:cubicBezTo>
                    <a:pt x="0" y="1071"/>
                    <a:pt x="0" y="1166"/>
                    <a:pt x="63" y="1260"/>
                  </a:cubicBezTo>
                  <a:cubicBezTo>
                    <a:pt x="95" y="1386"/>
                    <a:pt x="158" y="1449"/>
                    <a:pt x="284" y="1481"/>
                  </a:cubicBezTo>
                  <a:lnTo>
                    <a:pt x="1260" y="1796"/>
                  </a:lnTo>
                  <a:lnTo>
                    <a:pt x="2458" y="630"/>
                  </a:lnTo>
                  <a:cubicBezTo>
                    <a:pt x="2332" y="441"/>
                    <a:pt x="2269" y="221"/>
                    <a:pt x="21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5" name="Google Shape;8446;p57"/>
          <p:cNvGrpSpPr/>
          <p:nvPr/>
        </p:nvGrpSpPr>
        <p:grpSpPr>
          <a:xfrm>
            <a:off x="8560325" y="1510397"/>
            <a:ext cx="456308" cy="457200"/>
            <a:chOff x="-17170750" y="4058800"/>
            <a:chExt cx="308775" cy="304050"/>
          </a:xfr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16200000" scaled="1"/>
            <a:tileRect/>
          </a:gradFill>
        </p:grpSpPr>
        <p:sp>
          <p:nvSpPr>
            <p:cNvPr id="246" name="Google Shape;8447;p57"/>
            <p:cNvSpPr/>
            <p:nvPr/>
          </p:nvSpPr>
          <p:spPr>
            <a:xfrm>
              <a:off x="-17041575" y="4058800"/>
              <a:ext cx="49650" cy="49850"/>
            </a:xfrm>
            <a:custGeom>
              <a:avLst/>
              <a:gdLst/>
              <a:ahLst/>
              <a:cxnLst/>
              <a:rect l="l" t="t" r="r" b="b"/>
              <a:pathLst>
                <a:path w="1986" h="1994" extrusionOk="0">
                  <a:moveTo>
                    <a:pt x="989" y="1"/>
                  </a:moveTo>
                  <a:cubicBezTo>
                    <a:pt x="859" y="1"/>
                    <a:pt x="725" y="56"/>
                    <a:pt x="662" y="166"/>
                  </a:cubicBezTo>
                  <a:lnTo>
                    <a:pt x="1" y="1521"/>
                  </a:lnTo>
                  <a:lnTo>
                    <a:pt x="32" y="1521"/>
                  </a:lnTo>
                  <a:lnTo>
                    <a:pt x="977" y="1993"/>
                  </a:lnTo>
                  <a:lnTo>
                    <a:pt x="1954" y="1521"/>
                  </a:lnTo>
                  <a:lnTo>
                    <a:pt x="1985" y="1521"/>
                  </a:lnTo>
                  <a:lnTo>
                    <a:pt x="1292" y="166"/>
                  </a:lnTo>
                  <a:cubicBezTo>
                    <a:pt x="1245" y="56"/>
                    <a:pt x="1119" y="1"/>
                    <a:pt x="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8448;p57"/>
            <p:cNvSpPr/>
            <p:nvPr/>
          </p:nvSpPr>
          <p:spPr>
            <a:xfrm>
              <a:off x="-17041575" y="4312625"/>
              <a:ext cx="49650" cy="50225"/>
            </a:xfrm>
            <a:custGeom>
              <a:avLst/>
              <a:gdLst/>
              <a:ahLst/>
              <a:cxnLst/>
              <a:rect l="l" t="t" r="r" b="b"/>
              <a:pathLst>
                <a:path w="1986" h="2009" extrusionOk="0">
                  <a:moveTo>
                    <a:pt x="977" y="0"/>
                  </a:moveTo>
                  <a:lnTo>
                    <a:pt x="32" y="473"/>
                  </a:lnTo>
                  <a:lnTo>
                    <a:pt x="1" y="473"/>
                  </a:lnTo>
                  <a:lnTo>
                    <a:pt x="662" y="1796"/>
                  </a:lnTo>
                  <a:cubicBezTo>
                    <a:pt x="757" y="1938"/>
                    <a:pt x="891" y="2009"/>
                    <a:pt x="1013" y="2009"/>
                  </a:cubicBezTo>
                  <a:cubicBezTo>
                    <a:pt x="1135" y="2009"/>
                    <a:pt x="1245" y="1938"/>
                    <a:pt x="1292" y="1796"/>
                  </a:cubicBezTo>
                  <a:lnTo>
                    <a:pt x="1985" y="473"/>
                  </a:lnTo>
                  <a:lnTo>
                    <a:pt x="1954" y="473"/>
                  </a:lnTo>
                  <a:lnTo>
                    <a:pt x="9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8449;p57"/>
            <p:cNvSpPr/>
            <p:nvPr/>
          </p:nvSpPr>
          <p:spPr>
            <a:xfrm>
              <a:off x="-17170750" y="4186600"/>
              <a:ext cx="52800" cy="48075"/>
            </a:xfrm>
            <a:custGeom>
              <a:avLst/>
              <a:gdLst/>
              <a:ahLst/>
              <a:cxnLst/>
              <a:rect l="l" t="t" r="r" b="b"/>
              <a:pathLst>
                <a:path w="2112" h="1923" extrusionOk="0">
                  <a:moveTo>
                    <a:pt x="1639" y="0"/>
                  </a:moveTo>
                  <a:lnTo>
                    <a:pt x="284" y="630"/>
                  </a:lnTo>
                  <a:cubicBezTo>
                    <a:pt x="1" y="788"/>
                    <a:pt x="1" y="1135"/>
                    <a:pt x="284" y="1261"/>
                  </a:cubicBezTo>
                  <a:lnTo>
                    <a:pt x="1639" y="1922"/>
                  </a:lnTo>
                  <a:lnTo>
                    <a:pt x="1639" y="1891"/>
                  </a:lnTo>
                  <a:lnTo>
                    <a:pt x="2112" y="946"/>
                  </a:lnTo>
                  <a:lnTo>
                    <a:pt x="16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8450;p57"/>
            <p:cNvSpPr/>
            <p:nvPr/>
          </p:nvSpPr>
          <p:spPr>
            <a:xfrm>
              <a:off x="-16914775" y="4185025"/>
              <a:ext cx="52800" cy="49650"/>
            </a:xfrm>
            <a:custGeom>
              <a:avLst/>
              <a:gdLst/>
              <a:ahLst/>
              <a:cxnLst/>
              <a:rect l="l" t="t" r="r" b="b"/>
              <a:pathLst>
                <a:path w="2112" h="1986" extrusionOk="0">
                  <a:moveTo>
                    <a:pt x="474" y="0"/>
                  </a:moveTo>
                  <a:lnTo>
                    <a:pt x="474" y="63"/>
                  </a:lnTo>
                  <a:lnTo>
                    <a:pt x="1" y="1009"/>
                  </a:lnTo>
                  <a:lnTo>
                    <a:pt x="474" y="1954"/>
                  </a:lnTo>
                  <a:lnTo>
                    <a:pt x="474" y="1985"/>
                  </a:lnTo>
                  <a:lnTo>
                    <a:pt x="1828" y="1324"/>
                  </a:lnTo>
                  <a:cubicBezTo>
                    <a:pt x="2112" y="1198"/>
                    <a:pt x="2112" y="851"/>
                    <a:pt x="1828" y="693"/>
                  </a:cubicBezTo>
                  <a:lnTo>
                    <a:pt x="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8451;p57"/>
            <p:cNvSpPr/>
            <p:nvPr/>
          </p:nvSpPr>
          <p:spPr>
            <a:xfrm>
              <a:off x="-17127800" y="4273225"/>
              <a:ext cx="47650" cy="46500"/>
            </a:xfrm>
            <a:custGeom>
              <a:avLst/>
              <a:gdLst/>
              <a:ahLst/>
              <a:cxnLst/>
              <a:rect l="l" t="t" r="r" b="b"/>
              <a:pathLst>
                <a:path w="1906" h="1860" extrusionOk="0">
                  <a:moveTo>
                    <a:pt x="551" y="1"/>
                  </a:moveTo>
                  <a:lnTo>
                    <a:pt x="79" y="1419"/>
                  </a:lnTo>
                  <a:cubicBezTo>
                    <a:pt x="0" y="1628"/>
                    <a:pt x="183" y="1859"/>
                    <a:pt x="373" y="1859"/>
                  </a:cubicBezTo>
                  <a:cubicBezTo>
                    <a:pt x="412" y="1859"/>
                    <a:pt x="451" y="1850"/>
                    <a:pt x="488" y="1828"/>
                  </a:cubicBezTo>
                  <a:lnTo>
                    <a:pt x="1906" y="1356"/>
                  </a:lnTo>
                  <a:lnTo>
                    <a:pt x="1906" y="1324"/>
                  </a:lnTo>
                  <a:lnTo>
                    <a:pt x="1591" y="347"/>
                  </a:lnTo>
                  <a:lnTo>
                    <a:pt x="5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8452;p57"/>
            <p:cNvSpPr/>
            <p:nvPr/>
          </p:nvSpPr>
          <p:spPr>
            <a:xfrm>
              <a:off x="-16952575" y="4100775"/>
              <a:ext cx="47675" cy="47250"/>
            </a:xfrm>
            <a:custGeom>
              <a:avLst/>
              <a:gdLst/>
              <a:ahLst/>
              <a:cxnLst/>
              <a:rect l="l" t="t" r="r" b="b"/>
              <a:pathLst>
                <a:path w="1907" h="1890" extrusionOk="0">
                  <a:moveTo>
                    <a:pt x="1544" y="0"/>
                  </a:moveTo>
                  <a:cubicBezTo>
                    <a:pt x="1503" y="0"/>
                    <a:pt x="1461" y="10"/>
                    <a:pt x="1418" y="31"/>
                  </a:cubicBezTo>
                  <a:lnTo>
                    <a:pt x="1" y="503"/>
                  </a:lnTo>
                  <a:lnTo>
                    <a:pt x="1" y="535"/>
                  </a:lnTo>
                  <a:lnTo>
                    <a:pt x="316" y="1543"/>
                  </a:lnTo>
                  <a:lnTo>
                    <a:pt x="1324" y="1890"/>
                  </a:lnTo>
                  <a:lnTo>
                    <a:pt x="1355" y="1890"/>
                  </a:lnTo>
                  <a:lnTo>
                    <a:pt x="1828" y="472"/>
                  </a:lnTo>
                  <a:cubicBezTo>
                    <a:pt x="1907" y="236"/>
                    <a:pt x="1745" y="0"/>
                    <a:pt x="15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8453;p57"/>
            <p:cNvSpPr/>
            <p:nvPr/>
          </p:nvSpPr>
          <p:spPr>
            <a:xfrm>
              <a:off x="-16954150" y="4273225"/>
              <a:ext cx="49200" cy="47800"/>
            </a:xfrm>
            <a:custGeom>
              <a:avLst/>
              <a:gdLst/>
              <a:ahLst/>
              <a:cxnLst/>
              <a:rect l="l" t="t" r="r" b="b"/>
              <a:pathLst>
                <a:path w="1968" h="1912" extrusionOk="0">
                  <a:moveTo>
                    <a:pt x="1387" y="1"/>
                  </a:moveTo>
                  <a:lnTo>
                    <a:pt x="379" y="347"/>
                  </a:lnTo>
                  <a:lnTo>
                    <a:pt x="1" y="1356"/>
                  </a:lnTo>
                  <a:lnTo>
                    <a:pt x="1" y="1419"/>
                  </a:lnTo>
                  <a:lnTo>
                    <a:pt x="1418" y="1891"/>
                  </a:lnTo>
                  <a:cubicBezTo>
                    <a:pt x="1460" y="1905"/>
                    <a:pt x="1501" y="1911"/>
                    <a:pt x="1541" y="1911"/>
                  </a:cubicBezTo>
                  <a:cubicBezTo>
                    <a:pt x="1776" y="1911"/>
                    <a:pt x="1967" y="1692"/>
                    <a:pt x="1860" y="1450"/>
                  </a:cubicBezTo>
                  <a:lnTo>
                    <a:pt x="13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8454;p57"/>
            <p:cNvSpPr/>
            <p:nvPr/>
          </p:nvSpPr>
          <p:spPr>
            <a:xfrm>
              <a:off x="-17128625" y="4101275"/>
              <a:ext cx="48475" cy="46750"/>
            </a:xfrm>
            <a:custGeom>
              <a:avLst/>
              <a:gdLst/>
              <a:ahLst/>
              <a:cxnLst/>
              <a:rect l="l" t="t" r="r" b="b"/>
              <a:pathLst>
                <a:path w="1939" h="1870" extrusionOk="0">
                  <a:moveTo>
                    <a:pt x="433" y="0"/>
                  </a:moveTo>
                  <a:cubicBezTo>
                    <a:pt x="209" y="0"/>
                    <a:pt x="0" y="201"/>
                    <a:pt x="112" y="452"/>
                  </a:cubicBezTo>
                  <a:lnTo>
                    <a:pt x="584" y="1870"/>
                  </a:lnTo>
                  <a:lnTo>
                    <a:pt x="1592" y="1523"/>
                  </a:lnTo>
                  <a:lnTo>
                    <a:pt x="1939" y="483"/>
                  </a:lnTo>
                  <a:lnTo>
                    <a:pt x="521" y="11"/>
                  </a:lnTo>
                  <a:cubicBezTo>
                    <a:pt x="492" y="4"/>
                    <a:pt x="462" y="0"/>
                    <a:pt x="4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8455;p57"/>
            <p:cNvSpPr/>
            <p:nvPr/>
          </p:nvSpPr>
          <p:spPr>
            <a:xfrm>
              <a:off x="-17043150" y="41834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040" y="0"/>
                  </a:moveTo>
                  <a:cubicBezTo>
                    <a:pt x="473" y="0"/>
                    <a:pt x="1" y="473"/>
                    <a:pt x="1" y="1072"/>
                  </a:cubicBezTo>
                  <a:cubicBezTo>
                    <a:pt x="1" y="1639"/>
                    <a:pt x="473" y="2111"/>
                    <a:pt x="1040" y="2111"/>
                  </a:cubicBezTo>
                  <a:cubicBezTo>
                    <a:pt x="1639" y="2111"/>
                    <a:pt x="2112" y="1639"/>
                    <a:pt x="2112" y="1072"/>
                  </a:cubicBezTo>
                  <a:cubicBezTo>
                    <a:pt x="2112" y="504"/>
                    <a:pt x="1639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8456;p57"/>
            <p:cNvSpPr/>
            <p:nvPr/>
          </p:nvSpPr>
          <p:spPr>
            <a:xfrm>
              <a:off x="-17070725" y="4111975"/>
              <a:ext cx="44925" cy="60475"/>
            </a:xfrm>
            <a:custGeom>
              <a:avLst/>
              <a:gdLst/>
              <a:ahLst/>
              <a:cxnLst/>
              <a:rect l="l" t="t" r="r" b="b"/>
              <a:pathLst>
                <a:path w="1797" h="2419" extrusionOk="0">
                  <a:moveTo>
                    <a:pt x="722" y="0"/>
                  </a:moveTo>
                  <a:cubicBezTo>
                    <a:pt x="663" y="0"/>
                    <a:pt x="600" y="8"/>
                    <a:pt x="537" y="24"/>
                  </a:cubicBezTo>
                  <a:cubicBezTo>
                    <a:pt x="411" y="55"/>
                    <a:pt x="348" y="150"/>
                    <a:pt x="316" y="244"/>
                  </a:cubicBezTo>
                  <a:lnTo>
                    <a:pt x="1" y="1253"/>
                  </a:lnTo>
                  <a:lnTo>
                    <a:pt x="1167" y="2418"/>
                  </a:lnTo>
                  <a:cubicBezTo>
                    <a:pt x="1356" y="2355"/>
                    <a:pt x="1576" y="2229"/>
                    <a:pt x="1797" y="2198"/>
                  </a:cubicBezTo>
                  <a:lnTo>
                    <a:pt x="1797" y="496"/>
                  </a:lnTo>
                  <a:lnTo>
                    <a:pt x="883" y="24"/>
                  </a:lnTo>
                  <a:cubicBezTo>
                    <a:pt x="836" y="8"/>
                    <a:pt x="781" y="0"/>
                    <a:pt x="7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8457;p57"/>
            <p:cNvSpPr/>
            <p:nvPr/>
          </p:nvSpPr>
          <p:spPr>
            <a:xfrm>
              <a:off x="-16979350" y="4156675"/>
              <a:ext cx="60675" cy="45700"/>
            </a:xfrm>
            <a:custGeom>
              <a:avLst/>
              <a:gdLst/>
              <a:ahLst/>
              <a:cxnLst/>
              <a:rect l="l" t="t" r="r" b="b"/>
              <a:pathLst>
                <a:path w="2427" h="1828" extrusionOk="0">
                  <a:moveTo>
                    <a:pt x="1166" y="0"/>
                  </a:moveTo>
                  <a:lnTo>
                    <a:pt x="1" y="1166"/>
                  </a:lnTo>
                  <a:cubicBezTo>
                    <a:pt x="127" y="1386"/>
                    <a:pt x="190" y="1575"/>
                    <a:pt x="284" y="1827"/>
                  </a:cubicBezTo>
                  <a:lnTo>
                    <a:pt x="1954" y="1827"/>
                  </a:lnTo>
                  <a:lnTo>
                    <a:pt x="2426" y="914"/>
                  </a:lnTo>
                  <a:cubicBezTo>
                    <a:pt x="2426" y="756"/>
                    <a:pt x="2426" y="630"/>
                    <a:pt x="2395" y="567"/>
                  </a:cubicBezTo>
                  <a:cubicBezTo>
                    <a:pt x="2363" y="441"/>
                    <a:pt x="2269" y="347"/>
                    <a:pt x="2174" y="315"/>
                  </a:cubicBezTo>
                  <a:lnTo>
                    <a:pt x="11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8458;p57"/>
            <p:cNvSpPr/>
            <p:nvPr/>
          </p:nvSpPr>
          <p:spPr>
            <a:xfrm>
              <a:off x="-17116400" y="4155875"/>
              <a:ext cx="63050" cy="44125"/>
            </a:xfrm>
            <a:custGeom>
              <a:avLst/>
              <a:gdLst/>
              <a:ahLst/>
              <a:cxnLst/>
              <a:rect l="l" t="t" r="r" b="b"/>
              <a:pathLst>
                <a:path w="2522" h="1765" extrusionOk="0">
                  <a:moveTo>
                    <a:pt x="1292" y="1"/>
                  </a:moveTo>
                  <a:lnTo>
                    <a:pt x="316" y="316"/>
                  </a:lnTo>
                  <a:cubicBezTo>
                    <a:pt x="190" y="347"/>
                    <a:pt x="127" y="442"/>
                    <a:pt x="95" y="536"/>
                  </a:cubicBezTo>
                  <a:cubicBezTo>
                    <a:pt x="32" y="662"/>
                    <a:pt x="1" y="788"/>
                    <a:pt x="95" y="851"/>
                  </a:cubicBezTo>
                  <a:lnTo>
                    <a:pt x="568" y="1765"/>
                  </a:lnTo>
                  <a:lnTo>
                    <a:pt x="2238" y="1765"/>
                  </a:lnTo>
                  <a:cubicBezTo>
                    <a:pt x="2301" y="1544"/>
                    <a:pt x="2364" y="1324"/>
                    <a:pt x="2521" y="1135"/>
                  </a:cubicBezTo>
                  <a:lnTo>
                    <a:pt x="12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8459;p57"/>
            <p:cNvSpPr/>
            <p:nvPr/>
          </p:nvSpPr>
          <p:spPr>
            <a:xfrm>
              <a:off x="-17007700" y="4112450"/>
              <a:ext cx="44925" cy="60775"/>
            </a:xfrm>
            <a:custGeom>
              <a:avLst/>
              <a:gdLst/>
              <a:ahLst/>
              <a:cxnLst/>
              <a:rect l="l" t="t" r="r" b="b"/>
              <a:pathLst>
                <a:path w="1797" h="2431" extrusionOk="0">
                  <a:moveTo>
                    <a:pt x="1042" y="0"/>
                  </a:moveTo>
                  <a:cubicBezTo>
                    <a:pt x="989" y="0"/>
                    <a:pt x="936" y="10"/>
                    <a:pt x="883" y="36"/>
                  </a:cubicBezTo>
                  <a:lnTo>
                    <a:pt x="0" y="509"/>
                  </a:lnTo>
                  <a:lnTo>
                    <a:pt x="0" y="2179"/>
                  </a:lnTo>
                  <a:cubicBezTo>
                    <a:pt x="221" y="2210"/>
                    <a:pt x="410" y="2273"/>
                    <a:pt x="630" y="2431"/>
                  </a:cubicBezTo>
                  <a:lnTo>
                    <a:pt x="1796" y="1265"/>
                  </a:lnTo>
                  <a:lnTo>
                    <a:pt x="1481" y="288"/>
                  </a:lnTo>
                  <a:cubicBezTo>
                    <a:pt x="1450" y="162"/>
                    <a:pt x="1355" y="68"/>
                    <a:pt x="1261" y="36"/>
                  </a:cubicBezTo>
                  <a:cubicBezTo>
                    <a:pt x="1188" y="18"/>
                    <a:pt x="1115" y="0"/>
                    <a:pt x="10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8460;p57"/>
            <p:cNvSpPr/>
            <p:nvPr/>
          </p:nvSpPr>
          <p:spPr>
            <a:xfrm>
              <a:off x="-17007700" y="4248025"/>
              <a:ext cx="44925" cy="61475"/>
            </a:xfrm>
            <a:custGeom>
              <a:avLst/>
              <a:gdLst/>
              <a:ahLst/>
              <a:cxnLst/>
              <a:rect l="l" t="t" r="r" b="b"/>
              <a:pathLst>
                <a:path w="1797" h="2459" extrusionOk="0">
                  <a:moveTo>
                    <a:pt x="630" y="1"/>
                  </a:moveTo>
                  <a:cubicBezTo>
                    <a:pt x="473" y="95"/>
                    <a:pt x="221" y="221"/>
                    <a:pt x="0" y="253"/>
                  </a:cubicBezTo>
                  <a:lnTo>
                    <a:pt x="0" y="1954"/>
                  </a:lnTo>
                  <a:lnTo>
                    <a:pt x="883" y="2427"/>
                  </a:lnTo>
                  <a:cubicBezTo>
                    <a:pt x="946" y="2458"/>
                    <a:pt x="1009" y="2458"/>
                    <a:pt x="1040" y="2458"/>
                  </a:cubicBezTo>
                  <a:cubicBezTo>
                    <a:pt x="1135" y="2458"/>
                    <a:pt x="1198" y="2427"/>
                    <a:pt x="1261" y="2364"/>
                  </a:cubicBezTo>
                  <a:cubicBezTo>
                    <a:pt x="1324" y="2332"/>
                    <a:pt x="1450" y="2269"/>
                    <a:pt x="1481" y="2175"/>
                  </a:cubicBezTo>
                  <a:lnTo>
                    <a:pt x="1796" y="1198"/>
                  </a:lnTo>
                  <a:lnTo>
                    <a:pt x="63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8461;p57"/>
            <p:cNvSpPr/>
            <p:nvPr/>
          </p:nvSpPr>
          <p:spPr>
            <a:xfrm>
              <a:off x="-16980125" y="4219675"/>
              <a:ext cx="61450" cy="45700"/>
            </a:xfrm>
            <a:custGeom>
              <a:avLst/>
              <a:gdLst/>
              <a:ahLst/>
              <a:cxnLst/>
              <a:rect l="l" t="t" r="r" b="b"/>
              <a:pathLst>
                <a:path w="2458" h="1828" extrusionOk="0">
                  <a:moveTo>
                    <a:pt x="252" y="1"/>
                  </a:moveTo>
                  <a:cubicBezTo>
                    <a:pt x="221" y="253"/>
                    <a:pt x="158" y="442"/>
                    <a:pt x="0" y="631"/>
                  </a:cubicBezTo>
                  <a:lnTo>
                    <a:pt x="1166" y="1828"/>
                  </a:lnTo>
                  <a:lnTo>
                    <a:pt x="2142" y="1513"/>
                  </a:lnTo>
                  <a:cubicBezTo>
                    <a:pt x="2268" y="1450"/>
                    <a:pt x="2363" y="1387"/>
                    <a:pt x="2394" y="1261"/>
                  </a:cubicBezTo>
                  <a:cubicBezTo>
                    <a:pt x="2426" y="1135"/>
                    <a:pt x="2457" y="1009"/>
                    <a:pt x="2394" y="946"/>
                  </a:cubicBezTo>
                  <a:lnTo>
                    <a:pt x="19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8462;p57"/>
            <p:cNvSpPr/>
            <p:nvPr/>
          </p:nvSpPr>
          <p:spPr>
            <a:xfrm>
              <a:off x="-17070725" y="4247250"/>
              <a:ext cx="44925" cy="61300"/>
            </a:xfrm>
            <a:custGeom>
              <a:avLst/>
              <a:gdLst/>
              <a:ahLst/>
              <a:cxnLst/>
              <a:rect l="l" t="t" r="r" b="b"/>
              <a:pathLst>
                <a:path w="1797" h="2452" extrusionOk="0">
                  <a:moveTo>
                    <a:pt x="1167" y="0"/>
                  </a:moveTo>
                  <a:lnTo>
                    <a:pt x="1" y="1197"/>
                  </a:lnTo>
                  <a:lnTo>
                    <a:pt x="316" y="2174"/>
                  </a:lnTo>
                  <a:cubicBezTo>
                    <a:pt x="348" y="2300"/>
                    <a:pt x="411" y="2332"/>
                    <a:pt x="505" y="2363"/>
                  </a:cubicBezTo>
                  <a:cubicBezTo>
                    <a:pt x="578" y="2418"/>
                    <a:pt x="641" y="2452"/>
                    <a:pt x="711" y="2452"/>
                  </a:cubicBezTo>
                  <a:cubicBezTo>
                    <a:pt x="762" y="2452"/>
                    <a:pt x="817" y="2434"/>
                    <a:pt x="883" y="2395"/>
                  </a:cubicBezTo>
                  <a:lnTo>
                    <a:pt x="1797" y="1922"/>
                  </a:lnTo>
                  <a:lnTo>
                    <a:pt x="1797" y="284"/>
                  </a:lnTo>
                  <a:cubicBezTo>
                    <a:pt x="1576" y="221"/>
                    <a:pt x="1356" y="158"/>
                    <a:pt x="1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8463;p57"/>
            <p:cNvSpPr/>
            <p:nvPr/>
          </p:nvSpPr>
          <p:spPr>
            <a:xfrm>
              <a:off x="-17115600" y="4218900"/>
              <a:ext cx="61450" cy="44900"/>
            </a:xfrm>
            <a:custGeom>
              <a:avLst/>
              <a:gdLst/>
              <a:ahLst/>
              <a:cxnLst/>
              <a:rect l="l" t="t" r="r" b="b"/>
              <a:pathLst>
                <a:path w="2458" h="1796" extrusionOk="0">
                  <a:moveTo>
                    <a:pt x="536" y="0"/>
                  </a:moveTo>
                  <a:lnTo>
                    <a:pt x="536" y="32"/>
                  </a:lnTo>
                  <a:lnTo>
                    <a:pt x="63" y="945"/>
                  </a:lnTo>
                  <a:cubicBezTo>
                    <a:pt x="0" y="1071"/>
                    <a:pt x="0" y="1166"/>
                    <a:pt x="63" y="1260"/>
                  </a:cubicBezTo>
                  <a:cubicBezTo>
                    <a:pt x="95" y="1386"/>
                    <a:pt x="158" y="1449"/>
                    <a:pt x="284" y="1481"/>
                  </a:cubicBezTo>
                  <a:lnTo>
                    <a:pt x="1260" y="1796"/>
                  </a:lnTo>
                  <a:lnTo>
                    <a:pt x="2458" y="630"/>
                  </a:lnTo>
                  <a:cubicBezTo>
                    <a:pt x="2332" y="441"/>
                    <a:pt x="2269" y="221"/>
                    <a:pt x="21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3" name="Google Shape;8446;p57"/>
          <p:cNvGrpSpPr/>
          <p:nvPr/>
        </p:nvGrpSpPr>
        <p:grpSpPr>
          <a:xfrm>
            <a:off x="9143481" y="1510397"/>
            <a:ext cx="456308" cy="457200"/>
            <a:chOff x="-17170750" y="4058800"/>
            <a:chExt cx="308775" cy="304050"/>
          </a:xfrm>
          <a:gradFill flip="none" rotWithShape="1">
            <a:gsLst>
              <a:gs pos="0">
                <a:schemeClr val="accent5"/>
              </a:gs>
              <a:gs pos="100000">
                <a:schemeClr val="accent6"/>
              </a:gs>
            </a:gsLst>
            <a:lin ang="16200000" scaled="1"/>
            <a:tileRect/>
          </a:gradFill>
        </p:grpSpPr>
        <p:sp>
          <p:nvSpPr>
            <p:cNvPr id="264" name="Google Shape;8447;p57"/>
            <p:cNvSpPr/>
            <p:nvPr/>
          </p:nvSpPr>
          <p:spPr>
            <a:xfrm>
              <a:off x="-17041575" y="4058800"/>
              <a:ext cx="49650" cy="49850"/>
            </a:xfrm>
            <a:custGeom>
              <a:avLst/>
              <a:gdLst/>
              <a:ahLst/>
              <a:cxnLst/>
              <a:rect l="l" t="t" r="r" b="b"/>
              <a:pathLst>
                <a:path w="1986" h="1994" extrusionOk="0">
                  <a:moveTo>
                    <a:pt x="989" y="1"/>
                  </a:moveTo>
                  <a:cubicBezTo>
                    <a:pt x="859" y="1"/>
                    <a:pt x="725" y="56"/>
                    <a:pt x="662" y="166"/>
                  </a:cubicBezTo>
                  <a:lnTo>
                    <a:pt x="1" y="1521"/>
                  </a:lnTo>
                  <a:lnTo>
                    <a:pt x="32" y="1521"/>
                  </a:lnTo>
                  <a:lnTo>
                    <a:pt x="977" y="1993"/>
                  </a:lnTo>
                  <a:lnTo>
                    <a:pt x="1954" y="1521"/>
                  </a:lnTo>
                  <a:lnTo>
                    <a:pt x="1985" y="1521"/>
                  </a:lnTo>
                  <a:lnTo>
                    <a:pt x="1292" y="166"/>
                  </a:lnTo>
                  <a:cubicBezTo>
                    <a:pt x="1245" y="56"/>
                    <a:pt x="1119" y="1"/>
                    <a:pt x="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8448;p57"/>
            <p:cNvSpPr/>
            <p:nvPr/>
          </p:nvSpPr>
          <p:spPr>
            <a:xfrm>
              <a:off x="-17041575" y="4312625"/>
              <a:ext cx="49650" cy="50225"/>
            </a:xfrm>
            <a:custGeom>
              <a:avLst/>
              <a:gdLst/>
              <a:ahLst/>
              <a:cxnLst/>
              <a:rect l="l" t="t" r="r" b="b"/>
              <a:pathLst>
                <a:path w="1986" h="2009" extrusionOk="0">
                  <a:moveTo>
                    <a:pt x="977" y="0"/>
                  </a:moveTo>
                  <a:lnTo>
                    <a:pt x="32" y="473"/>
                  </a:lnTo>
                  <a:lnTo>
                    <a:pt x="1" y="473"/>
                  </a:lnTo>
                  <a:lnTo>
                    <a:pt x="662" y="1796"/>
                  </a:lnTo>
                  <a:cubicBezTo>
                    <a:pt x="757" y="1938"/>
                    <a:pt x="891" y="2009"/>
                    <a:pt x="1013" y="2009"/>
                  </a:cubicBezTo>
                  <a:cubicBezTo>
                    <a:pt x="1135" y="2009"/>
                    <a:pt x="1245" y="1938"/>
                    <a:pt x="1292" y="1796"/>
                  </a:cubicBezTo>
                  <a:lnTo>
                    <a:pt x="1985" y="473"/>
                  </a:lnTo>
                  <a:lnTo>
                    <a:pt x="1954" y="473"/>
                  </a:lnTo>
                  <a:lnTo>
                    <a:pt x="9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8449;p57"/>
            <p:cNvSpPr/>
            <p:nvPr/>
          </p:nvSpPr>
          <p:spPr>
            <a:xfrm>
              <a:off x="-17170750" y="4186600"/>
              <a:ext cx="52800" cy="48075"/>
            </a:xfrm>
            <a:custGeom>
              <a:avLst/>
              <a:gdLst/>
              <a:ahLst/>
              <a:cxnLst/>
              <a:rect l="l" t="t" r="r" b="b"/>
              <a:pathLst>
                <a:path w="2112" h="1923" extrusionOk="0">
                  <a:moveTo>
                    <a:pt x="1639" y="0"/>
                  </a:moveTo>
                  <a:lnTo>
                    <a:pt x="284" y="630"/>
                  </a:lnTo>
                  <a:cubicBezTo>
                    <a:pt x="1" y="788"/>
                    <a:pt x="1" y="1135"/>
                    <a:pt x="284" y="1261"/>
                  </a:cubicBezTo>
                  <a:lnTo>
                    <a:pt x="1639" y="1922"/>
                  </a:lnTo>
                  <a:lnTo>
                    <a:pt x="1639" y="1891"/>
                  </a:lnTo>
                  <a:lnTo>
                    <a:pt x="2112" y="946"/>
                  </a:lnTo>
                  <a:lnTo>
                    <a:pt x="16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8450;p57"/>
            <p:cNvSpPr/>
            <p:nvPr/>
          </p:nvSpPr>
          <p:spPr>
            <a:xfrm>
              <a:off x="-16914775" y="4185025"/>
              <a:ext cx="52800" cy="49650"/>
            </a:xfrm>
            <a:custGeom>
              <a:avLst/>
              <a:gdLst/>
              <a:ahLst/>
              <a:cxnLst/>
              <a:rect l="l" t="t" r="r" b="b"/>
              <a:pathLst>
                <a:path w="2112" h="1986" extrusionOk="0">
                  <a:moveTo>
                    <a:pt x="474" y="0"/>
                  </a:moveTo>
                  <a:lnTo>
                    <a:pt x="474" y="63"/>
                  </a:lnTo>
                  <a:lnTo>
                    <a:pt x="1" y="1009"/>
                  </a:lnTo>
                  <a:lnTo>
                    <a:pt x="474" y="1954"/>
                  </a:lnTo>
                  <a:lnTo>
                    <a:pt x="474" y="1985"/>
                  </a:lnTo>
                  <a:lnTo>
                    <a:pt x="1828" y="1324"/>
                  </a:lnTo>
                  <a:cubicBezTo>
                    <a:pt x="2112" y="1198"/>
                    <a:pt x="2112" y="851"/>
                    <a:pt x="1828" y="693"/>
                  </a:cubicBezTo>
                  <a:lnTo>
                    <a:pt x="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8451;p57"/>
            <p:cNvSpPr/>
            <p:nvPr/>
          </p:nvSpPr>
          <p:spPr>
            <a:xfrm>
              <a:off x="-17127800" y="4273225"/>
              <a:ext cx="47650" cy="46500"/>
            </a:xfrm>
            <a:custGeom>
              <a:avLst/>
              <a:gdLst/>
              <a:ahLst/>
              <a:cxnLst/>
              <a:rect l="l" t="t" r="r" b="b"/>
              <a:pathLst>
                <a:path w="1906" h="1860" extrusionOk="0">
                  <a:moveTo>
                    <a:pt x="551" y="1"/>
                  </a:moveTo>
                  <a:lnTo>
                    <a:pt x="79" y="1419"/>
                  </a:lnTo>
                  <a:cubicBezTo>
                    <a:pt x="0" y="1628"/>
                    <a:pt x="183" y="1859"/>
                    <a:pt x="373" y="1859"/>
                  </a:cubicBezTo>
                  <a:cubicBezTo>
                    <a:pt x="412" y="1859"/>
                    <a:pt x="451" y="1850"/>
                    <a:pt x="488" y="1828"/>
                  </a:cubicBezTo>
                  <a:lnTo>
                    <a:pt x="1906" y="1356"/>
                  </a:lnTo>
                  <a:lnTo>
                    <a:pt x="1906" y="1324"/>
                  </a:lnTo>
                  <a:lnTo>
                    <a:pt x="1591" y="347"/>
                  </a:lnTo>
                  <a:lnTo>
                    <a:pt x="5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8452;p57"/>
            <p:cNvSpPr/>
            <p:nvPr/>
          </p:nvSpPr>
          <p:spPr>
            <a:xfrm>
              <a:off x="-16952575" y="4100775"/>
              <a:ext cx="47675" cy="47250"/>
            </a:xfrm>
            <a:custGeom>
              <a:avLst/>
              <a:gdLst/>
              <a:ahLst/>
              <a:cxnLst/>
              <a:rect l="l" t="t" r="r" b="b"/>
              <a:pathLst>
                <a:path w="1907" h="1890" extrusionOk="0">
                  <a:moveTo>
                    <a:pt x="1544" y="0"/>
                  </a:moveTo>
                  <a:cubicBezTo>
                    <a:pt x="1503" y="0"/>
                    <a:pt x="1461" y="10"/>
                    <a:pt x="1418" y="31"/>
                  </a:cubicBezTo>
                  <a:lnTo>
                    <a:pt x="1" y="503"/>
                  </a:lnTo>
                  <a:lnTo>
                    <a:pt x="1" y="535"/>
                  </a:lnTo>
                  <a:lnTo>
                    <a:pt x="316" y="1543"/>
                  </a:lnTo>
                  <a:lnTo>
                    <a:pt x="1324" y="1890"/>
                  </a:lnTo>
                  <a:lnTo>
                    <a:pt x="1355" y="1890"/>
                  </a:lnTo>
                  <a:lnTo>
                    <a:pt x="1828" y="472"/>
                  </a:lnTo>
                  <a:cubicBezTo>
                    <a:pt x="1907" y="236"/>
                    <a:pt x="1745" y="0"/>
                    <a:pt x="15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8453;p57"/>
            <p:cNvSpPr/>
            <p:nvPr/>
          </p:nvSpPr>
          <p:spPr>
            <a:xfrm>
              <a:off x="-16954150" y="4273225"/>
              <a:ext cx="49200" cy="47800"/>
            </a:xfrm>
            <a:custGeom>
              <a:avLst/>
              <a:gdLst/>
              <a:ahLst/>
              <a:cxnLst/>
              <a:rect l="l" t="t" r="r" b="b"/>
              <a:pathLst>
                <a:path w="1968" h="1912" extrusionOk="0">
                  <a:moveTo>
                    <a:pt x="1387" y="1"/>
                  </a:moveTo>
                  <a:lnTo>
                    <a:pt x="379" y="347"/>
                  </a:lnTo>
                  <a:lnTo>
                    <a:pt x="1" y="1356"/>
                  </a:lnTo>
                  <a:lnTo>
                    <a:pt x="1" y="1419"/>
                  </a:lnTo>
                  <a:lnTo>
                    <a:pt x="1418" y="1891"/>
                  </a:lnTo>
                  <a:cubicBezTo>
                    <a:pt x="1460" y="1905"/>
                    <a:pt x="1501" y="1911"/>
                    <a:pt x="1541" y="1911"/>
                  </a:cubicBezTo>
                  <a:cubicBezTo>
                    <a:pt x="1776" y="1911"/>
                    <a:pt x="1967" y="1692"/>
                    <a:pt x="1860" y="1450"/>
                  </a:cubicBezTo>
                  <a:lnTo>
                    <a:pt x="13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8454;p57"/>
            <p:cNvSpPr/>
            <p:nvPr/>
          </p:nvSpPr>
          <p:spPr>
            <a:xfrm>
              <a:off x="-17128625" y="4101275"/>
              <a:ext cx="48475" cy="46750"/>
            </a:xfrm>
            <a:custGeom>
              <a:avLst/>
              <a:gdLst/>
              <a:ahLst/>
              <a:cxnLst/>
              <a:rect l="l" t="t" r="r" b="b"/>
              <a:pathLst>
                <a:path w="1939" h="1870" extrusionOk="0">
                  <a:moveTo>
                    <a:pt x="433" y="0"/>
                  </a:moveTo>
                  <a:cubicBezTo>
                    <a:pt x="209" y="0"/>
                    <a:pt x="0" y="201"/>
                    <a:pt x="112" y="452"/>
                  </a:cubicBezTo>
                  <a:lnTo>
                    <a:pt x="584" y="1870"/>
                  </a:lnTo>
                  <a:lnTo>
                    <a:pt x="1592" y="1523"/>
                  </a:lnTo>
                  <a:lnTo>
                    <a:pt x="1939" y="483"/>
                  </a:lnTo>
                  <a:lnTo>
                    <a:pt x="521" y="11"/>
                  </a:lnTo>
                  <a:cubicBezTo>
                    <a:pt x="492" y="4"/>
                    <a:pt x="462" y="0"/>
                    <a:pt x="4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8455;p57"/>
            <p:cNvSpPr/>
            <p:nvPr/>
          </p:nvSpPr>
          <p:spPr>
            <a:xfrm>
              <a:off x="-17043150" y="41834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040" y="0"/>
                  </a:moveTo>
                  <a:cubicBezTo>
                    <a:pt x="473" y="0"/>
                    <a:pt x="1" y="473"/>
                    <a:pt x="1" y="1072"/>
                  </a:cubicBezTo>
                  <a:cubicBezTo>
                    <a:pt x="1" y="1639"/>
                    <a:pt x="473" y="2111"/>
                    <a:pt x="1040" y="2111"/>
                  </a:cubicBezTo>
                  <a:cubicBezTo>
                    <a:pt x="1639" y="2111"/>
                    <a:pt x="2112" y="1639"/>
                    <a:pt x="2112" y="1072"/>
                  </a:cubicBezTo>
                  <a:cubicBezTo>
                    <a:pt x="2112" y="504"/>
                    <a:pt x="1639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8456;p57"/>
            <p:cNvSpPr/>
            <p:nvPr/>
          </p:nvSpPr>
          <p:spPr>
            <a:xfrm>
              <a:off x="-17070725" y="4111975"/>
              <a:ext cx="44925" cy="60475"/>
            </a:xfrm>
            <a:custGeom>
              <a:avLst/>
              <a:gdLst/>
              <a:ahLst/>
              <a:cxnLst/>
              <a:rect l="l" t="t" r="r" b="b"/>
              <a:pathLst>
                <a:path w="1797" h="2419" extrusionOk="0">
                  <a:moveTo>
                    <a:pt x="722" y="0"/>
                  </a:moveTo>
                  <a:cubicBezTo>
                    <a:pt x="663" y="0"/>
                    <a:pt x="600" y="8"/>
                    <a:pt x="537" y="24"/>
                  </a:cubicBezTo>
                  <a:cubicBezTo>
                    <a:pt x="411" y="55"/>
                    <a:pt x="348" y="150"/>
                    <a:pt x="316" y="244"/>
                  </a:cubicBezTo>
                  <a:lnTo>
                    <a:pt x="1" y="1253"/>
                  </a:lnTo>
                  <a:lnTo>
                    <a:pt x="1167" y="2418"/>
                  </a:lnTo>
                  <a:cubicBezTo>
                    <a:pt x="1356" y="2355"/>
                    <a:pt x="1576" y="2229"/>
                    <a:pt x="1797" y="2198"/>
                  </a:cubicBezTo>
                  <a:lnTo>
                    <a:pt x="1797" y="496"/>
                  </a:lnTo>
                  <a:lnTo>
                    <a:pt x="883" y="24"/>
                  </a:lnTo>
                  <a:cubicBezTo>
                    <a:pt x="836" y="8"/>
                    <a:pt x="781" y="0"/>
                    <a:pt x="7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8457;p57"/>
            <p:cNvSpPr/>
            <p:nvPr/>
          </p:nvSpPr>
          <p:spPr>
            <a:xfrm>
              <a:off x="-16979350" y="4156675"/>
              <a:ext cx="60675" cy="45700"/>
            </a:xfrm>
            <a:custGeom>
              <a:avLst/>
              <a:gdLst/>
              <a:ahLst/>
              <a:cxnLst/>
              <a:rect l="l" t="t" r="r" b="b"/>
              <a:pathLst>
                <a:path w="2427" h="1828" extrusionOk="0">
                  <a:moveTo>
                    <a:pt x="1166" y="0"/>
                  </a:moveTo>
                  <a:lnTo>
                    <a:pt x="1" y="1166"/>
                  </a:lnTo>
                  <a:cubicBezTo>
                    <a:pt x="127" y="1386"/>
                    <a:pt x="190" y="1575"/>
                    <a:pt x="284" y="1827"/>
                  </a:cubicBezTo>
                  <a:lnTo>
                    <a:pt x="1954" y="1827"/>
                  </a:lnTo>
                  <a:lnTo>
                    <a:pt x="2426" y="914"/>
                  </a:lnTo>
                  <a:cubicBezTo>
                    <a:pt x="2426" y="756"/>
                    <a:pt x="2426" y="630"/>
                    <a:pt x="2395" y="567"/>
                  </a:cubicBezTo>
                  <a:cubicBezTo>
                    <a:pt x="2363" y="441"/>
                    <a:pt x="2269" y="347"/>
                    <a:pt x="2174" y="315"/>
                  </a:cubicBezTo>
                  <a:lnTo>
                    <a:pt x="11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8458;p57"/>
            <p:cNvSpPr/>
            <p:nvPr/>
          </p:nvSpPr>
          <p:spPr>
            <a:xfrm>
              <a:off x="-17116400" y="4155875"/>
              <a:ext cx="63050" cy="44125"/>
            </a:xfrm>
            <a:custGeom>
              <a:avLst/>
              <a:gdLst/>
              <a:ahLst/>
              <a:cxnLst/>
              <a:rect l="l" t="t" r="r" b="b"/>
              <a:pathLst>
                <a:path w="2522" h="1765" extrusionOk="0">
                  <a:moveTo>
                    <a:pt x="1292" y="1"/>
                  </a:moveTo>
                  <a:lnTo>
                    <a:pt x="316" y="316"/>
                  </a:lnTo>
                  <a:cubicBezTo>
                    <a:pt x="190" y="347"/>
                    <a:pt x="127" y="442"/>
                    <a:pt x="95" y="536"/>
                  </a:cubicBezTo>
                  <a:cubicBezTo>
                    <a:pt x="32" y="662"/>
                    <a:pt x="1" y="788"/>
                    <a:pt x="95" y="851"/>
                  </a:cubicBezTo>
                  <a:lnTo>
                    <a:pt x="568" y="1765"/>
                  </a:lnTo>
                  <a:lnTo>
                    <a:pt x="2238" y="1765"/>
                  </a:lnTo>
                  <a:cubicBezTo>
                    <a:pt x="2301" y="1544"/>
                    <a:pt x="2364" y="1324"/>
                    <a:pt x="2521" y="1135"/>
                  </a:cubicBezTo>
                  <a:lnTo>
                    <a:pt x="12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8459;p57"/>
            <p:cNvSpPr/>
            <p:nvPr/>
          </p:nvSpPr>
          <p:spPr>
            <a:xfrm>
              <a:off x="-17007700" y="4112450"/>
              <a:ext cx="44925" cy="60775"/>
            </a:xfrm>
            <a:custGeom>
              <a:avLst/>
              <a:gdLst/>
              <a:ahLst/>
              <a:cxnLst/>
              <a:rect l="l" t="t" r="r" b="b"/>
              <a:pathLst>
                <a:path w="1797" h="2431" extrusionOk="0">
                  <a:moveTo>
                    <a:pt x="1042" y="0"/>
                  </a:moveTo>
                  <a:cubicBezTo>
                    <a:pt x="989" y="0"/>
                    <a:pt x="936" y="10"/>
                    <a:pt x="883" y="36"/>
                  </a:cubicBezTo>
                  <a:lnTo>
                    <a:pt x="0" y="509"/>
                  </a:lnTo>
                  <a:lnTo>
                    <a:pt x="0" y="2179"/>
                  </a:lnTo>
                  <a:cubicBezTo>
                    <a:pt x="221" y="2210"/>
                    <a:pt x="410" y="2273"/>
                    <a:pt x="630" y="2431"/>
                  </a:cubicBezTo>
                  <a:lnTo>
                    <a:pt x="1796" y="1265"/>
                  </a:lnTo>
                  <a:lnTo>
                    <a:pt x="1481" y="288"/>
                  </a:lnTo>
                  <a:cubicBezTo>
                    <a:pt x="1450" y="162"/>
                    <a:pt x="1355" y="68"/>
                    <a:pt x="1261" y="36"/>
                  </a:cubicBezTo>
                  <a:cubicBezTo>
                    <a:pt x="1188" y="18"/>
                    <a:pt x="1115" y="0"/>
                    <a:pt x="10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8460;p57"/>
            <p:cNvSpPr/>
            <p:nvPr/>
          </p:nvSpPr>
          <p:spPr>
            <a:xfrm>
              <a:off x="-17007700" y="4248025"/>
              <a:ext cx="44925" cy="61475"/>
            </a:xfrm>
            <a:custGeom>
              <a:avLst/>
              <a:gdLst/>
              <a:ahLst/>
              <a:cxnLst/>
              <a:rect l="l" t="t" r="r" b="b"/>
              <a:pathLst>
                <a:path w="1797" h="2459" extrusionOk="0">
                  <a:moveTo>
                    <a:pt x="630" y="1"/>
                  </a:moveTo>
                  <a:cubicBezTo>
                    <a:pt x="473" y="95"/>
                    <a:pt x="221" y="221"/>
                    <a:pt x="0" y="253"/>
                  </a:cubicBezTo>
                  <a:lnTo>
                    <a:pt x="0" y="1954"/>
                  </a:lnTo>
                  <a:lnTo>
                    <a:pt x="883" y="2427"/>
                  </a:lnTo>
                  <a:cubicBezTo>
                    <a:pt x="946" y="2458"/>
                    <a:pt x="1009" y="2458"/>
                    <a:pt x="1040" y="2458"/>
                  </a:cubicBezTo>
                  <a:cubicBezTo>
                    <a:pt x="1135" y="2458"/>
                    <a:pt x="1198" y="2427"/>
                    <a:pt x="1261" y="2364"/>
                  </a:cubicBezTo>
                  <a:cubicBezTo>
                    <a:pt x="1324" y="2332"/>
                    <a:pt x="1450" y="2269"/>
                    <a:pt x="1481" y="2175"/>
                  </a:cubicBezTo>
                  <a:lnTo>
                    <a:pt x="1796" y="1198"/>
                  </a:lnTo>
                  <a:lnTo>
                    <a:pt x="63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8461;p57"/>
            <p:cNvSpPr/>
            <p:nvPr/>
          </p:nvSpPr>
          <p:spPr>
            <a:xfrm>
              <a:off x="-16980125" y="4219675"/>
              <a:ext cx="61450" cy="45700"/>
            </a:xfrm>
            <a:custGeom>
              <a:avLst/>
              <a:gdLst/>
              <a:ahLst/>
              <a:cxnLst/>
              <a:rect l="l" t="t" r="r" b="b"/>
              <a:pathLst>
                <a:path w="2458" h="1828" extrusionOk="0">
                  <a:moveTo>
                    <a:pt x="252" y="1"/>
                  </a:moveTo>
                  <a:cubicBezTo>
                    <a:pt x="221" y="253"/>
                    <a:pt x="158" y="442"/>
                    <a:pt x="0" y="631"/>
                  </a:cubicBezTo>
                  <a:lnTo>
                    <a:pt x="1166" y="1828"/>
                  </a:lnTo>
                  <a:lnTo>
                    <a:pt x="2142" y="1513"/>
                  </a:lnTo>
                  <a:cubicBezTo>
                    <a:pt x="2268" y="1450"/>
                    <a:pt x="2363" y="1387"/>
                    <a:pt x="2394" y="1261"/>
                  </a:cubicBezTo>
                  <a:cubicBezTo>
                    <a:pt x="2426" y="1135"/>
                    <a:pt x="2457" y="1009"/>
                    <a:pt x="2394" y="946"/>
                  </a:cubicBezTo>
                  <a:lnTo>
                    <a:pt x="19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8462;p57"/>
            <p:cNvSpPr/>
            <p:nvPr/>
          </p:nvSpPr>
          <p:spPr>
            <a:xfrm>
              <a:off x="-17070725" y="4247250"/>
              <a:ext cx="44925" cy="61300"/>
            </a:xfrm>
            <a:custGeom>
              <a:avLst/>
              <a:gdLst/>
              <a:ahLst/>
              <a:cxnLst/>
              <a:rect l="l" t="t" r="r" b="b"/>
              <a:pathLst>
                <a:path w="1797" h="2452" extrusionOk="0">
                  <a:moveTo>
                    <a:pt x="1167" y="0"/>
                  </a:moveTo>
                  <a:lnTo>
                    <a:pt x="1" y="1197"/>
                  </a:lnTo>
                  <a:lnTo>
                    <a:pt x="316" y="2174"/>
                  </a:lnTo>
                  <a:cubicBezTo>
                    <a:pt x="348" y="2300"/>
                    <a:pt x="411" y="2332"/>
                    <a:pt x="505" y="2363"/>
                  </a:cubicBezTo>
                  <a:cubicBezTo>
                    <a:pt x="578" y="2418"/>
                    <a:pt x="641" y="2452"/>
                    <a:pt x="711" y="2452"/>
                  </a:cubicBezTo>
                  <a:cubicBezTo>
                    <a:pt x="762" y="2452"/>
                    <a:pt x="817" y="2434"/>
                    <a:pt x="883" y="2395"/>
                  </a:cubicBezTo>
                  <a:lnTo>
                    <a:pt x="1797" y="1922"/>
                  </a:lnTo>
                  <a:lnTo>
                    <a:pt x="1797" y="284"/>
                  </a:lnTo>
                  <a:cubicBezTo>
                    <a:pt x="1576" y="221"/>
                    <a:pt x="1356" y="158"/>
                    <a:pt x="1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8463;p57"/>
            <p:cNvSpPr/>
            <p:nvPr/>
          </p:nvSpPr>
          <p:spPr>
            <a:xfrm>
              <a:off x="-17115600" y="4218900"/>
              <a:ext cx="61450" cy="44900"/>
            </a:xfrm>
            <a:custGeom>
              <a:avLst/>
              <a:gdLst/>
              <a:ahLst/>
              <a:cxnLst/>
              <a:rect l="l" t="t" r="r" b="b"/>
              <a:pathLst>
                <a:path w="2458" h="1796" extrusionOk="0">
                  <a:moveTo>
                    <a:pt x="536" y="0"/>
                  </a:moveTo>
                  <a:lnTo>
                    <a:pt x="536" y="32"/>
                  </a:lnTo>
                  <a:lnTo>
                    <a:pt x="63" y="945"/>
                  </a:lnTo>
                  <a:cubicBezTo>
                    <a:pt x="0" y="1071"/>
                    <a:pt x="0" y="1166"/>
                    <a:pt x="63" y="1260"/>
                  </a:cubicBezTo>
                  <a:cubicBezTo>
                    <a:pt x="95" y="1386"/>
                    <a:pt x="158" y="1449"/>
                    <a:pt x="284" y="1481"/>
                  </a:cubicBezTo>
                  <a:lnTo>
                    <a:pt x="1260" y="1796"/>
                  </a:lnTo>
                  <a:lnTo>
                    <a:pt x="2458" y="630"/>
                  </a:lnTo>
                  <a:cubicBezTo>
                    <a:pt x="2332" y="441"/>
                    <a:pt x="2269" y="221"/>
                    <a:pt x="21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81" name="Google Shape;8446;p57"/>
          <p:cNvGrpSpPr/>
          <p:nvPr/>
        </p:nvGrpSpPr>
        <p:grpSpPr>
          <a:xfrm>
            <a:off x="9726247" y="1509965"/>
            <a:ext cx="456308" cy="457200"/>
            <a:chOff x="-17170750" y="4058800"/>
            <a:chExt cx="308775" cy="304050"/>
          </a:xfr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  <a:tileRect/>
          </a:gradFill>
        </p:grpSpPr>
        <p:sp>
          <p:nvSpPr>
            <p:cNvPr id="282" name="Google Shape;8447;p57"/>
            <p:cNvSpPr/>
            <p:nvPr/>
          </p:nvSpPr>
          <p:spPr>
            <a:xfrm>
              <a:off x="-17041575" y="4058800"/>
              <a:ext cx="49650" cy="49850"/>
            </a:xfrm>
            <a:custGeom>
              <a:avLst/>
              <a:gdLst/>
              <a:ahLst/>
              <a:cxnLst/>
              <a:rect l="l" t="t" r="r" b="b"/>
              <a:pathLst>
                <a:path w="1986" h="1994" extrusionOk="0">
                  <a:moveTo>
                    <a:pt x="989" y="1"/>
                  </a:moveTo>
                  <a:cubicBezTo>
                    <a:pt x="859" y="1"/>
                    <a:pt x="725" y="56"/>
                    <a:pt x="662" y="166"/>
                  </a:cubicBezTo>
                  <a:lnTo>
                    <a:pt x="1" y="1521"/>
                  </a:lnTo>
                  <a:lnTo>
                    <a:pt x="32" y="1521"/>
                  </a:lnTo>
                  <a:lnTo>
                    <a:pt x="977" y="1993"/>
                  </a:lnTo>
                  <a:lnTo>
                    <a:pt x="1954" y="1521"/>
                  </a:lnTo>
                  <a:lnTo>
                    <a:pt x="1985" y="1521"/>
                  </a:lnTo>
                  <a:lnTo>
                    <a:pt x="1292" y="166"/>
                  </a:lnTo>
                  <a:cubicBezTo>
                    <a:pt x="1245" y="56"/>
                    <a:pt x="1119" y="1"/>
                    <a:pt x="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8448;p57"/>
            <p:cNvSpPr/>
            <p:nvPr/>
          </p:nvSpPr>
          <p:spPr>
            <a:xfrm>
              <a:off x="-17041575" y="4312625"/>
              <a:ext cx="49650" cy="50225"/>
            </a:xfrm>
            <a:custGeom>
              <a:avLst/>
              <a:gdLst/>
              <a:ahLst/>
              <a:cxnLst/>
              <a:rect l="l" t="t" r="r" b="b"/>
              <a:pathLst>
                <a:path w="1986" h="2009" extrusionOk="0">
                  <a:moveTo>
                    <a:pt x="977" y="0"/>
                  </a:moveTo>
                  <a:lnTo>
                    <a:pt x="32" y="473"/>
                  </a:lnTo>
                  <a:lnTo>
                    <a:pt x="1" y="473"/>
                  </a:lnTo>
                  <a:lnTo>
                    <a:pt x="662" y="1796"/>
                  </a:lnTo>
                  <a:cubicBezTo>
                    <a:pt x="757" y="1938"/>
                    <a:pt x="891" y="2009"/>
                    <a:pt x="1013" y="2009"/>
                  </a:cubicBezTo>
                  <a:cubicBezTo>
                    <a:pt x="1135" y="2009"/>
                    <a:pt x="1245" y="1938"/>
                    <a:pt x="1292" y="1796"/>
                  </a:cubicBezTo>
                  <a:lnTo>
                    <a:pt x="1985" y="473"/>
                  </a:lnTo>
                  <a:lnTo>
                    <a:pt x="1954" y="473"/>
                  </a:lnTo>
                  <a:lnTo>
                    <a:pt x="9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8449;p57"/>
            <p:cNvSpPr/>
            <p:nvPr/>
          </p:nvSpPr>
          <p:spPr>
            <a:xfrm>
              <a:off x="-17170750" y="4186600"/>
              <a:ext cx="52800" cy="48075"/>
            </a:xfrm>
            <a:custGeom>
              <a:avLst/>
              <a:gdLst/>
              <a:ahLst/>
              <a:cxnLst/>
              <a:rect l="l" t="t" r="r" b="b"/>
              <a:pathLst>
                <a:path w="2112" h="1923" extrusionOk="0">
                  <a:moveTo>
                    <a:pt x="1639" y="0"/>
                  </a:moveTo>
                  <a:lnTo>
                    <a:pt x="284" y="630"/>
                  </a:lnTo>
                  <a:cubicBezTo>
                    <a:pt x="1" y="788"/>
                    <a:pt x="1" y="1135"/>
                    <a:pt x="284" y="1261"/>
                  </a:cubicBezTo>
                  <a:lnTo>
                    <a:pt x="1639" y="1922"/>
                  </a:lnTo>
                  <a:lnTo>
                    <a:pt x="1639" y="1891"/>
                  </a:lnTo>
                  <a:lnTo>
                    <a:pt x="2112" y="946"/>
                  </a:lnTo>
                  <a:lnTo>
                    <a:pt x="16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8450;p57"/>
            <p:cNvSpPr/>
            <p:nvPr/>
          </p:nvSpPr>
          <p:spPr>
            <a:xfrm>
              <a:off x="-16914775" y="4185025"/>
              <a:ext cx="52800" cy="49650"/>
            </a:xfrm>
            <a:custGeom>
              <a:avLst/>
              <a:gdLst/>
              <a:ahLst/>
              <a:cxnLst/>
              <a:rect l="l" t="t" r="r" b="b"/>
              <a:pathLst>
                <a:path w="2112" h="1986" extrusionOk="0">
                  <a:moveTo>
                    <a:pt x="474" y="0"/>
                  </a:moveTo>
                  <a:lnTo>
                    <a:pt x="474" y="63"/>
                  </a:lnTo>
                  <a:lnTo>
                    <a:pt x="1" y="1009"/>
                  </a:lnTo>
                  <a:lnTo>
                    <a:pt x="474" y="1954"/>
                  </a:lnTo>
                  <a:lnTo>
                    <a:pt x="474" y="1985"/>
                  </a:lnTo>
                  <a:lnTo>
                    <a:pt x="1828" y="1324"/>
                  </a:lnTo>
                  <a:cubicBezTo>
                    <a:pt x="2112" y="1198"/>
                    <a:pt x="2112" y="851"/>
                    <a:pt x="1828" y="693"/>
                  </a:cubicBezTo>
                  <a:lnTo>
                    <a:pt x="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8451;p57"/>
            <p:cNvSpPr/>
            <p:nvPr/>
          </p:nvSpPr>
          <p:spPr>
            <a:xfrm>
              <a:off x="-17127800" y="4273225"/>
              <a:ext cx="47650" cy="46500"/>
            </a:xfrm>
            <a:custGeom>
              <a:avLst/>
              <a:gdLst/>
              <a:ahLst/>
              <a:cxnLst/>
              <a:rect l="l" t="t" r="r" b="b"/>
              <a:pathLst>
                <a:path w="1906" h="1860" extrusionOk="0">
                  <a:moveTo>
                    <a:pt x="551" y="1"/>
                  </a:moveTo>
                  <a:lnTo>
                    <a:pt x="79" y="1419"/>
                  </a:lnTo>
                  <a:cubicBezTo>
                    <a:pt x="0" y="1628"/>
                    <a:pt x="183" y="1859"/>
                    <a:pt x="373" y="1859"/>
                  </a:cubicBezTo>
                  <a:cubicBezTo>
                    <a:pt x="412" y="1859"/>
                    <a:pt x="451" y="1850"/>
                    <a:pt x="488" y="1828"/>
                  </a:cubicBezTo>
                  <a:lnTo>
                    <a:pt x="1906" y="1356"/>
                  </a:lnTo>
                  <a:lnTo>
                    <a:pt x="1906" y="1324"/>
                  </a:lnTo>
                  <a:lnTo>
                    <a:pt x="1591" y="347"/>
                  </a:lnTo>
                  <a:lnTo>
                    <a:pt x="5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8452;p57"/>
            <p:cNvSpPr/>
            <p:nvPr/>
          </p:nvSpPr>
          <p:spPr>
            <a:xfrm>
              <a:off x="-16952575" y="4100775"/>
              <a:ext cx="47675" cy="47250"/>
            </a:xfrm>
            <a:custGeom>
              <a:avLst/>
              <a:gdLst/>
              <a:ahLst/>
              <a:cxnLst/>
              <a:rect l="l" t="t" r="r" b="b"/>
              <a:pathLst>
                <a:path w="1907" h="1890" extrusionOk="0">
                  <a:moveTo>
                    <a:pt x="1544" y="0"/>
                  </a:moveTo>
                  <a:cubicBezTo>
                    <a:pt x="1503" y="0"/>
                    <a:pt x="1461" y="10"/>
                    <a:pt x="1418" y="31"/>
                  </a:cubicBezTo>
                  <a:lnTo>
                    <a:pt x="1" y="503"/>
                  </a:lnTo>
                  <a:lnTo>
                    <a:pt x="1" y="535"/>
                  </a:lnTo>
                  <a:lnTo>
                    <a:pt x="316" y="1543"/>
                  </a:lnTo>
                  <a:lnTo>
                    <a:pt x="1324" y="1890"/>
                  </a:lnTo>
                  <a:lnTo>
                    <a:pt x="1355" y="1890"/>
                  </a:lnTo>
                  <a:lnTo>
                    <a:pt x="1828" y="472"/>
                  </a:lnTo>
                  <a:cubicBezTo>
                    <a:pt x="1907" y="236"/>
                    <a:pt x="1745" y="0"/>
                    <a:pt x="15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8453;p57"/>
            <p:cNvSpPr/>
            <p:nvPr/>
          </p:nvSpPr>
          <p:spPr>
            <a:xfrm>
              <a:off x="-16954150" y="4273225"/>
              <a:ext cx="49200" cy="47800"/>
            </a:xfrm>
            <a:custGeom>
              <a:avLst/>
              <a:gdLst/>
              <a:ahLst/>
              <a:cxnLst/>
              <a:rect l="l" t="t" r="r" b="b"/>
              <a:pathLst>
                <a:path w="1968" h="1912" extrusionOk="0">
                  <a:moveTo>
                    <a:pt x="1387" y="1"/>
                  </a:moveTo>
                  <a:lnTo>
                    <a:pt x="379" y="347"/>
                  </a:lnTo>
                  <a:lnTo>
                    <a:pt x="1" y="1356"/>
                  </a:lnTo>
                  <a:lnTo>
                    <a:pt x="1" y="1419"/>
                  </a:lnTo>
                  <a:lnTo>
                    <a:pt x="1418" y="1891"/>
                  </a:lnTo>
                  <a:cubicBezTo>
                    <a:pt x="1460" y="1905"/>
                    <a:pt x="1501" y="1911"/>
                    <a:pt x="1541" y="1911"/>
                  </a:cubicBezTo>
                  <a:cubicBezTo>
                    <a:pt x="1776" y="1911"/>
                    <a:pt x="1967" y="1692"/>
                    <a:pt x="1860" y="1450"/>
                  </a:cubicBezTo>
                  <a:lnTo>
                    <a:pt x="13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8454;p57"/>
            <p:cNvSpPr/>
            <p:nvPr/>
          </p:nvSpPr>
          <p:spPr>
            <a:xfrm>
              <a:off x="-17128625" y="4101275"/>
              <a:ext cx="48475" cy="46750"/>
            </a:xfrm>
            <a:custGeom>
              <a:avLst/>
              <a:gdLst/>
              <a:ahLst/>
              <a:cxnLst/>
              <a:rect l="l" t="t" r="r" b="b"/>
              <a:pathLst>
                <a:path w="1939" h="1870" extrusionOk="0">
                  <a:moveTo>
                    <a:pt x="433" y="0"/>
                  </a:moveTo>
                  <a:cubicBezTo>
                    <a:pt x="209" y="0"/>
                    <a:pt x="0" y="201"/>
                    <a:pt x="112" y="452"/>
                  </a:cubicBezTo>
                  <a:lnTo>
                    <a:pt x="584" y="1870"/>
                  </a:lnTo>
                  <a:lnTo>
                    <a:pt x="1592" y="1523"/>
                  </a:lnTo>
                  <a:lnTo>
                    <a:pt x="1939" y="483"/>
                  </a:lnTo>
                  <a:lnTo>
                    <a:pt x="521" y="11"/>
                  </a:lnTo>
                  <a:cubicBezTo>
                    <a:pt x="492" y="4"/>
                    <a:pt x="462" y="0"/>
                    <a:pt x="4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8455;p57"/>
            <p:cNvSpPr/>
            <p:nvPr/>
          </p:nvSpPr>
          <p:spPr>
            <a:xfrm>
              <a:off x="-17043150" y="41834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040" y="0"/>
                  </a:moveTo>
                  <a:cubicBezTo>
                    <a:pt x="473" y="0"/>
                    <a:pt x="1" y="473"/>
                    <a:pt x="1" y="1072"/>
                  </a:cubicBezTo>
                  <a:cubicBezTo>
                    <a:pt x="1" y="1639"/>
                    <a:pt x="473" y="2111"/>
                    <a:pt x="1040" y="2111"/>
                  </a:cubicBezTo>
                  <a:cubicBezTo>
                    <a:pt x="1639" y="2111"/>
                    <a:pt x="2112" y="1639"/>
                    <a:pt x="2112" y="1072"/>
                  </a:cubicBezTo>
                  <a:cubicBezTo>
                    <a:pt x="2112" y="504"/>
                    <a:pt x="1639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8456;p57"/>
            <p:cNvSpPr/>
            <p:nvPr/>
          </p:nvSpPr>
          <p:spPr>
            <a:xfrm>
              <a:off x="-17070725" y="4111975"/>
              <a:ext cx="44925" cy="60475"/>
            </a:xfrm>
            <a:custGeom>
              <a:avLst/>
              <a:gdLst/>
              <a:ahLst/>
              <a:cxnLst/>
              <a:rect l="l" t="t" r="r" b="b"/>
              <a:pathLst>
                <a:path w="1797" h="2419" extrusionOk="0">
                  <a:moveTo>
                    <a:pt x="722" y="0"/>
                  </a:moveTo>
                  <a:cubicBezTo>
                    <a:pt x="663" y="0"/>
                    <a:pt x="600" y="8"/>
                    <a:pt x="537" y="24"/>
                  </a:cubicBezTo>
                  <a:cubicBezTo>
                    <a:pt x="411" y="55"/>
                    <a:pt x="348" y="150"/>
                    <a:pt x="316" y="244"/>
                  </a:cubicBezTo>
                  <a:lnTo>
                    <a:pt x="1" y="1253"/>
                  </a:lnTo>
                  <a:lnTo>
                    <a:pt x="1167" y="2418"/>
                  </a:lnTo>
                  <a:cubicBezTo>
                    <a:pt x="1356" y="2355"/>
                    <a:pt x="1576" y="2229"/>
                    <a:pt x="1797" y="2198"/>
                  </a:cubicBezTo>
                  <a:lnTo>
                    <a:pt x="1797" y="496"/>
                  </a:lnTo>
                  <a:lnTo>
                    <a:pt x="883" y="24"/>
                  </a:lnTo>
                  <a:cubicBezTo>
                    <a:pt x="836" y="8"/>
                    <a:pt x="781" y="0"/>
                    <a:pt x="7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8457;p57"/>
            <p:cNvSpPr/>
            <p:nvPr/>
          </p:nvSpPr>
          <p:spPr>
            <a:xfrm>
              <a:off x="-16979350" y="4156675"/>
              <a:ext cx="60675" cy="45700"/>
            </a:xfrm>
            <a:custGeom>
              <a:avLst/>
              <a:gdLst/>
              <a:ahLst/>
              <a:cxnLst/>
              <a:rect l="l" t="t" r="r" b="b"/>
              <a:pathLst>
                <a:path w="2427" h="1828" extrusionOk="0">
                  <a:moveTo>
                    <a:pt x="1166" y="0"/>
                  </a:moveTo>
                  <a:lnTo>
                    <a:pt x="1" y="1166"/>
                  </a:lnTo>
                  <a:cubicBezTo>
                    <a:pt x="127" y="1386"/>
                    <a:pt x="190" y="1575"/>
                    <a:pt x="284" y="1827"/>
                  </a:cubicBezTo>
                  <a:lnTo>
                    <a:pt x="1954" y="1827"/>
                  </a:lnTo>
                  <a:lnTo>
                    <a:pt x="2426" y="914"/>
                  </a:lnTo>
                  <a:cubicBezTo>
                    <a:pt x="2426" y="756"/>
                    <a:pt x="2426" y="630"/>
                    <a:pt x="2395" y="567"/>
                  </a:cubicBezTo>
                  <a:cubicBezTo>
                    <a:pt x="2363" y="441"/>
                    <a:pt x="2269" y="347"/>
                    <a:pt x="2174" y="315"/>
                  </a:cubicBezTo>
                  <a:lnTo>
                    <a:pt x="11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8458;p57"/>
            <p:cNvSpPr/>
            <p:nvPr/>
          </p:nvSpPr>
          <p:spPr>
            <a:xfrm>
              <a:off x="-17116400" y="4155875"/>
              <a:ext cx="63050" cy="44125"/>
            </a:xfrm>
            <a:custGeom>
              <a:avLst/>
              <a:gdLst/>
              <a:ahLst/>
              <a:cxnLst/>
              <a:rect l="l" t="t" r="r" b="b"/>
              <a:pathLst>
                <a:path w="2522" h="1765" extrusionOk="0">
                  <a:moveTo>
                    <a:pt x="1292" y="1"/>
                  </a:moveTo>
                  <a:lnTo>
                    <a:pt x="316" y="316"/>
                  </a:lnTo>
                  <a:cubicBezTo>
                    <a:pt x="190" y="347"/>
                    <a:pt x="127" y="442"/>
                    <a:pt x="95" y="536"/>
                  </a:cubicBezTo>
                  <a:cubicBezTo>
                    <a:pt x="32" y="662"/>
                    <a:pt x="1" y="788"/>
                    <a:pt x="95" y="851"/>
                  </a:cubicBezTo>
                  <a:lnTo>
                    <a:pt x="568" y="1765"/>
                  </a:lnTo>
                  <a:lnTo>
                    <a:pt x="2238" y="1765"/>
                  </a:lnTo>
                  <a:cubicBezTo>
                    <a:pt x="2301" y="1544"/>
                    <a:pt x="2364" y="1324"/>
                    <a:pt x="2521" y="1135"/>
                  </a:cubicBezTo>
                  <a:lnTo>
                    <a:pt x="12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8459;p57"/>
            <p:cNvSpPr/>
            <p:nvPr/>
          </p:nvSpPr>
          <p:spPr>
            <a:xfrm>
              <a:off x="-17007700" y="4112450"/>
              <a:ext cx="44925" cy="60775"/>
            </a:xfrm>
            <a:custGeom>
              <a:avLst/>
              <a:gdLst/>
              <a:ahLst/>
              <a:cxnLst/>
              <a:rect l="l" t="t" r="r" b="b"/>
              <a:pathLst>
                <a:path w="1797" h="2431" extrusionOk="0">
                  <a:moveTo>
                    <a:pt x="1042" y="0"/>
                  </a:moveTo>
                  <a:cubicBezTo>
                    <a:pt x="989" y="0"/>
                    <a:pt x="936" y="10"/>
                    <a:pt x="883" y="36"/>
                  </a:cubicBezTo>
                  <a:lnTo>
                    <a:pt x="0" y="509"/>
                  </a:lnTo>
                  <a:lnTo>
                    <a:pt x="0" y="2179"/>
                  </a:lnTo>
                  <a:cubicBezTo>
                    <a:pt x="221" y="2210"/>
                    <a:pt x="410" y="2273"/>
                    <a:pt x="630" y="2431"/>
                  </a:cubicBezTo>
                  <a:lnTo>
                    <a:pt x="1796" y="1265"/>
                  </a:lnTo>
                  <a:lnTo>
                    <a:pt x="1481" y="288"/>
                  </a:lnTo>
                  <a:cubicBezTo>
                    <a:pt x="1450" y="162"/>
                    <a:pt x="1355" y="68"/>
                    <a:pt x="1261" y="36"/>
                  </a:cubicBezTo>
                  <a:cubicBezTo>
                    <a:pt x="1188" y="18"/>
                    <a:pt x="1115" y="0"/>
                    <a:pt x="10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8460;p57"/>
            <p:cNvSpPr/>
            <p:nvPr/>
          </p:nvSpPr>
          <p:spPr>
            <a:xfrm>
              <a:off x="-17007700" y="4248025"/>
              <a:ext cx="44925" cy="61475"/>
            </a:xfrm>
            <a:custGeom>
              <a:avLst/>
              <a:gdLst/>
              <a:ahLst/>
              <a:cxnLst/>
              <a:rect l="l" t="t" r="r" b="b"/>
              <a:pathLst>
                <a:path w="1797" h="2459" extrusionOk="0">
                  <a:moveTo>
                    <a:pt x="630" y="1"/>
                  </a:moveTo>
                  <a:cubicBezTo>
                    <a:pt x="473" y="95"/>
                    <a:pt x="221" y="221"/>
                    <a:pt x="0" y="253"/>
                  </a:cubicBezTo>
                  <a:lnTo>
                    <a:pt x="0" y="1954"/>
                  </a:lnTo>
                  <a:lnTo>
                    <a:pt x="883" y="2427"/>
                  </a:lnTo>
                  <a:cubicBezTo>
                    <a:pt x="946" y="2458"/>
                    <a:pt x="1009" y="2458"/>
                    <a:pt x="1040" y="2458"/>
                  </a:cubicBezTo>
                  <a:cubicBezTo>
                    <a:pt x="1135" y="2458"/>
                    <a:pt x="1198" y="2427"/>
                    <a:pt x="1261" y="2364"/>
                  </a:cubicBezTo>
                  <a:cubicBezTo>
                    <a:pt x="1324" y="2332"/>
                    <a:pt x="1450" y="2269"/>
                    <a:pt x="1481" y="2175"/>
                  </a:cubicBezTo>
                  <a:lnTo>
                    <a:pt x="1796" y="1198"/>
                  </a:lnTo>
                  <a:lnTo>
                    <a:pt x="63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8461;p57"/>
            <p:cNvSpPr/>
            <p:nvPr/>
          </p:nvSpPr>
          <p:spPr>
            <a:xfrm>
              <a:off x="-16980125" y="4219675"/>
              <a:ext cx="61450" cy="45700"/>
            </a:xfrm>
            <a:custGeom>
              <a:avLst/>
              <a:gdLst/>
              <a:ahLst/>
              <a:cxnLst/>
              <a:rect l="l" t="t" r="r" b="b"/>
              <a:pathLst>
                <a:path w="2458" h="1828" extrusionOk="0">
                  <a:moveTo>
                    <a:pt x="252" y="1"/>
                  </a:moveTo>
                  <a:cubicBezTo>
                    <a:pt x="221" y="253"/>
                    <a:pt x="158" y="442"/>
                    <a:pt x="0" y="631"/>
                  </a:cubicBezTo>
                  <a:lnTo>
                    <a:pt x="1166" y="1828"/>
                  </a:lnTo>
                  <a:lnTo>
                    <a:pt x="2142" y="1513"/>
                  </a:lnTo>
                  <a:cubicBezTo>
                    <a:pt x="2268" y="1450"/>
                    <a:pt x="2363" y="1387"/>
                    <a:pt x="2394" y="1261"/>
                  </a:cubicBezTo>
                  <a:cubicBezTo>
                    <a:pt x="2426" y="1135"/>
                    <a:pt x="2457" y="1009"/>
                    <a:pt x="2394" y="946"/>
                  </a:cubicBezTo>
                  <a:lnTo>
                    <a:pt x="19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8462;p57"/>
            <p:cNvSpPr/>
            <p:nvPr/>
          </p:nvSpPr>
          <p:spPr>
            <a:xfrm>
              <a:off x="-17070725" y="4247250"/>
              <a:ext cx="44925" cy="61300"/>
            </a:xfrm>
            <a:custGeom>
              <a:avLst/>
              <a:gdLst/>
              <a:ahLst/>
              <a:cxnLst/>
              <a:rect l="l" t="t" r="r" b="b"/>
              <a:pathLst>
                <a:path w="1797" h="2452" extrusionOk="0">
                  <a:moveTo>
                    <a:pt x="1167" y="0"/>
                  </a:moveTo>
                  <a:lnTo>
                    <a:pt x="1" y="1197"/>
                  </a:lnTo>
                  <a:lnTo>
                    <a:pt x="316" y="2174"/>
                  </a:lnTo>
                  <a:cubicBezTo>
                    <a:pt x="348" y="2300"/>
                    <a:pt x="411" y="2332"/>
                    <a:pt x="505" y="2363"/>
                  </a:cubicBezTo>
                  <a:cubicBezTo>
                    <a:pt x="578" y="2418"/>
                    <a:pt x="641" y="2452"/>
                    <a:pt x="711" y="2452"/>
                  </a:cubicBezTo>
                  <a:cubicBezTo>
                    <a:pt x="762" y="2452"/>
                    <a:pt x="817" y="2434"/>
                    <a:pt x="883" y="2395"/>
                  </a:cubicBezTo>
                  <a:lnTo>
                    <a:pt x="1797" y="1922"/>
                  </a:lnTo>
                  <a:lnTo>
                    <a:pt x="1797" y="284"/>
                  </a:lnTo>
                  <a:cubicBezTo>
                    <a:pt x="1576" y="221"/>
                    <a:pt x="1356" y="158"/>
                    <a:pt x="1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8463;p57"/>
            <p:cNvSpPr/>
            <p:nvPr/>
          </p:nvSpPr>
          <p:spPr>
            <a:xfrm>
              <a:off x="-17115600" y="4218900"/>
              <a:ext cx="61450" cy="44900"/>
            </a:xfrm>
            <a:custGeom>
              <a:avLst/>
              <a:gdLst/>
              <a:ahLst/>
              <a:cxnLst/>
              <a:rect l="l" t="t" r="r" b="b"/>
              <a:pathLst>
                <a:path w="2458" h="1796" extrusionOk="0">
                  <a:moveTo>
                    <a:pt x="536" y="0"/>
                  </a:moveTo>
                  <a:lnTo>
                    <a:pt x="536" y="32"/>
                  </a:lnTo>
                  <a:lnTo>
                    <a:pt x="63" y="945"/>
                  </a:lnTo>
                  <a:cubicBezTo>
                    <a:pt x="0" y="1071"/>
                    <a:pt x="0" y="1166"/>
                    <a:pt x="63" y="1260"/>
                  </a:cubicBezTo>
                  <a:cubicBezTo>
                    <a:pt x="95" y="1386"/>
                    <a:pt x="158" y="1449"/>
                    <a:pt x="284" y="1481"/>
                  </a:cubicBezTo>
                  <a:lnTo>
                    <a:pt x="1260" y="1796"/>
                  </a:lnTo>
                  <a:lnTo>
                    <a:pt x="2458" y="630"/>
                  </a:lnTo>
                  <a:cubicBezTo>
                    <a:pt x="2332" y="441"/>
                    <a:pt x="2269" y="221"/>
                    <a:pt x="21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99" name="Google Shape;8446;p57"/>
          <p:cNvGrpSpPr/>
          <p:nvPr/>
        </p:nvGrpSpPr>
        <p:grpSpPr>
          <a:xfrm>
            <a:off x="10309148" y="1509965"/>
            <a:ext cx="456308" cy="457200"/>
            <a:chOff x="-17170750" y="4058800"/>
            <a:chExt cx="308775" cy="304050"/>
          </a:xfr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16200000" scaled="1"/>
            <a:tileRect/>
          </a:gradFill>
        </p:grpSpPr>
        <p:sp>
          <p:nvSpPr>
            <p:cNvPr id="300" name="Google Shape;8447;p57"/>
            <p:cNvSpPr/>
            <p:nvPr/>
          </p:nvSpPr>
          <p:spPr>
            <a:xfrm>
              <a:off x="-17041575" y="4058800"/>
              <a:ext cx="49650" cy="49850"/>
            </a:xfrm>
            <a:custGeom>
              <a:avLst/>
              <a:gdLst/>
              <a:ahLst/>
              <a:cxnLst/>
              <a:rect l="l" t="t" r="r" b="b"/>
              <a:pathLst>
                <a:path w="1986" h="1994" extrusionOk="0">
                  <a:moveTo>
                    <a:pt x="989" y="1"/>
                  </a:moveTo>
                  <a:cubicBezTo>
                    <a:pt x="859" y="1"/>
                    <a:pt x="725" y="56"/>
                    <a:pt x="662" y="166"/>
                  </a:cubicBezTo>
                  <a:lnTo>
                    <a:pt x="1" y="1521"/>
                  </a:lnTo>
                  <a:lnTo>
                    <a:pt x="32" y="1521"/>
                  </a:lnTo>
                  <a:lnTo>
                    <a:pt x="977" y="1993"/>
                  </a:lnTo>
                  <a:lnTo>
                    <a:pt x="1954" y="1521"/>
                  </a:lnTo>
                  <a:lnTo>
                    <a:pt x="1985" y="1521"/>
                  </a:lnTo>
                  <a:lnTo>
                    <a:pt x="1292" y="166"/>
                  </a:lnTo>
                  <a:cubicBezTo>
                    <a:pt x="1245" y="56"/>
                    <a:pt x="1119" y="1"/>
                    <a:pt x="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8448;p57"/>
            <p:cNvSpPr/>
            <p:nvPr/>
          </p:nvSpPr>
          <p:spPr>
            <a:xfrm>
              <a:off x="-17041575" y="4312625"/>
              <a:ext cx="49650" cy="50225"/>
            </a:xfrm>
            <a:custGeom>
              <a:avLst/>
              <a:gdLst/>
              <a:ahLst/>
              <a:cxnLst/>
              <a:rect l="l" t="t" r="r" b="b"/>
              <a:pathLst>
                <a:path w="1986" h="2009" extrusionOk="0">
                  <a:moveTo>
                    <a:pt x="977" y="0"/>
                  </a:moveTo>
                  <a:lnTo>
                    <a:pt x="32" y="473"/>
                  </a:lnTo>
                  <a:lnTo>
                    <a:pt x="1" y="473"/>
                  </a:lnTo>
                  <a:lnTo>
                    <a:pt x="662" y="1796"/>
                  </a:lnTo>
                  <a:cubicBezTo>
                    <a:pt x="757" y="1938"/>
                    <a:pt x="891" y="2009"/>
                    <a:pt x="1013" y="2009"/>
                  </a:cubicBezTo>
                  <a:cubicBezTo>
                    <a:pt x="1135" y="2009"/>
                    <a:pt x="1245" y="1938"/>
                    <a:pt x="1292" y="1796"/>
                  </a:cubicBezTo>
                  <a:lnTo>
                    <a:pt x="1985" y="473"/>
                  </a:lnTo>
                  <a:lnTo>
                    <a:pt x="1954" y="473"/>
                  </a:lnTo>
                  <a:lnTo>
                    <a:pt x="97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8449;p57"/>
            <p:cNvSpPr/>
            <p:nvPr/>
          </p:nvSpPr>
          <p:spPr>
            <a:xfrm>
              <a:off x="-17170750" y="4186600"/>
              <a:ext cx="52800" cy="48075"/>
            </a:xfrm>
            <a:custGeom>
              <a:avLst/>
              <a:gdLst/>
              <a:ahLst/>
              <a:cxnLst/>
              <a:rect l="l" t="t" r="r" b="b"/>
              <a:pathLst>
                <a:path w="2112" h="1923" extrusionOk="0">
                  <a:moveTo>
                    <a:pt x="1639" y="0"/>
                  </a:moveTo>
                  <a:lnTo>
                    <a:pt x="284" y="630"/>
                  </a:lnTo>
                  <a:cubicBezTo>
                    <a:pt x="1" y="788"/>
                    <a:pt x="1" y="1135"/>
                    <a:pt x="284" y="1261"/>
                  </a:cubicBezTo>
                  <a:lnTo>
                    <a:pt x="1639" y="1922"/>
                  </a:lnTo>
                  <a:lnTo>
                    <a:pt x="1639" y="1891"/>
                  </a:lnTo>
                  <a:lnTo>
                    <a:pt x="2112" y="946"/>
                  </a:lnTo>
                  <a:lnTo>
                    <a:pt x="16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8450;p57"/>
            <p:cNvSpPr/>
            <p:nvPr/>
          </p:nvSpPr>
          <p:spPr>
            <a:xfrm>
              <a:off x="-16914775" y="4185025"/>
              <a:ext cx="52800" cy="49650"/>
            </a:xfrm>
            <a:custGeom>
              <a:avLst/>
              <a:gdLst/>
              <a:ahLst/>
              <a:cxnLst/>
              <a:rect l="l" t="t" r="r" b="b"/>
              <a:pathLst>
                <a:path w="2112" h="1986" extrusionOk="0">
                  <a:moveTo>
                    <a:pt x="474" y="0"/>
                  </a:moveTo>
                  <a:lnTo>
                    <a:pt x="474" y="63"/>
                  </a:lnTo>
                  <a:lnTo>
                    <a:pt x="1" y="1009"/>
                  </a:lnTo>
                  <a:lnTo>
                    <a:pt x="474" y="1954"/>
                  </a:lnTo>
                  <a:lnTo>
                    <a:pt x="474" y="1985"/>
                  </a:lnTo>
                  <a:lnTo>
                    <a:pt x="1828" y="1324"/>
                  </a:lnTo>
                  <a:cubicBezTo>
                    <a:pt x="2112" y="1198"/>
                    <a:pt x="2112" y="851"/>
                    <a:pt x="1828" y="693"/>
                  </a:cubicBezTo>
                  <a:lnTo>
                    <a:pt x="4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8451;p57"/>
            <p:cNvSpPr/>
            <p:nvPr/>
          </p:nvSpPr>
          <p:spPr>
            <a:xfrm>
              <a:off x="-17127800" y="4273225"/>
              <a:ext cx="47650" cy="46500"/>
            </a:xfrm>
            <a:custGeom>
              <a:avLst/>
              <a:gdLst/>
              <a:ahLst/>
              <a:cxnLst/>
              <a:rect l="l" t="t" r="r" b="b"/>
              <a:pathLst>
                <a:path w="1906" h="1860" extrusionOk="0">
                  <a:moveTo>
                    <a:pt x="551" y="1"/>
                  </a:moveTo>
                  <a:lnTo>
                    <a:pt x="79" y="1419"/>
                  </a:lnTo>
                  <a:cubicBezTo>
                    <a:pt x="0" y="1628"/>
                    <a:pt x="183" y="1859"/>
                    <a:pt x="373" y="1859"/>
                  </a:cubicBezTo>
                  <a:cubicBezTo>
                    <a:pt x="412" y="1859"/>
                    <a:pt x="451" y="1850"/>
                    <a:pt x="488" y="1828"/>
                  </a:cubicBezTo>
                  <a:lnTo>
                    <a:pt x="1906" y="1356"/>
                  </a:lnTo>
                  <a:lnTo>
                    <a:pt x="1906" y="1324"/>
                  </a:lnTo>
                  <a:lnTo>
                    <a:pt x="1591" y="347"/>
                  </a:lnTo>
                  <a:lnTo>
                    <a:pt x="5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8452;p57"/>
            <p:cNvSpPr/>
            <p:nvPr/>
          </p:nvSpPr>
          <p:spPr>
            <a:xfrm>
              <a:off x="-16952575" y="4100775"/>
              <a:ext cx="47675" cy="47250"/>
            </a:xfrm>
            <a:custGeom>
              <a:avLst/>
              <a:gdLst/>
              <a:ahLst/>
              <a:cxnLst/>
              <a:rect l="l" t="t" r="r" b="b"/>
              <a:pathLst>
                <a:path w="1907" h="1890" extrusionOk="0">
                  <a:moveTo>
                    <a:pt x="1544" y="0"/>
                  </a:moveTo>
                  <a:cubicBezTo>
                    <a:pt x="1503" y="0"/>
                    <a:pt x="1461" y="10"/>
                    <a:pt x="1418" y="31"/>
                  </a:cubicBezTo>
                  <a:lnTo>
                    <a:pt x="1" y="503"/>
                  </a:lnTo>
                  <a:lnTo>
                    <a:pt x="1" y="535"/>
                  </a:lnTo>
                  <a:lnTo>
                    <a:pt x="316" y="1543"/>
                  </a:lnTo>
                  <a:lnTo>
                    <a:pt x="1324" y="1890"/>
                  </a:lnTo>
                  <a:lnTo>
                    <a:pt x="1355" y="1890"/>
                  </a:lnTo>
                  <a:lnTo>
                    <a:pt x="1828" y="472"/>
                  </a:lnTo>
                  <a:cubicBezTo>
                    <a:pt x="1907" y="236"/>
                    <a:pt x="1745" y="0"/>
                    <a:pt x="15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8453;p57"/>
            <p:cNvSpPr/>
            <p:nvPr/>
          </p:nvSpPr>
          <p:spPr>
            <a:xfrm>
              <a:off x="-16954150" y="4273225"/>
              <a:ext cx="49200" cy="47800"/>
            </a:xfrm>
            <a:custGeom>
              <a:avLst/>
              <a:gdLst/>
              <a:ahLst/>
              <a:cxnLst/>
              <a:rect l="l" t="t" r="r" b="b"/>
              <a:pathLst>
                <a:path w="1968" h="1912" extrusionOk="0">
                  <a:moveTo>
                    <a:pt x="1387" y="1"/>
                  </a:moveTo>
                  <a:lnTo>
                    <a:pt x="379" y="347"/>
                  </a:lnTo>
                  <a:lnTo>
                    <a:pt x="1" y="1356"/>
                  </a:lnTo>
                  <a:lnTo>
                    <a:pt x="1" y="1419"/>
                  </a:lnTo>
                  <a:lnTo>
                    <a:pt x="1418" y="1891"/>
                  </a:lnTo>
                  <a:cubicBezTo>
                    <a:pt x="1460" y="1905"/>
                    <a:pt x="1501" y="1911"/>
                    <a:pt x="1541" y="1911"/>
                  </a:cubicBezTo>
                  <a:cubicBezTo>
                    <a:pt x="1776" y="1911"/>
                    <a:pt x="1967" y="1692"/>
                    <a:pt x="1860" y="1450"/>
                  </a:cubicBezTo>
                  <a:lnTo>
                    <a:pt x="138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8454;p57"/>
            <p:cNvSpPr/>
            <p:nvPr/>
          </p:nvSpPr>
          <p:spPr>
            <a:xfrm>
              <a:off x="-17128625" y="4101275"/>
              <a:ext cx="48475" cy="46750"/>
            </a:xfrm>
            <a:custGeom>
              <a:avLst/>
              <a:gdLst/>
              <a:ahLst/>
              <a:cxnLst/>
              <a:rect l="l" t="t" r="r" b="b"/>
              <a:pathLst>
                <a:path w="1939" h="1870" extrusionOk="0">
                  <a:moveTo>
                    <a:pt x="433" y="0"/>
                  </a:moveTo>
                  <a:cubicBezTo>
                    <a:pt x="209" y="0"/>
                    <a:pt x="0" y="201"/>
                    <a:pt x="112" y="452"/>
                  </a:cubicBezTo>
                  <a:lnTo>
                    <a:pt x="584" y="1870"/>
                  </a:lnTo>
                  <a:lnTo>
                    <a:pt x="1592" y="1523"/>
                  </a:lnTo>
                  <a:lnTo>
                    <a:pt x="1939" y="483"/>
                  </a:lnTo>
                  <a:lnTo>
                    <a:pt x="521" y="11"/>
                  </a:lnTo>
                  <a:cubicBezTo>
                    <a:pt x="492" y="4"/>
                    <a:pt x="462" y="0"/>
                    <a:pt x="4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8455;p57"/>
            <p:cNvSpPr/>
            <p:nvPr/>
          </p:nvSpPr>
          <p:spPr>
            <a:xfrm>
              <a:off x="-17043150" y="4183450"/>
              <a:ext cx="52800" cy="52800"/>
            </a:xfrm>
            <a:custGeom>
              <a:avLst/>
              <a:gdLst/>
              <a:ahLst/>
              <a:cxnLst/>
              <a:rect l="l" t="t" r="r" b="b"/>
              <a:pathLst>
                <a:path w="2112" h="2112" extrusionOk="0">
                  <a:moveTo>
                    <a:pt x="1040" y="0"/>
                  </a:moveTo>
                  <a:cubicBezTo>
                    <a:pt x="473" y="0"/>
                    <a:pt x="1" y="473"/>
                    <a:pt x="1" y="1072"/>
                  </a:cubicBezTo>
                  <a:cubicBezTo>
                    <a:pt x="1" y="1639"/>
                    <a:pt x="473" y="2111"/>
                    <a:pt x="1040" y="2111"/>
                  </a:cubicBezTo>
                  <a:cubicBezTo>
                    <a:pt x="1639" y="2111"/>
                    <a:pt x="2112" y="1639"/>
                    <a:pt x="2112" y="1072"/>
                  </a:cubicBezTo>
                  <a:cubicBezTo>
                    <a:pt x="2112" y="504"/>
                    <a:pt x="1639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8456;p57"/>
            <p:cNvSpPr/>
            <p:nvPr/>
          </p:nvSpPr>
          <p:spPr>
            <a:xfrm>
              <a:off x="-17070725" y="4111975"/>
              <a:ext cx="44925" cy="60475"/>
            </a:xfrm>
            <a:custGeom>
              <a:avLst/>
              <a:gdLst/>
              <a:ahLst/>
              <a:cxnLst/>
              <a:rect l="l" t="t" r="r" b="b"/>
              <a:pathLst>
                <a:path w="1797" h="2419" extrusionOk="0">
                  <a:moveTo>
                    <a:pt x="722" y="0"/>
                  </a:moveTo>
                  <a:cubicBezTo>
                    <a:pt x="663" y="0"/>
                    <a:pt x="600" y="8"/>
                    <a:pt x="537" y="24"/>
                  </a:cubicBezTo>
                  <a:cubicBezTo>
                    <a:pt x="411" y="55"/>
                    <a:pt x="348" y="150"/>
                    <a:pt x="316" y="244"/>
                  </a:cubicBezTo>
                  <a:lnTo>
                    <a:pt x="1" y="1253"/>
                  </a:lnTo>
                  <a:lnTo>
                    <a:pt x="1167" y="2418"/>
                  </a:lnTo>
                  <a:cubicBezTo>
                    <a:pt x="1356" y="2355"/>
                    <a:pt x="1576" y="2229"/>
                    <a:pt x="1797" y="2198"/>
                  </a:cubicBezTo>
                  <a:lnTo>
                    <a:pt x="1797" y="496"/>
                  </a:lnTo>
                  <a:lnTo>
                    <a:pt x="883" y="24"/>
                  </a:lnTo>
                  <a:cubicBezTo>
                    <a:pt x="836" y="8"/>
                    <a:pt x="781" y="0"/>
                    <a:pt x="7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8457;p57"/>
            <p:cNvSpPr/>
            <p:nvPr/>
          </p:nvSpPr>
          <p:spPr>
            <a:xfrm>
              <a:off x="-16979350" y="4156675"/>
              <a:ext cx="60675" cy="45700"/>
            </a:xfrm>
            <a:custGeom>
              <a:avLst/>
              <a:gdLst/>
              <a:ahLst/>
              <a:cxnLst/>
              <a:rect l="l" t="t" r="r" b="b"/>
              <a:pathLst>
                <a:path w="2427" h="1828" extrusionOk="0">
                  <a:moveTo>
                    <a:pt x="1166" y="0"/>
                  </a:moveTo>
                  <a:lnTo>
                    <a:pt x="1" y="1166"/>
                  </a:lnTo>
                  <a:cubicBezTo>
                    <a:pt x="127" y="1386"/>
                    <a:pt x="190" y="1575"/>
                    <a:pt x="284" y="1827"/>
                  </a:cubicBezTo>
                  <a:lnTo>
                    <a:pt x="1954" y="1827"/>
                  </a:lnTo>
                  <a:lnTo>
                    <a:pt x="2426" y="914"/>
                  </a:lnTo>
                  <a:cubicBezTo>
                    <a:pt x="2426" y="756"/>
                    <a:pt x="2426" y="630"/>
                    <a:pt x="2395" y="567"/>
                  </a:cubicBezTo>
                  <a:cubicBezTo>
                    <a:pt x="2363" y="441"/>
                    <a:pt x="2269" y="347"/>
                    <a:pt x="2174" y="315"/>
                  </a:cubicBezTo>
                  <a:lnTo>
                    <a:pt x="116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8458;p57"/>
            <p:cNvSpPr/>
            <p:nvPr/>
          </p:nvSpPr>
          <p:spPr>
            <a:xfrm>
              <a:off x="-17116400" y="4155875"/>
              <a:ext cx="63050" cy="44125"/>
            </a:xfrm>
            <a:custGeom>
              <a:avLst/>
              <a:gdLst/>
              <a:ahLst/>
              <a:cxnLst/>
              <a:rect l="l" t="t" r="r" b="b"/>
              <a:pathLst>
                <a:path w="2522" h="1765" extrusionOk="0">
                  <a:moveTo>
                    <a:pt x="1292" y="1"/>
                  </a:moveTo>
                  <a:lnTo>
                    <a:pt x="316" y="316"/>
                  </a:lnTo>
                  <a:cubicBezTo>
                    <a:pt x="190" y="347"/>
                    <a:pt x="127" y="442"/>
                    <a:pt x="95" y="536"/>
                  </a:cubicBezTo>
                  <a:cubicBezTo>
                    <a:pt x="32" y="662"/>
                    <a:pt x="1" y="788"/>
                    <a:pt x="95" y="851"/>
                  </a:cubicBezTo>
                  <a:lnTo>
                    <a:pt x="568" y="1765"/>
                  </a:lnTo>
                  <a:lnTo>
                    <a:pt x="2238" y="1765"/>
                  </a:lnTo>
                  <a:cubicBezTo>
                    <a:pt x="2301" y="1544"/>
                    <a:pt x="2364" y="1324"/>
                    <a:pt x="2521" y="1135"/>
                  </a:cubicBezTo>
                  <a:lnTo>
                    <a:pt x="129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8459;p57"/>
            <p:cNvSpPr/>
            <p:nvPr/>
          </p:nvSpPr>
          <p:spPr>
            <a:xfrm>
              <a:off x="-17007700" y="4112450"/>
              <a:ext cx="44925" cy="60775"/>
            </a:xfrm>
            <a:custGeom>
              <a:avLst/>
              <a:gdLst/>
              <a:ahLst/>
              <a:cxnLst/>
              <a:rect l="l" t="t" r="r" b="b"/>
              <a:pathLst>
                <a:path w="1797" h="2431" extrusionOk="0">
                  <a:moveTo>
                    <a:pt x="1042" y="0"/>
                  </a:moveTo>
                  <a:cubicBezTo>
                    <a:pt x="989" y="0"/>
                    <a:pt x="936" y="10"/>
                    <a:pt x="883" y="36"/>
                  </a:cubicBezTo>
                  <a:lnTo>
                    <a:pt x="0" y="509"/>
                  </a:lnTo>
                  <a:lnTo>
                    <a:pt x="0" y="2179"/>
                  </a:lnTo>
                  <a:cubicBezTo>
                    <a:pt x="221" y="2210"/>
                    <a:pt x="410" y="2273"/>
                    <a:pt x="630" y="2431"/>
                  </a:cubicBezTo>
                  <a:lnTo>
                    <a:pt x="1796" y="1265"/>
                  </a:lnTo>
                  <a:lnTo>
                    <a:pt x="1481" y="288"/>
                  </a:lnTo>
                  <a:cubicBezTo>
                    <a:pt x="1450" y="162"/>
                    <a:pt x="1355" y="68"/>
                    <a:pt x="1261" y="36"/>
                  </a:cubicBezTo>
                  <a:cubicBezTo>
                    <a:pt x="1188" y="18"/>
                    <a:pt x="1115" y="0"/>
                    <a:pt x="10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8460;p57"/>
            <p:cNvSpPr/>
            <p:nvPr/>
          </p:nvSpPr>
          <p:spPr>
            <a:xfrm>
              <a:off x="-17007700" y="4248025"/>
              <a:ext cx="44925" cy="61475"/>
            </a:xfrm>
            <a:custGeom>
              <a:avLst/>
              <a:gdLst/>
              <a:ahLst/>
              <a:cxnLst/>
              <a:rect l="l" t="t" r="r" b="b"/>
              <a:pathLst>
                <a:path w="1797" h="2459" extrusionOk="0">
                  <a:moveTo>
                    <a:pt x="630" y="1"/>
                  </a:moveTo>
                  <a:cubicBezTo>
                    <a:pt x="473" y="95"/>
                    <a:pt x="221" y="221"/>
                    <a:pt x="0" y="253"/>
                  </a:cubicBezTo>
                  <a:lnTo>
                    <a:pt x="0" y="1954"/>
                  </a:lnTo>
                  <a:lnTo>
                    <a:pt x="883" y="2427"/>
                  </a:lnTo>
                  <a:cubicBezTo>
                    <a:pt x="946" y="2458"/>
                    <a:pt x="1009" y="2458"/>
                    <a:pt x="1040" y="2458"/>
                  </a:cubicBezTo>
                  <a:cubicBezTo>
                    <a:pt x="1135" y="2458"/>
                    <a:pt x="1198" y="2427"/>
                    <a:pt x="1261" y="2364"/>
                  </a:cubicBezTo>
                  <a:cubicBezTo>
                    <a:pt x="1324" y="2332"/>
                    <a:pt x="1450" y="2269"/>
                    <a:pt x="1481" y="2175"/>
                  </a:cubicBezTo>
                  <a:lnTo>
                    <a:pt x="1796" y="1198"/>
                  </a:lnTo>
                  <a:lnTo>
                    <a:pt x="63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8461;p57"/>
            <p:cNvSpPr/>
            <p:nvPr/>
          </p:nvSpPr>
          <p:spPr>
            <a:xfrm>
              <a:off x="-16980125" y="4219675"/>
              <a:ext cx="61450" cy="45700"/>
            </a:xfrm>
            <a:custGeom>
              <a:avLst/>
              <a:gdLst/>
              <a:ahLst/>
              <a:cxnLst/>
              <a:rect l="l" t="t" r="r" b="b"/>
              <a:pathLst>
                <a:path w="2458" h="1828" extrusionOk="0">
                  <a:moveTo>
                    <a:pt x="252" y="1"/>
                  </a:moveTo>
                  <a:cubicBezTo>
                    <a:pt x="221" y="253"/>
                    <a:pt x="158" y="442"/>
                    <a:pt x="0" y="631"/>
                  </a:cubicBezTo>
                  <a:lnTo>
                    <a:pt x="1166" y="1828"/>
                  </a:lnTo>
                  <a:lnTo>
                    <a:pt x="2142" y="1513"/>
                  </a:lnTo>
                  <a:cubicBezTo>
                    <a:pt x="2268" y="1450"/>
                    <a:pt x="2363" y="1387"/>
                    <a:pt x="2394" y="1261"/>
                  </a:cubicBezTo>
                  <a:cubicBezTo>
                    <a:pt x="2426" y="1135"/>
                    <a:pt x="2457" y="1009"/>
                    <a:pt x="2394" y="946"/>
                  </a:cubicBezTo>
                  <a:lnTo>
                    <a:pt x="195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8462;p57"/>
            <p:cNvSpPr/>
            <p:nvPr/>
          </p:nvSpPr>
          <p:spPr>
            <a:xfrm>
              <a:off x="-17070725" y="4247250"/>
              <a:ext cx="44925" cy="61300"/>
            </a:xfrm>
            <a:custGeom>
              <a:avLst/>
              <a:gdLst/>
              <a:ahLst/>
              <a:cxnLst/>
              <a:rect l="l" t="t" r="r" b="b"/>
              <a:pathLst>
                <a:path w="1797" h="2452" extrusionOk="0">
                  <a:moveTo>
                    <a:pt x="1167" y="0"/>
                  </a:moveTo>
                  <a:lnTo>
                    <a:pt x="1" y="1197"/>
                  </a:lnTo>
                  <a:lnTo>
                    <a:pt x="316" y="2174"/>
                  </a:lnTo>
                  <a:cubicBezTo>
                    <a:pt x="348" y="2300"/>
                    <a:pt x="411" y="2332"/>
                    <a:pt x="505" y="2363"/>
                  </a:cubicBezTo>
                  <a:cubicBezTo>
                    <a:pt x="578" y="2418"/>
                    <a:pt x="641" y="2452"/>
                    <a:pt x="711" y="2452"/>
                  </a:cubicBezTo>
                  <a:cubicBezTo>
                    <a:pt x="762" y="2452"/>
                    <a:pt x="817" y="2434"/>
                    <a:pt x="883" y="2395"/>
                  </a:cubicBezTo>
                  <a:lnTo>
                    <a:pt x="1797" y="1922"/>
                  </a:lnTo>
                  <a:lnTo>
                    <a:pt x="1797" y="284"/>
                  </a:lnTo>
                  <a:cubicBezTo>
                    <a:pt x="1576" y="221"/>
                    <a:pt x="1356" y="158"/>
                    <a:pt x="1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8463;p57"/>
            <p:cNvSpPr/>
            <p:nvPr/>
          </p:nvSpPr>
          <p:spPr>
            <a:xfrm>
              <a:off x="-17115600" y="4218900"/>
              <a:ext cx="61450" cy="44900"/>
            </a:xfrm>
            <a:custGeom>
              <a:avLst/>
              <a:gdLst/>
              <a:ahLst/>
              <a:cxnLst/>
              <a:rect l="l" t="t" r="r" b="b"/>
              <a:pathLst>
                <a:path w="2458" h="1796" extrusionOk="0">
                  <a:moveTo>
                    <a:pt x="536" y="0"/>
                  </a:moveTo>
                  <a:lnTo>
                    <a:pt x="536" y="32"/>
                  </a:lnTo>
                  <a:lnTo>
                    <a:pt x="63" y="945"/>
                  </a:lnTo>
                  <a:cubicBezTo>
                    <a:pt x="0" y="1071"/>
                    <a:pt x="0" y="1166"/>
                    <a:pt x="63" y="1260"/>
                  </a:cubicBezTo>
                  <a:cubicBezTo>
                    <a:pt x="95" y="1386"/>
                    <a:pt x="158" y="1449"/>
                    <a:pt x="284" y="1481"/>
                  </a:cubicBezTo>
                  <a:lnTo>
                    <a:pt x="1260" y="1796"/>
                  </a:lnTo>
                  <a:lnTo>
                    <a:pt x="2458" y="630"/>
                  </a:lnTo>
                  <a:cubicBezTo>
                    <a:pt x="2332" y="441"/>
                    <a:pt x="2269" y="221"/>
                    <a:pt x="21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18" name="Google Shape;8647;p57"/>
          <p:cNvSpPr/>
          <p:nvPr/>
        </p:nvSpPr>
        <p:spPr>
          <a:xfrm>
            <a:off x="9144575" y="211154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9" name="Google Shape;8647;p57"/>
          <p:cNvSpPr/>
          <p:nvPr/>
        </p:nvSpPr>
        <p:spPr>
          <a:xfrm>
            <a:off x="9726247" y="21071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0" name="Google Shape;8647;p57"/>
          <p:cNvSpPr/>
          <p:nvPr/>
        </p:nvSpPr>
        <p:spPr>
          <a:xfrm>
            <a:off x="7394841" y="388198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1" name="Google Shape;8647;p57"/>
          <p:cNvSpPr/>
          <p:nvPr/>
        </p:nvSpPr>
        <p:spPr>
          <a:xfrm>
            <a:off x="7971937" y="388198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2" name="Google Shape;8647;p57"/>
          <p:cNvSpPr/>
          <p:nvPr/>
        </p:nvSpPr>
        <p:spPr>
          <a:xfrm>
            <a:off x="8551235" y="388198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3" name="Google Shape;8647;p57"/>
          <p:cNvSpPr/>
          <p:nvPr/>
        </p:nvSpPr>
        <p:spPr>
          <a:xfrm>
            <a:off x="9141521" y="388198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4" name="Google Shape;8647;p57"/>
          <p:cNvSpPr/>
          <p:nvPr/>
        </p:nvSpPr>
        <p:spPr>
          <a:xfrm>
            <a:off x="7978537" y="26959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6" name="Google Shape;8647;p57"/>
          <p:cNvSpPr/>
          <p:nvPr/>
        </p:nvSpPr>
        <p:spPr>
          <a:xfrm>
            <a:off x="8560325" y="269716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9" name="Google Shape;8647;p57"/>
          <p:cNvSpPr/>
          <p:nvPr/>
        </p:nvSpPr>
        <p:spPr>
          <a:xfrm>
            <a:off x="8559306" y="446680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2" name="Google Shape;8647;p57"/>
          <p:cNvSpPr/>
          <p:nvPr/>
        </p:nvSpPr>
        <p:spPr>
          <a:xfrm>
            <a:off x="8559703" y="328917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8647;p57"/>
          <p:cNvSpPr/>
          <p:nvPr/>
        </p:nvSpPr>
        <p:spPr>
          <a:xfrm>
            <a:off x="9141521" y="328917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4" name="Google Shape;8647;p57"/>
          <p:cNvSpPr/>
          <p:nvPr/>
        </p:nvSpPr>
        <p:spPr>
          <a:xfrm>
            <a:off x="9711854" y="328917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5" name="Google Shape;8647;p57"/>
          <p:cNvSpPr/>
          <p:nvPr/>
        </p:nvSpPr>
        <p:spPr>
          <a:xfrm>
            <a:off x="10247859" y="328917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6" name="Google Shape;8647;p57"/>
          <p:cNvSpPr/>
          <p:nvPr/>
        </p:nvSpPr>
        <p:spPr>
          <a:xfrm>
            <a:off x="9738602" y="50637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7" name="Google Shape;8647;p57"/>
          <p:cNvSpPr/>
          <p:nvPr/>
        </p:nvSpPr>
        <p:spPr>
          <a:xfrm>
            <a:off x="10294755" y="506227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12161" h="12130" extrusionOk="0">
                <a:moveTo>
                  <a:pt x="3245" y="0"/>
                </a:moveTo>
                <a:cubicBezTo>
                  <a:pt x="3245" y="0"/>
                  <a:pt x="2174" y="820"/>
                  <a:pt x="2174" y="1765"/>
                </a:cubicBezTo>
                <a:cubicBezTo>
                  <a:pt x="2174" y="2363"/>
                  <a:pt x="2552" y="2930"/>
                  <a:pt x="2867" y="3245"/>
                </a:cubicBezTo>
                <a:lnTo>
                  <a:pt x="2867" y="4254"/>
                </a:lnTo>
                <a:cubicBezTo>
                  <a:pt x="2867" y="3466"/>
                  <a:pt x="2237" y="2836"/>
                  <a:pt x="1449" y="2836"/>
                </a:cubicBezTo>
                <a:lnTo>
                  <a:pt x="756" y="2836"/>
                </a:lnTo>
                <a:lnTo>
                  <a:pt x="756" y="3560"/>
                </a:lnTo>
                <a:cubicBezTo>
                  <a:pt x="756" y="4348"/>
                  <a:pt x="1386" y="4978"/>
                  <a:pt x="2174" y="4978"/>
                </a:cubicBezTo>
                <a:lnTo>
                  <a:pt x="2867" y="4978"/>
                </a:lnTo>
                <a:lnTo>
                  <a:pt x="2867" y="6742"/>
                </a:lnTo>
                <a:cubicBezTo>
                  <a:pt x="2867" y="5955"/>
                  <a:pt x="2237" y="5325"/>
                  <a:pt x="1449" y="5325"/>
                </a:cubicBezTo>
                <a:lnTo>
                  <a:pt x="756" y="5325"/>
                </a:lnTo>
                <a:lnTo>
                  <a:pt x="756" y="6018"/>
                </a:lnTo>
                <a:cubicBezTo>
                  <a:pt x="756" y="6805"/>
                  <a:pt x="1386" y="7467"/>
                  <a:pt x="2174" y="7467"/>
                </a:cubicBezTo>
                <a:lnTo>
                  <a:pt x="2867" y="7467"/>
                </a:lnTo>
                <a:lnTo>
                  <a:pt x="2867" y="9263"/>
                </a:lnTo>
                <a:cubicBezTo>
                  <a:pt x="2867" y="8475"/>
                  <a:pt x="2237" y="7845"/>
                  <a:pt x="1449" y="7845"/>
                </a:cubicBezTo>
                <a:lnTo>
                  <a:pt x="756" y="7845"/>
                </a:lnTo>
                <a:lnTo>
                  <a:pt x="756" y="8570"/>
                </a:lnTo>
                <a:cubicBezTo>
                  <a:pt x="756" y="9357"/>
                  <a:pt x="1386" y="9987"/>
                  <a:pt x="2174" y="9987"/>
                </a:cubicBezTo>
                <a:lnTo>
                  <a:pt x="2867" y="9987"/>
                </a:lnTo>
                <a:lnTo>
                  <a:pt x="2867" y="11437"/>
                </a:lnTo>
                <a:lnTo>
                  <a:pt x="347" y="11437"/>
                </a:lnTo>
                <a:cubicBezTo>
                  <a:pt x="158" y="11437"/>
                  <a:pt x="0" y="11594"/>
                  <a:pt x="0" y="11783"/>
                </a:cubicBezTo>
                <a:cubicBezTo>
                  <a:pt x="0" y="11972"/>
                  <a:pt x="158" y="12130"/>
                  <a:pt x="347" y="12130"/>
                </a:cubicBezTo>
                <a:lnTo>
                  <a:pt x="11814" y="12130"/>
                </a:lnTo>
                <a:cubicBezTo>
                  <a:pt x="12004" y="12130"/>
                  <a:pt x="12161" y="11972"/>
                  <a:pt x="12161" y="11783"/>
                </a:cubicBezTo>
                <a:cubicBezTo>
                  <a:pt x="12161" y="11594"/>
                  <a:pt x="12004" y="11437"/>
                  <a:pt x="11814" y="11437"/>
                </a:cubicBezTo>
                <a:lnTo>
                  <a:pt x="9294" y="11437"/>
                </a:lnTo>
                <a:lnTo>
                  <a:pt x="9294" y="9987"/>
                </a:lnTo>
                <a:lnTo>
                  <a:pt x="10019" y="9987"/>
                </a:lnTo>
                <a:cubicBezTo>
                  <a:pt x="10806" y="9987"/>
                  <a:pt x="11436" y="9357"/>
                  <a:pt x="11436" y="8570"/>
                </a:cubicBezTo>
                <a:lnTo>
                  <a:pt x="11436" y="7845"/>
                </a:lnTo>
                <a:lnTo>
                  <a:pt x="10712" y="7845"/>
                </a:lnTo>
                <a:cubicBezTo>
                  <a:pt x="9924" y="7845"/>
                  <a:pt x="9294" y="8475"/>
                  <a:pt x="9294" y="9263"/>
                </a:cubicBezTo>
                <a:lnTo>
                  <a:pt x="9294" y="7467"/>
                </a:lnTo>
                <a:lnTo>
                  <a:pt x="10019" y="7467"/>
                </a:lnTo>
                <a:cubicBezTo>
                  <a:pt x="10806" y="7467"/>
                  <a:pt x="11436" y="6805"/>
                  <a:pt x="11436" y="6018"/>
                </a:cubicBezTo>
                <a:lnTo>
                  <a:pt x="11436" y="5325"/>
                </a:lnTo>
                <a:lnTo>
                  <a:pt x="10712" y="5325"/>
                </a:lnTo>
                <a:cubicBezTo>
                  <a:pt x="9924" y="5325"/>
                  <a:pt x="9294" y="5955"/>
                  <a:pt x="9294" y="6742"/>
                </a:cubicBezTo>
                <a:lnTo>
                  <a:pt x="9294" y="4978"/>
                </a:lnTo>
                <a:lnTo>
                  <a:pt x="10019" y="4978"/>
                </a:lnTo>
                <a:cubicBezTo>
                  <a:pt x="10806" y="4978"/>
                  <a:pt x="11436" y="4348"/>
                  <a:pt x="11436" y="3560"/>
                </a:cubicBezTo>
                <a:lnTo>
                  <a:pt x="11436" y="2836"/>
                </a:lnTo>
                <a:lnTo>
                  <a:pt x="10712" y="2836"/>
                </a:lnTo>
                <a:cubicBezTo>
                  <a:pt x="9924" y="2836"/>
                  <a:pt x="9294" y="3466"/>
                  <a:pt x="9294" y="4254"/>
                </a:cubicBezTo>
                <a:lnTo>
                  <a:pt x="9294" y="3245"/>
                </a:lnTo>
                <a:cubicBezTo>
                  <a:pt x="9609" y="2930"/>
                  <a:pt x="10019" y="2363"/>
                  <a:pt x="10019" y="1765"/>
                </a:cubicBezTo>
                <a:cubicBezTo>
                  <a:pt x="10019" y="788"/>
                  <a:pt x="8948" y="0"/>
                  <a:pt x="8948" y="0"/>
                </a:cubicBezTo>
                <a:cubicBezTo>
                  <a:pt x="8948" y="0"/>
                  <a:pt x="7876" y="820"/>
                  <a:pt x="7876" y="1765"/>
                </a:cubicBezTo>
                <a:cubicBezTo>
                  <a:pt x="7876" y="2363"/>
                  <a:pt x="8286" y="2930"/>
                  <a:pt x="8601" y="3245"/>
                </a:cubicBezTo>
                <a:lnTo>
                  <a:pt x="8601" y="4254"/>
                </a:lnTo>
                <a:cubicBezTo>
                  <a:pt x="8601" y="3466"/>
                  <a:pt x="7971" y="2836"/>
                  <a:pt x="7183" y="2836"/>
                </a:cubicBezTo>
                <a:lnTo>
                  <a:pt x="6459" y="2836"/>
                </a:lnTo>
                <a:lnTo>
                  <a:pt x="6459" y="3560"/>
                </a:lnTo>
                <a:cubicBezTo>
                  <a:pt x="6459" y="4348"/>
                  <a:pt x="7089" y="4978"/>
                  <a:pt x="7876" y="4978"/>
                </a:cubicBezTo>
                <a:lnTo>
                  <a:pt x="8601" y="4978"/>
                </a:lnTo>
                <a:lnTo>
                  <a:pt x="8601" y="6742"/>
                </a:lnTo>
                <a:cubicBezTo>
                  <a:pt x="8601" y="5955"/>
                  <a:pt x="7971" y="5325"/>
                  <a:pt x="7183" y="5325"/>
                </a:cubicBezTo>
                <a:lnTo>
                  <a:pt x="6459" y="5325"/>
                </a:lnTo>
                <a:lnTo>
                  <a:pt x="6459" y="6018"/>
                </a:lnTo>
                <a:cubicBezTo>
                  <a:pt x="6459" y="6805"/>
                  <a:pt x="7089" y="7467"/>
                  <a:pt x="7876" y="7467"/>
                </a:cubicBezTo>
                <a:lnTo>
                  <a:pt x="8601" y="7467"/>
                </a:lnTo>
                <a:lnTo>
                  <a:pt x="8601" y="9263"/>
                </a:lnTo>
                <a:cubicBezTo>
                  <a:pt x="8601" y="8475"/>
                  <a:pt x="7971" y="7845"/>
                  <a:pt x="7183" y="7845"/>
                </a:cubicBezTo>
                <a:lnTo>
                  <a:pt x="6459" y="7845"/>
                </a:lnTo>
                <a:lnTo>
                  <a:pt x="6459" y="8570"/>
                </a:lnTo>
                <a:cubicBezTo>
                  <a:pt x="6459" y="9357"/>
                  <a:pt x="7089" y="9987"/>
                  <a:pt x="7876" y="9987"/>
                </a:cubicBezTo>
                <a:lnTo>
                  <a:pt x="8601" y="9987"/>
                </a:lnTo>
                <a:lnTo>
                  <a:pt x="8601" y="11437"/>
                </a:lnTo>
                <a:lnTo>
                  <a:pt x="3592" y="11437"/>
                </a:lnTo>
                <a:lnTo>
                  <a:pt x="3592" y="9987"/>
                </a:lnTo>
                <a:lnTo>
                  <a:pt x="4285" y="9987"/>
                </a:lnTo>
                <a:cubicBezTo>
                  <a:pt x="5072" y="9987"/>
                  <a:pt x="5703" y="9357"/>
                  <a:pt x="5703" y="8570"/>
                </a:cubicBezTo>
                <a:lnTo>
                  <a:pt x="5703" y="7845"/>
                </a:lnTo>
                <a:lnTo>
                  <a:pt x="5009" y="7845"/>
                </a:lnTo>
                <a:cubicBezTo>
                  <a:pt x="4222" y="7845"/>
                  <a:pt x="3592" y="8475"/>
                  <a:pt x="3592" y="9263"/>
                </a:cubicBezTo>
                <a:lnTo>
                  <a:pt x="3592" y="7467"/>
                </a:lnTo>
                <a:lnTo>
                  <a:pt x="4285" y="7467"/>
                </a:lnTo>
                <a:cubicBezTo>
                  <a:pt x="5072" y="7467"/>
                  <a:pt x="5703" y="6805"/>
                  <a:pt x="5703" y="6018"/>
                </a:cubicBezTo>
                <a:lnTo>
                  <a:pt x="5703" y="5325"/>
                </a:lnTo>
                <a:lnTo>
                  <a:pt x="5009" y="5325"/>
                </a:lnTo>
                <a:cubicBezTo>
                  <a:pt x="4222" y="5325"/>
                  <a:pt x="3592" y="5955"/>
                  <a:pt x="3592" y="6742"/>
                </a:cubicBezTo>
                <a:lnTo>
                  <a:pt x="3592" y="4978"/>
                </a:lnTo>
                <a:lnTo>
                  <a:pt x="4285" y="4978"/>
                </a:lnTo>
                <a:cubicBezTo>
                  <a:pt x="5072" y="4978"/>
                  <a:pt x="5703" y="4348"/>
                  <a:pt x="5703" y="3560"/>
                </a:cubicBezTo>
                <a:lnTo>
                  <a:pt x="5703" y="2836"/>
                </a:lnTo>
                <a:lnTo>
                  <a:pt x="5009" y="2836"/>
                </a:lnTo>
                <a:cubicBezTo>
                  <a:pt x="4222" y="2836"/>
                  <a:pt x="3592" y="3466"/>
                  <a:pt x="3592" y="4254"/>
                </a:cubicBezTo>
                <a:lnTo>
                  <a:pt x="3592" y="3245"/>
                </a:lnTo>
                <a:cubicBezTo>
                  <a:pt x="3907" y="2930"/>
                  <a:pt x="4285" y="2363"/>
                  <a:pt x="4285" y="1765"/>
                </a:cubicBezTo>
                <a:cubicBezTo>
                  <a:pt x="4285" y="788"/>
                  <a:pt x="3245" y="0"/>
                  <a:pt x="3245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62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0" name="Hình chữ nhật 339"/>
          <p:cNvSpPr/>
          <p:nvPr/>
        </p:nvSpPr>
        <p:spPr>
          <a:xfrm>
            <a:off x="703974" y="4281849"/>
            <a:ext cx="5943600" cy="4572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1" name="Hộp Văn bản 340"/>
          <p:cNvSpPr txBox="1"/>
          <p:nvPr/>
        </p:nvSpPr>
        <p:spPr>
          <a:xfrm>
            <a:off x="700083" y="4063148"/>
            <a:ext cx="580924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Each days, the factory processes the harvested crops  </a:t>
            </a:r>
            <a:endParaRPr lang="en-US" sz="2000" b="1" dirty="0"/>
          </a:p>
        </p:txBody>
      </p:sp>
      <p:sp>
        <p:nvSpPr>
          <p:cNvPr id="342" name="Hình chữ nhật 341"/>
          <p:cNvSpPr/>
          <p:nvPr/>
        </p:nvSpPr>
        <p:spPr>
          <a:xfrm>
            <a:off x="703974" y="5181540"/>
            <a:ext cx="5943600" cy="4572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3" name="Hộp Văn bản 342"/>
              <p:cNvSpPr txBox="1"/>
              <p:nvPr/>
            </p:nvSpPr>
            <p:spPr>
              <a:xfrm>
                <a:off x="700083" y="4962839"/>
                <a:ext cx="5809245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However, the factory has the minimum capacity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000" b="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343" name="Hộp Văn bản 3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83" y="4962839"/>
                <a:ext cx="5809245" cy="707886"/>
              </a:xfrm>
              <a:prstGeom prst="rect">
                <a:avLst/>
              </a:prstGeom>
              <a:blipFill rotWithShape="1">
                <a:blip r:embed="rId3"/>
                <a:stretch>
                  <a:fillRect l="-5" t="-44" r="10" b="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4" name="Hộp Văn bản 343"/>
              <p:cNvSpPr txBox="1"/>
              <p:nvPr/>
            </p:nvSpPr>
            <p:spPr>
              <a:xfrm>
                <a:off x="2401598" y="5263181"/>
                <a:ext cx="424986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and the maximum capacity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endParaRPr lang="en-US" sz="2000" b="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344" name="Hộp Văn bản 3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598" y="5263181"/>
                <a:ext cx="4249867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" t="-75" r="11" b="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5" name="Hình chữ nhật 344"/>
          <p:cNvSpPr/>
          <p:nvPr/>
        </p:nvSpPr>
        <p:spPr>
          <a:xfrm>
            <a:off x="714134" y="6119863"/>
            <a:ext cx="5943600" cy="4572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6" name="Hộp Văn bản 345"/>
          <p:cNvSpPr txBox="1"/>
          <p:nvPr/>
        </p:nvSpPr>
        <p:spPr>
          <a:xfrm>
            <a:off x="710243" y="5901162"/>
            <a:ext cx="580924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Our objective is making a harvest plan that the processed crops per day is smallest</a:t>
            </a:r>
            <a:endParaRPr lang="en-US" sz="2000" b="1" dirty="0"/>
          </a:p>
        </p:txBody>
      </p:sp>
      <p:sp>
        <p:nvSpPr>
          <p:cNvPr id="347" name="Google Shape;478;p18"/>
          <p:cNvSpPr/>
          <p:nvPr/>
        </p:nvSpPr>
        <p:spPr>
          <a:xfrm rot="7200000">
            <a:off x="9109383" y="5738770"/>
            <a:ext cx="2918231" cy="2188673"/>
          </a:xfrm>
          <a:custGeom>
            <a:avLst/>
            <a:gdLst/>
            <a:ahLst/>
            <a:cxnLst/>
            <a:rect l="l" t="t" r="r" b="b"/>
            <a:pathLst>
              <a:path w="61148" h="41012" extrusionOk="0">
                <a:moveTo>
                  <a:pt x="1" y="1"/>
                </a:moveTo>
                <a:cubicBezTo>
                  <a:pt x="171" y="10922"/>
                  <a:pt x="4665" y="21331"/>
                  <a:pt x="12458" y="29010"/>
                </a:cubicBezTo>
                <a:cubicBezTo>
                  <a:pt x="20250" y="36689"/>
                  <a:pt x="30773" y="41012"/>
                  <a:pt x="41752" y="41012"/>
                </a:cubicBezTo>
                <a:lnTo>
                  <a:pt x="61148" y="41012"/>
                </a:lnTo>
                <a:lnTo>
                  <a:pt x="61148" y="40784"/>
                </a:lnTo>
                <a:lnTo>
                  <a:pt x="41752" y="40784"/>
                </a:lnTo>
                <a:cubicBezTo>
                  <a:pt x="19113" y="40728"/>
                  <a:pt x="683" y="22582"/>
                  <a:pt x="228" y="1"/>
                </a:cubicBezTo>
                <a:close/>
              </a:path>
            </a:pathLst>
          </a:custGeom>
          <a:solidFill>
            <a:schemeClr val="lt1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8" name="Hình Bầu dục 347"/>
          <p:cNvSpPr/>
          <p:nvPr/>
        </p:nvSpPr>
        <p:spPr>
          <a:xfrm>
            <a:off x="8932842" y="189439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Hình thoi 348"/>
          <p:cNvSpPr/>
          <p:nvPr/>
        </p:nvSpPr>
        <p:spPr>
          <a:xfrm>
            <a:off x="10380859" y="785155"/>
            <a:ext cx="4572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0" name="Nhóm 349"/>
          <p:cNvGrpSpPr/>
          <p:nvPr/>
        </p:nvGrpSpPr>
        <p:grpSpPr>
          <a:xfrm>
            <a:off x="11589332" y="-343632"/>
            <a:ext cx="952498" cy="1523342"/>
            <a:chOff x="5638801" y="3985260"/>
            <a:chExt cx="952498" cy="1523342"/>
          </a:xfrm>
        </p:grpSpPr>
        <p:sp>
          <p:nvSpPr>
            <p:cNvPr id="351" name="Hình Bầu dục 350"/>
            <p:cNvSpPr/>
            <p:nvPr/>
          </p:nvSpPr>
          <p:spPr>
            <a:xfrm>
              <a:off x="564642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Hình Bầu dục 351"/>
            <p:cNvSpPr/>
            <p:nvPr/>
          </p:nvSpPr>
          <p:spPr>
            <a:xfrm>
              <a:off x="585978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Hình Bầu dục 352"/>
            <p:cNvSpPr/>
            <p:nvPr/>
          </p:nvSpPr>
          <p:spPr>
            <a:xfrm>
              <a:off x="60731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Hình Bầu dục 353"/>
            <p:cNvSpPr/>
            <p:nvPr/>
          </p:nvSpPr>
          <p:spPr>
            <a:xfrm>
              <a:off x="564642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Hình Bầu dục 354"/>
            <p:cNvSpPr/>
            <p:nvPr/>
          </p:nvSpPr>
          <p:spPr>
            <a:xfrm>
              <a:off x="585978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Hình Bầu dục 355"/>
            <p:cNvSpPr/>
            <p:nvPr/>
          </p:nvSpPr>
          <p:spPr>
            <a:xfrm>
              <a:off x="60731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Hình Bầu dục 356"/>
            <p:cNvSpPr/>
            <p:nvPr/>
          </p:nvSpPr>
          <p:spPr>
            <a:xfrm>
              <a:off x="628269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Hình Bầu dục 357"/>
            <p:cNvSpPr/>
            <p:nvPr/>
          </p:nvSpPr>
          <p:spPr>
            <a:xfrm>
              <a:off x="628269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Hình Bầu dục 358"/>
            <p:cNvSpPr/>
            <p:nvPr/>
          </p:nvSpPr>
          <p:spPr>
            <a:xfrm>
              <a:off x="64922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Hình Bầu dục 359"/>
            <p:cNvSpPr/>
            <p:nvPr/>
          </p:nvSpPr>
          <p:spPr>
            <a:xfrm>
              <a:off x="64922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Hình Bầu dục 360"/>
            <p:cNvSpPr/>
            <p:nvPr/>
          </p:nvSpPr>
          <p:spPr>
            <a:xfrm>
              <a:off x="565403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Hình Bầu dục 361"/>
            <p:cNvSpPr/>
            <p:nvPr/>
          </p:nvSpPr>
          <p:spPr>
            <a:xfrm>
              <a:off x="586739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Hình Bầu dục 362"/>
            <p:cNvSpPr/>
            <p:nvPr/>
          </p:nvSpPr>
          <p:spPr>
            <a:xfrm>
              <a:off x="60807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Hình Bầu dục 363"/>
            <p:cNvSpPr/>
            <p:nvPr/>
          </p:nvSpPr>
          <p:spPr>
            <a:xfrm>
              <a:off x="629030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Hình Bầu dục 364"/>
            <p:cNvSpPr/>
            <p:nvPr/>
          </p:nvSpPr>
          <p:spPr>
            <a:xfrm>
              <a:off x="64998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Hình Bầu dục 365"/>
            <p:cNvSpPr/>
            <p:nvPr/>
          </p:nvSpPr>
          <p:spPr>
            <a:xfrm>
              <a:off x="5654039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Hình Bầu dục 366"/>
            <p:cNvSpPr/>
            <p:nvPr/>
          </p:nvSpPr>
          <p:spPr>
            <a:xfrm>
              <a:off x="585978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Hình Bầu dục 367"/>
            <p:cNvSpPr/>
            <p:nvPr/>
          </p:nvSpPr>
          <p:spPr>
            <a:xfrm>
              <a:off x="60731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Hình Bầu dục 368"/>
            <p:cNvSpPr/>
            <p:nvPr/>
          </p:nvSpPr>
          <p:spPr>
            <a:xfrm>
              <a:off x="628269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Hình Bầu dục 369"/>
            <p:cNvSpPr/>
            <p:nvPr/>
          </p:nvSpPr>
          <p:spPr>
            <a:xfrm>
              <a:off x="64922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Hình Bầu dục 370"/>
            <p:cNvSpPr/>
            <p:nvPr/>
          </p:nvSpPr>
          <p:spPr>
            <a:xfrm>
              <a:off x="564642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Hình Bầu dục 371"/>
            <p:cNvSpPr/>
            <p:nvPr/>
          </p:nvSpPr>
          <p:spPr>
            <a:xfrm>
              <a:off x="585978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Hình Bầu dục 372"/>
            <p:cNvSpPr/>
            <p:nvPr/>
          </p:nvSpPr>
          <p:spPr>
            <a:xfrm>
              <a:off x="60731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Hình Bầu dục 373"/>
            <p:cNvSpPr/>
            <p:nvPr/>
          </p:nvSpPr>
          <p:spPr>
            <a:xfrm>
              <a:off x="628269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Hình Bầu dục 374"/>
            <p:cNvSpPr/>
            <p:nvPr/>
          </p:nvSpPr>
          <p:spPr>
            <a:xfrm>
              <a:off x="64922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Hình Bầu dục 375"/>
            <p:cNvSpPr/>
            <p:nvPr/>
          </p:nvSpPr>
          <p:spPr>
            <a:xfrm>
              <a:off x="564642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Hình Bầu dục 376"/>
            <p:cNvSpPr/>
            <p:nvPr/>
          </p:nvSpPr>
          <p:spPr>
            <a:xfrm>
              <a:off x="585978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Hình Bầu dục 377"/>
            <p:cNvSpPr/>
            <p:nvPr/>
          </p:nvSpPr>
          <p:spPr>
            <a:xfrm>
              <a:off x="60731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Hình Bầu dục 378"/>
            <p:cNvSpPr/>
            <p:nvPr/>
          </p:nvSpPr>
          <p:spPr>
            <a:xfrm>
              <a:off x="628269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Hình Bầu dục 379"/>
            <p:cNvSpPr/>
            <p:nvPr/>
          </p:nvSpPr>
          <p:spPr>
            <a:xfrm>
              <a:off x="64922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Hình Bầu dục 380"/>
            <p:cNvSpPr/>
            <p:nvPr/>
          </p:nvSpPr>
          <p:spPr>
            <a:xfrm>
              <a:off x="5646420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Hình Bầu dục 381"/>
            <p:cNvSpPr/>
            <p:nvPr/>
          </p:nvSpPr>
          <p:spPr>
            <a:xfrm>
              <a:off x="585216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Hình Bầu dục 382"/>
            <p:cNvSpPr/>
            <p:nvPr/>
          </p:nvSpPr>
          <p:spPr>
            <a:xfrm>
              <a:off x="60655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Hình Bầu dục 383"/>
            <p:cNvSpPr/>
            <p:nvPr/>
          </p:nvSpPr>
          <p:spPr>
            <a:xfrm>
              <a:off x="627507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5" name="Hình Bầu dục 384"/>
            <p:cNvSpPr/>
            <p:nvPr/>
          </p:nvSpPr>
          <p:spPr>
            <a:xfrm>
              <a:off x="64846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Hình Bầu dục 385"/>
            <p:cNvSpPr/>
            <p:nvPr/>
          </p:nvSpPr>
          <p:spPr>
            <a:xfrm>
              <a:off x="563880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Hình Bầu dục 386"/>
            <p:cNvSpPr/>
            <p:nvPr/>
          </p:nvSpPr>
          <p:spPr>
            <a:xfrm>
              <a:off x="585216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Hình Bầu dục 387"/>
            <p:cNvSpPr/>
            <p:nvPr/>
          </p:nvSpPr>
          <p:spPr>
            <a:xfrm>
              <a:off x="60655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Hình Bầu dục 388"/>
            <p:cNvSpPr/>
            <p:nvPr/>
          </p:nvSpPr>
          <p:spPr>
            <a:xfrm>
              <a:off x="627507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Hình Bầu dục 389"/>
            <p:cNvSpPr/>
            <p:nvPr/>
          </p:nvSpPr>
          <p:spPr>
            <a:xfrm>
              <a:off x="64846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0.04323 -3.7037E-6 " pathEditMode="relative" rAng="0" ptsTypes="AA">
                                      <p:cBhvr>
                                        <p:cTn id="76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61" y="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6 L 0.1388 -3.7037E-6 " pathEditMode="relative" rAng="0" ptsTypes="AA">
                                      <p:cBhvr>
                                        <p:cTn id="7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0" y="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E-6 -3.7037E-6 L 0.0461 -3.7037E-6 " pathEditMode="relative" rAng="0" ptsTypes="AA">
                                      <p:cBhvr>
                                        <p:cTn id="82" dur="25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11022E-16 -3.7037E-6 L 0.04609 -3.7037E-6 " pathEditMode="relative" rAng="0" ptsTypes="AA">
                                      <p:cBhvr>
                                        <p:cTn id="86" dur="25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63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54167E-6 7.40741E-7 L 0.04609 7.40741E-7 " pathEditMode="relative" rAng="0" ptsTypes="AA">
                                      <p:cBhvr>
                                        <p:cTn id="90" dur="25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0.09219 -4.81481E-6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91667E-6 1.11111E-6 L 0.04609 1.11111E-6 " pathEditMode="relative" rAng="0" ptsTypes="AA">
                                      <p:cBhvr>
                                        <p:cTn id="96" dur="25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33333E-6 -3.7037E-7 L 0.0461 -3.7037E-7 " pathEditMode="relative" rAng="0" ptsTypes="AA">
                                      <p:cBhvr>
                                        <p:cTn id="100" dur="25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07407E-6 L 0.1388 4.07407E-6 " pathEditMode="relative" rAng="0" ptsTypes="AA">
                                      <p:cBhvr>
                                        <p:cTn id="10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0" y="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33333E-6 -2.96296E-6 L 0.0461 -2.96296E-6 " pathEditMode="relative" rAng="0" ptsTypes="AA">
                                      <p:cBhvr>
                                        <p:cTn id="106" dur="25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7 -2.96296E-6 L 0.04609 -2.96296E-6 " pathEditMode="relative" rAng="0" ptsTypes="AA">
                                      <p:cBhvr>
                                        <p:cTn id="110" dur="250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63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4.58333E-6 -2.96296E-6 L 0.0461 -2.96296E-6 " pathEditMode="relative" rAng="0" ptsTypes="AA">
                                      <p:cBhvr>
                                        <p:cTn id="114" dur="25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4.79167E-6 -2.96296E-6 L 0.0461 -2.96296E-6 " pathEditMode="relative" rAng="0" ptsTypes="AA">
                                      <p:cBhvr>
                                        <p:cTn id="118" dur="3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44444E-6 L 0.04349 4.44444E-6 " pathEditMode="relative" rAng="0" ptsTypes="AA">
                                      <p:cBhvr>
                                        <p:cTn id="120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63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7 4.44444E-6 L 0.04609 4.44444E-6 " pathEditMode="relative" rAng="0" ptsTypes="AA">
                                      <p:cBhvr>
                                        <p:cTn id="124" dur="25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75E-6 4.44444E-6 L 0.04609 4.44444E-6 " pathEditMode="relative" rAng="0" ptsTypes="AA">
                                      <p:cBhvr>
                                        <p:cTn id="128" dur="25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29167E-6 4.44444E-6 L 0.0461 4.44444E-6 " pathEditMode="relative" rAng="0" ptsTypes="AA">
                                      <p:cBhvr>
                                        <p:cTn id="132" dur="25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63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7 4.44444E-6 L 0.04609 4.44444E-6 " pathEditMode="relative" rAng="0" ptsTypes="AA">
                                      <p:cBhvr>
                                        <p:cTn id="136" dur="25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33333E-6 L 0.1388 3.33333E-6 " pathEditMode="relative" rAng="0" ptsTypes="AA">
                                      <p:cBhvr>
                                        <p:cTn id="13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0" y="0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33333E-6 -2.22222E-6 L 0.0461 -2.22222E-6 " pathEditMode="relative" rAng="0" ptsTypes="AA">
                                      <p:cBhvr>
                                        <p:cTn id="142" dur="25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23555 2.22222E-6 " pathEditMode="relative" rAng="0" ptsTypes="AA">
                                      <p:cBhvr>
                                        <p:cTn id="144" dur="1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0"/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63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875E-6 7.40741E-7 L 0.04609 7.40741E-7 " pathEditMode="relative" rAng="0" ptsTypes="AA">
                                      <p:cBhvr>
                                        <p:cTn id="148" dur="25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63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04167E-6 2.22222E-6 L 0.04609 2.22222E-6 " pathEditMode="relative" rAng="0" ptsTypes="AA">
                                      <p:cBhvr>
                                        <p:cTn id="152" dur="25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63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7 -2.22222E-6 L 0.04779 -2.22222E-6 " pathEditMode="relative" rAng="0" ptsTypes="AA">
                                      <p:cBhvr>
                                        <p:cTn id="156" dur="2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63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125E-6 -2.22222E-6 L 0.04778 -2.22222E-6 " pathEditMode="relative" rAng="0" ptsTypes="AA">
                                      <p:cBhvr>
                                        <p:cTn id="160" dur="2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0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63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3.33333E-6 -2.22222E-6 L 0.04779 -2.22222E-6 " pathEditMode="relative" rAng="0" ptsTypes="AA">
                                      <p:cBhvr>
                                        <p:cTn id="164" dur="25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0"/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63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7 -2.22222E-6 L 0.04779 -2.22222E-6 " pathEditMode="relative" rAng="0" ptsTypes="AA">
                                      <p:cBhvr>
                                        <p:cTn id="168" dur="25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0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63" presetClass="path" presetSubtype="0" accel="50000" decel="5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3.75E-6 -2.22222E-6 L 0.04778 -2.22222E-6 " pathEditMode="relative" rAng="0" ptsTypes="AA">
                                      <p:cBhvr>
                                        <p:cTn id="172" dur="25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0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63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0833E-6 -2.22222E-6 L 0.04779 -2.22222E-6 " pathEditMode="relative" rAng="0" ptsTypes="AA">
                                      <p:cBhvr>
                                        <p:cTn id="176" dur="25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349 4.44444E-6 L 0.04375 0.2574 " pathEditMode="relative" rAng="0" ptsTypes="AA">
                                      <p:cBhvr>
                                        <p:cTn id="19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2870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3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500"/>
                            </p:stCondLst>
                            <p:childTnLst>
                              <p:par>
                                <p:cTn id="20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96296E-6 L 0.04622 -2.96296E-6 " pathEditMode="relative" rAng="0" ptsTypes="AA">
                                      <p:cBhvr>
                                        <p:cTn id="20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19 -3.7037E-7 L 0.09219 0.43195 " pathEditMode="relative" rAng="0" ptsTypes="AA">
                                      <p:cBhvr>
                                        <p:cTn id="220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2" presetID="64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45 0.4294 L 0.09115 -0.00092 " pathEditMode="relative" rAng="0" ptsTypes="AA">
                                      <p:cBhvr>
                                        <p:cTn id="223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25" presetID="10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2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23 -2.96296E-6 L 0.09662 -2.96296E-6 " pathEditMode="relative" rAng="0" ptsTypes="AA">
                                      <p:cBhvr>
                                        <p:cTn id="2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58 -3.7037E-6 L 0.14063 0.51551 " pathEditMode="relative" rAng="0" ptsTypes="AA">
                                      <p:cBhvr>
                                        <p:cTn id="239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25764"/>
                                    </p:animMotion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8 3.33333E-6 L 0.13985 0.17129 " pathEditMode="relative" rAng="0" ptsTypes="AA">
                                      <p:cBhvr>
                                        <p:cTn id="2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8565"/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4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500"/>
                            </p:stCondLst>
                            <p:childTnLst>
                              <p:par>
                                <p:cTn id="26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61 -2.96296E-6 L 0.14232 -2.96296E-6 " pathEditMode="relative" rAng="0" ptsTypes="AA">
                                      <p:cBhvr>
                                        <p:cTn id="26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1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4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7" grpId="0" animBg="1"/>
      <p:bldP spid="7" grpId="1" animBg="1"/>
      <p:bldP spid="7" grpId="2" animBg="1"/>
      <p:bldP spid="7" grpId="3" animBg="1"/>
      <p:bldP spid="7" grpId="4" animBg="1"/>
      <p:bldP spid="8" grpId="0" animBg="1"/>
      <p:bldP spid="8" grpId="1" animBg="1"/>
      <p:bldP spid="8" grpId="2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7" grpId="3" animBg="1"/>
      <p:bldP spid="18" grpId="0" animBg="1"/>
      <p:bldP spid="18" grpId="1" animBg="1"/>
      <p:bldP spid="19" grpId="0" animBg="1"/>
      <p:bldP spid="20" grpId="0" animBg="1"/>
      <p:bldP spid="21" grpId="0"/>
      <p:bldP spid="22" grpId="0"/>
      <p:bldP spid="195" grpId="0" animBg="1"/>
      <p:bldP spid="196" grpId="0"/>
      <p:bldP spid="197" grpId="0" animBg="1"/>
      <p:bldP spid="198" grpId="0"/>
      <p:bldP spid="201" grpId="0" animBg="1"/>
      <p:bldP spid="201" grpId="1" animBg="1"/>
      <p:bldP spid="201" grpId="2" animBg="1"/>
      <p:bldP spid="318" grpId="0" animBg="1"/>
      <p:bldP spid="318" grpId="1" animBg="1"/>
      <p:bldP spid="318" grpId="2" animBg="1"/>
      <p:bldP spid="319" grpId="0" animBg="1"/>
      <p:bldP spid="319" grpId="1" animBg="1"/>
      <p:bldP spid="319" grpId="2" animBg="1"/>
      <p:bldP spid="320" grpId="0" animBg="1"/>
      <p:bldP spid="320" grpId="1" animBg="1"/>
      <p:bldP spid="320" grpId="2" animBg="1"/>
      <p:bldP spid="321" grpId="0" animBg="1"/>
      <p:bldP spid="321" grpId="1" animBg="1"/>
      <p:bldP spid="321" grpId="2" animBg="1"/>
      <p:bldP spid="322" grpId="0" animBg="1"/>
      <p:bldP spid="322" grpId="1" animBg="1"/>
      <p:bldP spid="322" grpId="2" animBg="1"/>
      <p:bldP spid="323" grpId="0" animBg="1"/>
      <p:bldP spid="323" grpId="1" animBg="1"/>
      <p:bldP spid="323" grpId="2" animBg="1"/>
      <p:bldP spid="324" grpId="0" animBg="1"/>
      <p:bldP spid="324" grpId="1" animBg="1"/>
      <p:bldP spid="324" grpId="2" animBg="1"/>
      <p:bldP spid="326" grpId="0" animBg="1"/>
      <p:bldP spid="326" grpId="1" animBg="1"/>
      <p:bldP spid="329" grpId="0" animBg="1"/>
      <p:bldP spid="329" grpId="1" animBg="1"/>
      <p:bldP spid="329" grpId="2" animBg="1"/>
      <p:bldP spid="332" grpId="0" animBg="1"/>
      <p:bldP spid="332" grpId="1" animBg="1"/>
      <p:bldP spid="333" grpId="0" animBg="1"/>
      <p:bldP spid="333" grpId="1" animBg="1"/>
      <p:bldP spid="334" grpId="0" animBg="1"/>
      <p:bldP spid="334" grpId="1" animBg="1"/>
      <p:bldP spid="335" grpId="0" animBg="1"/>
      <p:bldP spid="335" grpId="1" animBg="1"/>
      <p:bldP spid="336" grpId="0" animBg="1"/>
      <p:bldP spid="336" grpId="1" animBg="1"/>
      <p:bldP spid="337" grpId="0" animBg="1"/>
      <p:bldP spid="337" grpId="1" animBg="1"/>
      <p:bldP spid="340" grpId="0" animBg="1"/>
      <p:bldP spid="341" grpId="0"/>
      <p:bldP spid="342" grpId="0" animBg="1"/>
      <p:bldP spid="343" grpId="0"/>
      <p:bldP spid="344" grpId="0"/>
      <p:bldP spid="345" grpId="0" animBg="1"/>
      <p:bldP spid="3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Đường nối Thẳng 78"/>
          <p:cNvCxnSpPr/>
          <p:nvPr/>
        </p:nvCxnSpPr>
        <p:spPr>
          <a:xfrm>
            <a:off x="3779522" y="2995790"/>
            <a:ext cx="8503918" cy="0"/>
          </a:xfrm>
          <a:prstGeom prst="line">
            <a:avLst/>
          </a:prstGeom>
          <a:ln w="19050">
            <a:gradFill flip="none" rotWithShape="1">
              <a:gsLst>
                <a:gs pos="100000">
                  <a:schemeClr val="accent5"/>
                </a:gs>
                <a:gs pos="0">
                  <a:schemeClr val="accent6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Hình chữ nhật 26"/>
          <p:cNvSpPr/>
          <p:nvPr/>
        </p:nvSpPr>
        <p:spPr>
          <a:xfrm>
            <a:off x="2885439" y="5026531"/>
            <a:ext cx="9326880" cy="457200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10800025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ình chữ nhật 22"/>
          <p:cNvSpPr/>
          <p:nvPr/>
        </p:nvSpPr>
        <p:spPr>
          <a:xfrm>
            <a:off x="3444240" y="3714074"/>
            <a:ext cx="8869680" cy="228600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10800025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ình chữ nhật 19"/>
          <p:cNvSpPr/>
          <p:nvPr/>
        </p:nvSpPr>
        <p:spPr>
          <a:xfrm>
            <a:off x="3586480" y="3195845"/>
            <a:ext cx="7498080" cy="228600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10800025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chữ nhật 11"/>
          <p:cNvSpPr/>
          <p:nvPr/>
        </p:nvSpPr>
        <p:spPr>
          <a:xfrm>
            <a:off x="4541520" y="850295"/>
            <a:ext cx="5303520" cy="228600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4"/>
              </a:gs>
            </a:gsLst>
            <a:lin ang="10800025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am giác Vuông 3"/>
          <p:cNvSpPr/>
          <p:nvPr/>
        </p:nvSpPr>
        <p:spPr>
          <a:xfrm rot="10800000" flipH="1">
            <a:off x="0" y="0"/>
            <a:ext cx="5029200" cy="14173200"/>
          </a:xfrm>
          <a:prstGeom prst="rtTriangle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am giác Vuông 4"/>
          <p:cNvSpPr/>
          <p:nvPr/>
        </p:nvSpPr>
        <p:spPr>
          <a:xfrm rot="10800000" flipH="1">
            <a:off x="0" y="0"/>
            <a:ext cx="4572000" cy="13716000"/>
          </a:xfrm>
          <a:prstGeom prst="rtTriangle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ộp Văn bản 5"/>
          <p:cNvSpPr txBox="1"/>
          <p:nvPr/>
        </p:nvSpPr>
        <p:spPr>
          <a:xfrm>
            <a:off x="132080" y="223520"/>
            <a:ext cx="388112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b="1" dirty="0"/>
              <a:t>Data Generation</a:t>
            </a:r>
            <a:endParaRPr lang="en-US" sz="5400" b="1" dirty="0"/>
          </a:p>
        </p:txBody>
      </p:sp>
      <p:sp>
        <p:nvSpPr>
          <p:cNvPr id="7" name="Hộp Văn bản 6"/>
          <p:cNvSpPr txBox="1"/>
          <p:nvPr/>
        </p:nvSpPr>
        <p:spPr>
          <a:xfrm>
            <a:off x="4826001" y="650240"/>
            <a:ext cx="7030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 Algorithm will take four input:</a:t>
            </a:r>
            <a:endParaRPr 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Hộp Văn bản 7"/>
              <p:cNvSpPr txBox="1"/>
              <p:nvPr/>
            </p:nvSpPr>
            <p:spPr>
              <a:xfrm>
                <a:off x="5158743" y="1183044"/>
                <a:ext cx="27330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-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/>
                  <a:t>: number of fields</a:t>
                </a:r>
                <a:endParaRPr lang="en-US" sz="2000" b="1" dirty="0"/>
              </a:p>
            </p:txBody>
          </p:sp>
        </mc:Choice>
        <mc:Fallback>
          <p:sp>
            <p:nvSpPr>
              <p:cNvPr id="8" name="Hộp Văn bản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743" y="1183044"/>
                <a:ext cx="2733039" cy="400110"/>
              </a:xfrm>
              <a:prstGeom prst="rect">
                <a:avLst/>
              </a:prstGeom>
              <a:blipFill rotWithShape="1">
                <a:blip r:embed="rId1"/>
                <a:stretch>
                  <a:fillRect t="-10" b="2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Hộp Văn bản 8"/>
              <p:cNvSpPr txBox="1"/>
              <p:nvPr/>
            </p:nvSpPr>
            <p:spPr>
              <a:xfrm>
                <a:off x="4927601" y="1566655"/>
                <a:ext cx="26212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-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/>
                  <a:t>: number of days</a:t>
                </a:r>
                <a:endParaRPr lang="en-US" sz="2000" b="1" dirty="0"/>
              </a:p>
            </p:txBody>
          </p:sp>
        </mc:Choice>
        <mc:Fallback>
          <p:sp>
            <p:nvSpPr>
              <p:cNvPr id="9" name="Hộp Văn bản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601" y="1566655"/>
                <a:ext cx="2621279" cy="400110"/>
              </a:xfrm>
              <a:prstGeom prst="rect">
                <a:avLst/>
              </a:prstGeom>
              <a:blipFill rotWithShape="1">
                <a:blip r:embed="rId2"/>
                <a:stretch>
                  <a:fillRect t="-27" b="4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Hộp Văn bản 9"/>
              <p:cNvSpPr txBox="1"/>
              <p:nvPr/>
            </p:nvSpPr>
            <p:spPr>
              <a:xfrm>
                <a:off x="4688840" y="1967490"/>
                <a:ext cx="63093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-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𝒍𝒃</m:t>
                    </m:r>
                  </m:oMath>
                </a14:m>
                <a:r>
                  <a:rPr lang="en-US" sz="2000" b="1" dirty="0"/>
                  <a:t>: lower bound of crops yield across all fields</a:t>
                </a:r>
                <a:endParaRPr lang="en-US" sz="2000" b="1" dirty="0"/>
              </a:p>
            </p:txBody>
          </p:sp>
        </mc:Choice>
        <mc:Fallback>
          <p:sp>
            <p:nvSpPr>
              <p:cNvPr id="10" name="Hộp Văn bản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840" y="1967490"/>
                <a:ext cx="6309360" cy="400110"/>
              </a:xfrm>
              <a:prstGeom prst="rect">
                <a:avLst/>
              </a:prstGeom>
              <a:blipFill rotWithShape="1">
                <a:blip r:embed="rId3"/>
                <a:stretch>
                  <a:fillRect t="-65" b="8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Hộp Văn bản 10"/>
              <p:cNvSpPr txBox="1"/>
              <p:nvPr/>
            </p:nvSpPr>
            <p:spPr>
              <a:xfrm>
                <a:off x="4409441" y="2371016"/>
                <a:ext cx="62788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-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𝒖𝒃</m:t>
                    </m:r>
                  </m:oMath>
                </a14:m>
                <a:r>
                  <a:rPr lang="en-US" sz="2000" b="1" dirty="0"/>
                  <a:t>: upper bound of crops yield across all fields</a:t>
                </a:r>
                <a:endParaRPr lang="en-US" sz="2000" b="1" dirty="0"/>
              </a:p>
            </p:txBody>
          </p:sp>
        </mc:Choice>
        <mc:Fallback>
          <p:sp>
            <p:nvSpPr>
              <p:cNvPr id="11" name="Hộp Văn bản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441" y="2371016"/>
                <a:ext cx="6278878" cy="400110"/>
              </a:xfrm>
              <a:prstGeom prst="rect">
                <a:avLst/>
              </a:prstGeom>
              <a:blipFill rotWithShape="1">
                <a:blip r:embed="rId4"/>
                <a:stretch>
                  <a:fillRect t="-140" r="10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Google Shape;478;p18"/>
          <p:cNvSpPr/>
          <p:nvPr/>
        </p:nvSpPr>
        <p:spPr>
          <a:xfrm rot="20700000">
            <a:off x="9329583" y="-1386224"/>
            <a:ext cx="3042595" cy="2281946"/>
          </a:xfrm>
          <a:custGeom>
            <a:avLst/>
            <a:gdLst/>
            <a:ahLst/>
            <a:cxnLst/>
            <a:rect l="l" t="t" r="r" b="b"/>
            <a:pathLst>
              <a:path w="61148" h="41012" extrusionOk="0">
                <a:moveTo>
                  <a:pt x="1" y="1"/>
                </a:moveTo>
                <a:cubicBezTo>
                  <a:pt x="171" y="10922"/>
                  <a:pt x="4665" y="21331"/>
                  <a:pt x="12458" y="29010"/>
                </a:cubicBezTo>
                <a:cubicBezTo>
                  <a:pt x="20250" y="36689"/>
                  <a:pt x="30773" y="41012"/>
                  <a:pt x="41752" y="41012"/>
                </a:cubicBezTo>
                <a:lnTo>
                  <a:pt x="61148" y="41012"/>
                </a:lnTo>
                <a:lnTo>
                  <a:pt x="61148" y="40784"/>
                </a:lnTo>
                <a:lnTo>
                  <a:pt x="41752" y="40784"/>
                </a:lnTo>
                <a:cubicBezTo>
                  <a:pt x="19113" y="40728"/>
                  <a:pt x="683" y="22582"/>
                  <a:pt x="228" y="1"/>
                </a:cubicBezTo>
                <a:close/>
              </a:path>
            </a:pathLst>
          </a:custGeom>
          <a:solidFill>
            <a:schemeClr val="lt1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Hộp Văn bản 20"/>
              <p:cNvSpPr txBox="1"/>
              <p:nvPr/>
            </p:nvSpPr>
            <p:spPr>
              <a:xfrm>
                <a:off x="3835400" y="2995790"/>
                <a:ext cx="671575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Then, we will build 3 vectors of size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2000" b="1" dirty="0"/>
                  <a:t>, which is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0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21" name="Hộp Văn bản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400" y="2995790"/>
                <a:ext cx="6715759" cy="400110"/>
              </a:xfrm>
              <a:prstGeom prst="rect">
                <a:avLst/>
              </a:prstGeom>
              <a:blipFill rotWithShape="1">
                <a:blip r:embed="rId5"/>
                <a:stretch>
                  <a:fillRect t="-124" r="9" b="13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Hộp Văn bản 23"/>
              <p:cNvSpPr txBox="1"/>
              <p:nvPr/>
            </p:nvSpPr>
            <p:spPr>
              <a:xfrm>
                <a:off x="3746497" y="3531068"/>
                <a:ext cx="78325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Each are filled with random integer such that for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b="1" dirty="0"/>
                  <a:t> from </a:t>
                </a:r>
                <a:r>
                  <a:rPr lang="en-US" sz="2000" b="1" dirty="0">
                    <a:solidFill>
                      <a:schemeClr val="accent5"/>
                    </a:solidFill>
                  </a:rPr>
                  <a:t>1</a:t>
                </a:r>
                <a:r>
                  <a:rPr lang="en-US" sz="2000" b="1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0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/>
                  <a:t>:</a:t>
                </a:r>
                <a:endParaRPr lang="en-US" sz="2000" b="1" dirty="0"/>
              </a:p>
            </p:txBody>
          </p:sp>
        </mc:Choice>
        <mc:Fallback>
          <p:sp>
            <p:nvSpPr>
              <p:cNvPr id="24" name="Hộp Văn bản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497" y="3531068"/>
                <a:ext cx="7832589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8" t="-117" r="6" b="132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Hộp Văn bản 24"/>
              <p:cNvSpPr txBox="1"/>
              <p:nvPr/>
            </p:nvSpPr>
            <p:spPr>
              <a:xfrm>
                <a:off x="4572002" y="4207888"/>
                <a:ext cx="21628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𝑢𝑏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𝑙𝑏</m:t>
                      </m:r>
                    </m:oMath>
                  </m:oMathPara>
                </a14:m>
                <a:endParaRPr 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25" name="Hộp Văn bản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2" y="4207888"/>
                <a:ext cx="2162806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82" r="29" b="8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Hộp Văn bản 25"/>
              <p:cNvSpPr txBox="1"/>
              <p:nvPr/>
            </p:nvSpPr>
            <p:spPr>
              <a:xfrm>
                <a:off x="6999424" y="4171231"/>
                <a:ext cx="28456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26" name="Hộp Văn bản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424" y="4171231"/>
                <a:ext cx="2845615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16" t="-119" r="22" b="12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Hộp Văn bản 27"/>
              <p:cNvSpPr txBox="1"/>
              <p:nvPr/>
            </p:nvSpPr>
            <p:spPr>
              <a:xfrm>
                <a:off x="3474719" y="4826476"/>
                <a:ext cx="873759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To make sure there is an available solution, we randomly sum up some sub-vectors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sz="2000" b="1" dirty="0"/>
                  <a:t>, we will call those as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000" b="1" dirty="0"/>
                  <a:t>. Then we choose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2000" b="1" dirty="0"/>
                  <a:t>,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20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1" dirty="0"/>
                  <a:t>:</a:t>
                </a:r>
                <a:endParaRPr lang="en-US" sz="2000" b="1" dirty="0"/>
              </a:p>
            </p:txBody>
          </p:sp>
        </mc:Choice>
        <mc:Fallback>
          <p:sp>
            <p:nvSpPr>
              <p:cNvPr id="28" name="Hộp Văn bản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19" y="4826476"/>
                <a:ext cx="8737599" cy="707886"/>
              </a:xfrm>
              <a:prstGeom prst="rect">
                <a:avLst/>
              </a:prstGeom>
              <a:blipFill rotWithShape="1">
                <a:blip r:embed="rId9"/>
                <a:stretch>
                  <a:fillRect l="-7" t="-67" r="7" b="4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Hộp Văn bản 28"/>
              <p:cNvSpPr txBox="1"/>
              <p:nvPr/>
            </p:nvSpPr>
            <p:spPr>
              <a:xfrm>
                <a:off x="3779522" y="5883894"/>
                <a:ext cx="21628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29" name="Hộp Văn bản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22" y="5883894"/>
                <a:ext cx="2162806" cy="461665"/>
              </a:xfrm>
              <a:prstGeom prst="rect">
                <a:avLst/>
              </a:prstGeom>
              <a:blipFill rotWithShape="1">
                <a:blip r:embed="rId10"/>
                <a:stretch>
                  <a:fillRect t="-134" r="29" b="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Hộp Văn bản 29"/>
              <p:cNvSpPr txBox="1"/>
              <p:nvPr/>
            </p:nvSpPr>
            <p:spPr>
              <a:xfrm>
                <a:off x="6178554" y="5883894"/>
                <a:ext cx="21628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𝑚𝑖𝑛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30" name="Hộp Văn bản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554" y="5883894"/>
                <a:ext cx="2162806" cy="461665"/>
              </a:xfrm>
              <a:prstGeom prst="rect">
                <a:avLst/>
              </a:prstGeom>
              <a:blipFill rotWithShape="1">
                <a:blip r:embed="rId11"/>
                <a:stretch>
                  <a:fillRect t="-134" b="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Hộp Văn bản 72"/>
              <p:cNvSpPr txBox="1"/>
              <p:nvPr/>
            </p:nvSpPr>
            <p:spPr>
              <a:xfrm>
                <a:off x="627383" y="2285255"/>
                <a:ext cx="261873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An algorithm that will randomly generate our data</a:t>
                </a:r>
                <a:r>
                  <a:rPr lang="en-US" b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73" name="Hộp Văn bản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83" y="2285255"/>
                <a:ext cx="2618738" cy="954107"/>
              </a:xfrm>
              <a:prstGeom prst="rect">
                <a:avLst/>
              </a:prstGeom>
              <a:blipFill rotWithShape="1">
                <a:blip r:embed="rId12"/>
                <a:stretch>
                  <a:fillRect t="-55" b="-1974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Hình Bầu dục 73"/>
          <p:cNvSpPr/>
          <p:nvPr/>
        </p:nvSpPr>
        <p:spPr>
          <a:xfrm>
            <a:off x="9945860" y="5839960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Hình thoi 74"/>
          <p:cNvSpPr/>
          <p:nvPr/>
        </p:nvSpPr>
        <p:spPr>
          <a:xfrm>
            <a:off x="11316187" y="6135192"/>
            <a:ext cx="4572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am giác Vuông 75"/>
          <p:cNvSpPr/>
          <p:nvPr/>
        </p:nvSpPr>
        <p:spPr>
          <a:xfrm>
            <a:off x="-10159" y="2740531"/>
            <a:ext cx="4114800" cy="4114800"/>
          </a:xfrm>
          <a:prstGeom prst="rtTriangle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am giác Vuông 76"/>
          <p:cNvSpPr/>
          <p:nvPr/>
        </p:nvSpPr>
        <p:spPr>
          <a:xfrm>
            <a:off x="-10160" y="3197731"/>
            <a:ext cx="3657600" cy="3657600"/>
          </a:xfrm>
          <a:prstGeom prst="rtTriangle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3" grpId="0" animBg="1"/>
      <p:bldP spid="20" grpId="0" animBg="1"/>
      <p:bldP spid="12" grpId="0" animBg="1"/>
      <p:bldP spid="6" grpId="0"/>
      <p:bldP spid="7" grpId="0"/>
      <p:bldP spid="8" grpId="0"/>
      <p:bldP spid="9" grpId="0"/>
      <p:bldP spid="10" grpId="0"/>
      <p:bldP spid="11" grpId="0"/>
      <p:bldP spid="21" grpId="0"/>
      <p:bldP spid="24" grpId="0"/>
      <p:bldP spid="25" grpId="0"/>
      <p:bldP spid="26" grpId="0"/>
      <p:bldP spid="28" grpId="0"/>
      <p:bldP spid="29" grpId="0"/>
      <p:bldP spid="30" grpId="0"/>
      <p:bldP spid="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73;p18"/>
          <p:cNvSpPr/>
          <p:nvPr/>
        </p:nvSpPr>
        <p:spPr>
          <a:xfrm>
            <a:off x="-2057400" y="-2057400"/>
            <a:ext cx="4114800" cy="4114800"/>
          </a:xfrm>
          <a:prstGeom prst="pie">
            <a:avLst>
              <a:gd name="adj1" fmla="val 0"/>
              <a:gd name="adj2" fmla="val 5399043"/>
            </a:avLst>
          </a:pr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Hình Bầu dục 3"/>
          <p:cNvSpPr/>
          <p:nvPr/>
        </p:nvSpPr>
        <p:spPr>
          <a:xfrm>
            <a:off x="2895600" y="228600"/>
            <a:ext cx="6400800" cy="6400800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4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Google Shape;473;p18"/>
          <p:cNvSpPr/>
          <p:nvPr/>
        </p:nvSpPr>
        <p:spPr>
          <a:xfrm>
            <a:off x="-1828800" y="-1828800"/>
            <a:ext cx="3657600" cy="3657600"/>
          </a:xfrm>
          <a:prstGeom prst="pie">
            <a:avLst>
              <a:gd name="adj1" fmla="val 0"/>
              <a:gd name="adj2" fmla="val 5399043"/>
            </a:avLst>
          </a:prstGeom>
          <a:gradFill flip="none" rotWithShape="1">
            <a:gsLst>
              <a:gs pos="100000">
                <a:schemeClr val="accent5"/>
              </a:gs>
              <a:gs pos="0">
                <a:schemeClr val="accent6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478;p18"/>
          <p:cNvSpPr/>
          <p:nvPr/>
        </p:nvSpPr>
        <p:spPr>
          <a:xfrm rot="5400000">
            <a:off x="10594230" y="5257800"/>
            <a:ext cx="1828800" cy="1371600"/>
          </a:xfrm>
          <a:custGeom>
            <a:avLst/>
            <a:gdLst/>
            <a:ahLst/>
            <a:cxnLst/>
            <a:rect l="l" t="t" r="r" b="b"/>
            <a:pathLst>
              <a:path w="61148" h="41012" extrusionOk="0">
                <a:moveTo>
                  <a:pt x="1" y="1"/>
                </a:moveTo>
                <a:cubicBezTo>
                  <a:pt x="171" y="10922"/>
                  <a:pt x="4665" y="21331"/>
                  <a:pt x="12458" y="29010"/>
                </a:cubicBezTo>
                <a:cubicBezTo>
                  <a:pt x="20250" y="36689"/>
                  <a:pt x="30773" y="41012"/>
                  <a:pt x="41752" y="41012"/>
                </a:cubicBezTo>
                <a:lnTo>
                  <a:pt x="61148" y="41012"/>
                </a:lnTo>
                <a:lnTo>
                  <a:pt x="61148" y="40784"/>
                </a:lnTo>
                <a:lnTo>
                  <a:pt x="41752" y="40784"/>
                </a:lnTo>
                <a:cubicBezTo>
                  <a:pt x="19113" y="40728"/>
                  <a:pt x="683" y="22582"/>
                  <a:pt x="228" y="1"/>
                </a:cubicBezTo>
                <a:close/>
              </a:path>
            </a:pathLst>
          </a:custGeom>
          <a:solidFill>
            <a:schemeClr val="lt1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am giác Vuông 7"/>
          <p:cNvSpPr/>
          <p:nvPr/>
        </p:nvSpPr>
        <p:spPr>
          <a:xfrm rot="10800000">
            <a:off x="9448800" y="0"/>
            <a:ext cx="2743200" cy="2743200"/>
          </a:xfrm>
          <a:prstGeom prst="rtTriangle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am giác Vuông 8"/>
          <p:cNvSpPr/>
          <p:nvPr/>
        </p:nvSpPr>
        <p:spPr>
          <a:xfrm rot="10800000">
            <a:off x="9906000" y="0"/>
            <a:ext cx="2286000" cy="2286000"/>
          </a:xfrm>
          <a:prstGeom prst="rtTriangl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ình Bầu dục 9"/>
          <p:cNvSpPr/>
          <p:nvPr/>
        </p:nvSpPr>
        <p:spPr>
          <a:xfrm>
            <a:off x="9987063" y="2117487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ình chữ nhật 10"/>
          <p:cNvSpPr/>
          <p:nvPr/>
        </p:nvSpPr>
        <p:spPr>
          <a:xfrm>
            <a:off x="10233659" y="4087582"/>
            <a:ext cx="4572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̀nh thoi 11"/>
          <p:cNvSpPr/>
          <p:nvPr/>
        </p:nvSpPr>
        <p:spPr>
          <a:xfrm>
            <a:off x="10744200" y="2978623"/>
            <a:ext cx="4572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Nhóm 12"/>
          <p:cNvGrpSpPr/>
          <p:nvPr/>
        </p:nvGrpSpPr>
        <p:grpSpPr>
          <a:xfrm>
            <a:off x="876302" y="4420258"/>
            <a:ext cx="952498" cy="1523342"/>
            <a:chOff x="5638801" y="3985260"/>
            <a:chExt cx="952498" cy="1523342"/>
          </a:xfrm>
        </p:grpSpPr>
        <p:sp>
          <p:nvSpPr>
            <p:cNvPr id="14" name="Hình Bầu dục 13"/>
            <p:cNvSpPr/>
            <p:nvPr/>
          </p:nvSpPr>
          <p:spPr>
            <a:xfrm>
              <a:off x="564642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ình Bầu dục 14"/>
            <p:cNvSpPr/>
            <p:nvPr/>
          </p:nvSpPr>
          <p:spPr>
            <a:xfrm>
              <a:off x="585978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ình Bầu dục 15"/>
            <p:cNvSpPr/>
            <p:nvPr/>
          </p:nvSpPr>
          <p:spPr>
            <a:xfrm>
              <a:off x="60731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ình Bầu dục 16"/>
            <p:cNvSpPr/>
            <p:nvPr/>
          </p:nvSpPr>
          <p:spPr>
            <a:xfrm>
              <a:off x="564642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ình Bầu dục 17"/>
            <p:cNvSpPr/>
            <p:nvPr/>
          </p:nvSpPr>
          <p:spPr>
            <a:xfrm>
              <a:off x="585978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ình Bầu dục 18"/>
            <p:cNvSpPr/>
            <p:nvPr/>
          </p:nvSpPr>
          <p:spPr>
            <a:xfrm>
              <a:off x="60731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Hình Bầu dục 19"/>
            <p:cNvSpPr/>
            <p:nvPr/>
          </p:nvSpPr>
          <p:spPr>
            <a:xfrm>
              <a:off x="628269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Hình Bầu dục 20"/>
            <p:cNvSpPr/>
            <p:nvPr/>
          </p:nvSpPr>
          <p:spPr>
            <a:xfrm>
              <a:off x="628269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ình Bầu dục 21"/>
            <p:cNvSpPr/>
            <p:nvPr/>
          </p:nvSpPr>
          <p:spPr>
            <a:xfrm>
              <a:off x="64922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ình Bầu dục 22"/>
            <p:cNvSpPr/>
            <p:nvPr/>
          </p:nvSpPr>
          <p:spPr>
            <a:xfrm>
              <a:off x="64922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ình Bầu dục 23"/>
            <p:cNvSpPr/>
            <p:nvPr/>
          </p:nvSpPr>
          <p:spPr>
            <a:xfrm>
              <a:off x="565403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ình Bầu dục 24"/>
            <p:cNvSpPr/>
            <p:nvPr/>
          </p:nvSpPr>
          <p:spPr>
            <a:xfrm>
              <a:off x="586739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ình Bầu dục 25"/>
            <p:cNvSpPr/>
            <p:nvPr/>
          </p:nvSpPr>
          <p:spPr>
            <a:xfrm>
              <a:off x="60807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ình Bầu dục 26"/>
            <p:cNvSpPr/>
            <p:nvPr/>
          </p:nvSpPr>
          <p:spPr>
            <a:xfrm>
              <a:off x="629030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Hình Bầu dục 27"/>
            <p:cNvSpPr/>
            <p:nvPr/>
          </p:nvSpPr>
          <p:spPr>
            <a:xfrm>
              <a:off x="64998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Hình Bầu dục 28"/>
            <p:cNvSpPr/>
            <p:nvPr/>
          </p:nvSpPr>
          <p:spPr>
            <a:xfrm>
              <a:off x="5654039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ình Bầu dục 29"/>
            <p:cNvSpPr/>
            <p:nvPr/>
          </p:nvSpPr>
          <p:spPr>
            <a:xfrm>
              <a:off x="585978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ình Bầu dục 30"/>
            <p:cNvSpPr/>
            <p:nvPr/>
          </p:nvSpPr>
          <p:spPr>
            <a:xfrm>
              <a:off x="60731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ình Bầu dục 31"/>
            <p:cNvSpPr/>
            <p:nvPr/>
          </p:nvSpPr>
          <p:spPr>
            <a:xfrm>
              <a:off x="628269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ình Bầu dục 32"/>
            <p:cNvSpPr/>
            <p:nvPr/>
          </p:nvSpPr>
          <p:spPr>
            <a:xfrm>
              <a:off x="64922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ình Bầu dục 33"/>
            <p:cNvSpPr/>
            <p:nvPr/>
          </p:nvSpPr>
          <p:spPr>
            <a:xfrm>
              <a:off x="564642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ình Bầu dục 34"/>
            <p:cNvSpPr/>
            <p:nvPr/>
          </p:nvSpPr>
          <p:spPr>
            <a:xfrm>
              <a:off x="585978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ình Bầu dục 35"/>
            <p:cNvSpPr/>
            <p:nvPr/>
          </p:nvSpPr>
          <p:spPr>
            <a:xfrm>
              <a:off x="60731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ình Bầu dục 36"/>
            <p:cNvSpPr/>
            <p:nvPr/>
          </p:nvSpPr>
          <p:spPr>
            <a:xfrm>
              <a:off x="628269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ình Bầu dục 37"/>
            <p:cNvSpPr/>
            <p:nvPr/>
          </p:nvSpPr>
          <p:spPr>
            <a:xfrm>
              <a:off x="64922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ình Bầu dục 38"/>
            <p:cNvSpPr/>
            <p:nvPr/>
          </p:nvSpPr>
          <p:spPr>
            <a:xfrm>
              <a:off x="564642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ình Bầu dục 39"/>
            <p:cNvSpPr/>
            <p:nvPr/>
          </p:nvSpPr>
          <p:spPr>
            <a:xfrm>
              <a:off x="585978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ình Bầu dục 40"/>
            <p:cNvSpPr/>
            <p:nvPr/>
          </p:nvSpPr>
          <p:spPr>
            <a:xfrm>
              <a:off x="60731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ình Bầu dục 41"/>
            <p:cNvSpPr/>
            <p:nvPr/>
          </p:nvSpPr>
          <p:spPr>
            <a:xfrm>
              <a:off x="628269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ình Bầu dục 42"/>
            <p:cNvSpPr/>
            <p:nvPr/>
          </p:nvSpPr>
          <p:spPr>
            <a:xfrm>
              <a:off x="64922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ình Bầu dục 43"/>
            <p:cNvSpPr/>
            <p:nvPr/>
          </p:nvSpPr>
          <p:spPr>
            <a:xfrm>
              <a:off x="5646420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Hình Bầu dục 44"/>
            <p:cNvSpPr/>
            <p:nvPr/>
          </p:nvSpPr>
          <p:spPr>
            <a:xfrm>
              <a:off x="585216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Hình Bầu dục 45"/>
            <p:cNvSpPr/>
            <p:nvPr/>
          </p:nvSpPr>
          <p:spPr>
            <a:xfrm>
              <a:off x="60655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Hình Bầu dục 46"/>
            <p:cNvSpPr/>
            <p:nvPr/>
          </p:nvSpPr>
          <p:spPr>
            <a:xfrm>
              <a:off x="627507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ình Bầu dục 47"/>
            <p:cNvSpPr/>
            <p:nvPr/>
          </p:nvSpPr>
          <p:spPr>
            <a:xfrm>
              <a:off x="64846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ình Bầu dục 48"/>
            <p:cNvSpPr/>
            <p:nvPr/>
          </p:nvSpPr>
          <p:spPr>
            <a:xfrm>
              <a:off x="563880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ình Bầu dục 49"/>
            <p:cNvSpPr/>
            <p:nvPr/>
          </p:nvSpPr>
          <p:spPr>
            <a:xfrm>
              <a:off x="585216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ình Bầu dục 50"/>
            <p:cNvSpPr/>
            <p:nvPr/>
          </p:nvSpPr>
          <p:spPr>
            <a:xfrm>
              <a:off x="60655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ình Bầu dục 51"/>
            <p:cNvSpPr/>
            <p:nvPr/>
          </p:nvSpPr>
          <p:spPr>
            <a:xfrm>
              <a:off x="627507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ình Bầu dục 52"/>
            <p:cNvSpPr/>
            <p:nvPr/>
          </p:nvSpPr>
          <p:spPr>
            <a:xfrm>
              <a:off x="64846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Hình chữ nhật 53"/>
          <p:cNvSpPr/>
          <p:nvPr/>
        </p:nvSpPr>
        <p:spPr>
          <a:xfrm>
            <a:off x="1534657" y="1860327"/>
            <a:ext cx="914400" cy="914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ộp Văn bản 54"/>
          <p:cNvSpPr txBox="1"/>
          <p:nvPr/>
        </p:nvSpPr>
        <p:spPr>
          <a:xfrm>
            <a:off x="2891790" y="1124867"/>
            <a:ext cx="6400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02</a:t>
            </a:r>
            <a:endParaRPr lang="en-US" sz="7200" b="1" dirty="0"/>
          </a:p>
          <a:p>
            <a:pPr algn="ctr"/>
            <a:r>
              <a:rPr lang="en-US" sz="5400" b="1" dirty="0"/>
              <a:t>MIP SOLVER</a:t>
            </a:r>
            <a:endParaRPr lang="en-US" sz="5400" b="1" dirty="0"/>
          </a:p>
          <a:p>
            <a:pPr algn="ctr"/>
            <a:r>
              <a:rPr lang="en-US" sz="5400" dirty="0"/>
              <a:t>Using </a:t>
            </a:r>
            <a:r>
              <a:rPr lang="en-US" sz="5400" dirty="0" err="1"/>
              <a:t>Ortools</a:t>
            </a:r>
            <a:r>
              <a:rPr lang="en-US" sz="5400" dirty="0"/>
              <a:t> to solve this mixed integer 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54" grpId="0" animBg="1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73;p18"/>
          <p:cNvSpPr/>
          <p:nvPr/>
        </p:nvSpPr>
        <p:spPr>
          <a:xfrm rot="16200000">
            <a:off x="-3429000" y="3429000"/>
            <a:ext cx="6858000" cy="6858000"/>
          </a:xfrm>
          <a:prstGeom prst="pie">
            <a:avLst>
              <a:gd name="adj1" fmla="val 0"/>
              <a:gd name="adj2" fmla="val 5399043"/>
            </a:avLst>
          </a:pr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" name="Google Shape;472;p18"/>
          <p:cNvSpPr/>
          <p:nvPr/>
        </p:nvSpPr>
        <p:spPr>
          <a:xfrm rot="10800000">
            <a:off x="2057400" y="5480253"/>
            <a:ext cx="2743200" cy="2743200"/>
          </a:xfrm>
          <a:prstGeom prst="pie">
            <a:avLst>
              <a:gd name="adj1" fmla="val 0"/>
              <a:gd name="adj2" fmla="val 10771861"/>
            </a:avLst>
          </a:prstGeom>
          <a:gradFill flip="none" rotWithShape="1">
            <a:gsLst>
              <a:gs pos="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Hình chữ nhật 13"/>
          <p:cNvSpPr/>
          <p:nvPr/>
        </p:nvSpPr>
        <p:spPr>
          <a:xfrm>
            <a:off x="228600" y="422621"/>
            <a:ext cx="6400800" cy="457200"/>
          </a:xfrm>
          <a:prstGeom prst="rect">
            <a:avLst/>
          </a:prstGeom>
          <a:gradFill>
            <a:gsLst>
              <a:gs pos="100000">
                <a:schemeClr val="accent1"/>
              </a:gs>
              <a:gs pos="0">
                <a:schemeClr val="accent2"/>
              </a:gs>
            </a:gsLst>
            <a:lin ang="10800025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Google Shape;473;p18"/>
          <p:cNvSpPr/>
          <p:nvPr/>
        </p:nvSpPr>
        <p:spPr>
          <a:xfrm rot="16200000">
            <a:off x="-3200400" y="3657600"/>
            <a:ext cx="6400800" cy="6400800"/>
          </a:xfrm>
          <a:prstGeom prst="pie">
            <a:avLst>
              <a:gd name="adj1" fmla="val 0"/>
              <a:gd name="adj2" fmla="val 5399043"/>
            </a:avLst>
          </a:prstGeom>
          <a:gradFill flip="none" rotWithShape="1">
            <a:gsLst>
              <a:gs pos="100000">
                <a:schemeClr val="accent3"/>
              </a:gs>
              <a:gs pos="0">
                <a:schemeClr val="accent4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" name="Hộp Văn bản 5"/>
          <p:cNvSpPr txBox="1"/>
          <p:nvPr/>
        </p:nvSpPr>
        <p:spPr>
          <a:xfrm>
            <a:off x="7869" y="5022307"/>
            <a:ext cx="28227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Variables</a:t>
            </a:r>
            <a:endParaRPr lang="en-US" sz="4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Hộp Văn bản 7"/>
              <p:cNvSpPr txBox="1"/>
              <p:nvPr/>
            </p:nvSpPr>
            <p:spPr>
              <a:xfrm>
                <a:off x="1511300" y="994121"/>
                <a:ext cx="649986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𝑓𝑖𝑒𝑙𝑑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𝑐𝑎𝑛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𝑏𝑒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ℎ𝑎𝑟𝑣𝑒𝑠𝑡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𝑜𝑡ℎ𝑒𝑟𝑤𝑖𝑠𝑒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Hộp Văn bản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300" y="994121"/>
                <a:ext cx="6499860" cy="916148"/>
              </a:xfrm>
              <a:prstGeom prst="rect">
                <a:avLst/>
              </a:prstGeom>
              <a:blipFill rotWithShape="1">
                <a:blip r:embed="rId1"/>
                <a:stretch>
                  <a:fillRect t="-38" b="2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Hộp Văn bản 8"/>
              <p:cNvSpPr txBox="1"/>
              <p:nvPr/>
            </p:nvSpPr>
            <p:spPr>
              <a:xfrm>
                <a:off x="717550" y="387749"/>
                <a:ext cx="4965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Hộp Văn bản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50" y="387749"/>
                <a:ext cx="4965700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86" b="9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Hộp Văn bản 9"/>
              <p:cNvSpPr txBox="1"/>
              <p:nvPr/>
            </p:nvSpPr>
            <p:spPr>
              <a:xfrm>
                <a:off x="1511300" y="2297111"/>
                <a:ext cx="474345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𝑡ℎ𝑒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𝑐𝑎𝑝𝑎𝑐𝑖𝑡𝑦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𝑢𝑠𝑒𝑑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𝑑𝑎𝑦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Hộp Văn bản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300" y="2297111"/>
                <a:ext cx="4743450" cy="491417"/>
              </a:xfrm>
              <a:prstGeom prst="rect">
                <a:avLst/>
              </a:prstGeom>
              <a:blipFill rotWithShape="1">
                <a:blip r:embed="rId3"/>
                <a:stretch>
                  <a:fillRect t="-64" b="4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Hộp Văn bản 10"/>
              <p:cNvSpPr txBox="1"/>
              <p:nvPr/>
            </p:nvSpPr>
            <p:spPr>
              <a:xfrm>
                <a:off x="6604000" y="2296697"/>
                <a:ext cx="176657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Hộp Văn bản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0" y="2296697"/>
                <a:ext cx="1766570" cy="491417"/>
              </a:xfrm>
              <a:prstGeom prst="rect">
                <a:avLst/>
              </a:prstGeom>
              <a:blipFill rotWithShape="1">
                <a:blip r:embed="rId4"/>
                <a:stretch>
                  <a:fillRect t="-109" b="9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Hộp Văn bản 11"/>
              <p:cNvSpPr txBox="1"/>
              <p:nvPr/>
            </p:nvSpPr>
            <p:spPr>
              <a:xfrm>
                <a:off x="5134390" y="3698367"/>
                <a:ext cx="1811020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Hộp Văn bản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390" y="3698367"/>
                <a:ext cx="1811020" cy="491417"/>
              </a:xfrm>
              <a:prstGeom prst="rect">
                <a:avLst/>
              </a:prstGeom>
              <a:blipFill rotWithShape="1">
                <a:blip r:embed="rId5"/>
                <a:stretch>
                  <a:fillRect l="-23" t="-26" r="23" b="-5684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Hộp Văn bản 12"/>
              <p:cNvSpPr txBox="1"/>
              <p:nvPr/>
            </p:nvSpPr>
            <p:spPr>
              <a:xfrm>
                <a:off x="5118100" y="4489658"/>
                <a:ext cx="5591810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𝑡ℎ𝑒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𝑓𝑎𝑐𝑡𝑜𝑟𝑦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𝑟𝑢𝑛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𝑑𝑎𝑦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𝑜𝑡ℎ𝑒𝑟𝑤𝑖𝑠𝑒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Hộp Văn bản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100" y="4489658"/>
                <a:ext cx="5591810" cy="916148"/>
              </a:xfrm>
              <a:prstGeom prst="rect">
                <a:avLst/>
              </a:prstGeom>
              <a:blipFill rotWithShape="1">
                <a:blip r:embed="rId6"/>
                <a:stretch>
                  <a:fillRect t="-23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am giác Vuông 14"/>
          <p:cNvSpPr/>
          <p:nvPr/>
        </p:nvSpPr>
        <p:spPr>
          <a:xfrm rot="10800000">
            <a:off x="9448800" y="0"/>
            <a:ext cx="2743200" cy="2743200"/>
          </a:xfrm>
          <a:prstGeom prst="rtTriangle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lumMod val="75000"/>
                  <a:lumOff val="2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am giác Vuông 15"/>
          <p:cNvSpPr/>
          <p:nvPr/>
        </p:nvSpPr>
        <p:spPr>
          <a:xfrm rot="10800000">
            <a:off x="9906000" y="0"/>
            <a:ext cx="2286000" cy="2286000"/>
          </a:xfrm>
          <a:prstGeom prst="rtTriangle">
            <a:avLst/>
          </a:pr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478;p18"/>
          <p:cNvSpPr/>
          <p:nvPr/>
        </p:nvSpPr>
        <p:spPr>
          <a:xfrm rot="7200000">
            <a:off x="9109383" y="5738770"/>
            <a:ext cx="2918231" cy="2188673"/>
          </a:xfrm>
          <a:custGeom>
            <a:avLst/>
            <a:gdLst/>
            <a:ahLst/>
            <a:cxnLst/>
            <a:rect l="l" t="t" r="r" b="b"/>
            <a:pathLst>
              <a:path w="61148" h="41012" extrusionOk="0">
                <a:moveTo>
                  <a:pt x="1" y="1"/>
                </a:moveTo>
                <a:cubicBezTo>
                  <a:pt x="171" y="10922"/>
                  <a:pt x="4665" y="21331"/>
                  <a:pt x="12458" y="29010"/>
                </a:cubicBezTo>
                <a:cubicBezTo>
                  <a:pt x="20250" y="36689"/>
                  <a:pt x="30773" y="41012"/>
                  <a:pt x="41752" y="41012"/>
                </a:cubicBezTo>
                <a:lnTo>
                  <a:pt x="61148" y="41012"/>
                </a:lnTo>
                <a:lnTo>
                  <a:pt x="61148" y="40784"/>
                </a:lnTo>
                <a:lnTo>
                  <a:pt x="41752" y="40784"/>
                </a:lnTo>
                <a:cubicBezTo>
                  <a:pt x="19113" y="40728"/>
                  <a:pt x="683" y="22582"/>
                  <a:pt x="228" y="1"/>
                </a:cubicBezTo>
                <a:close/>
              </a:path>
            </a:pathLst>
          </a:custGeom>
          <a:solidFill>
            <a:schemeClr val="lt1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Hình Bầu dục 19"/>
          <p:cNvSpPr/>
          <p:nvPr/>
        </p:nvSpPr>
        <p:spPr>
          <a:xfrm>
            <a:off x="9174038" y="1138984"/>
            <a:ext cx="457200" cy="4572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ình thoi 20"/>
          <p:cNvSpPr/>
          <p:nvPr/>
        </p:nvSpPr>
        <p:spPr>
          <a:xfrm>
            <a:off x="7914005" y="2892254"/>
            <a:ext cx="4572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Nhóm 21"/>
          <p:cNvGrpSpPr/>
          <p:nvPr/>
        </p:nvGrpSpPr>
        <p:grpSpPr>
          <a:xfrm>
            <a:off x="9757412" y="2139606"/>
            <a:ext cx="952498" cy="1523342"/>
            <a:chOff x="5638801" y="3985260"/>
            <a:chExt cx="952498" cy="1523342"/>
          </a:xfrm>
        </p:grpSpPr>
        <p:sp>
          <p:nvSpPr>
            <p:cNvPr id="23" name="Hình Bầu dục 22"/>
            <p:cNvSpPr/>
            <p:nvPr/>
          </p:nvSpPr>
          <p:spPr>
            <a:xfrm>
              <a:off x="564642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ình Bầu dục 23"/>
            <p:cNvSpPr/>
            <p:nvPr/>
          </p:nvSpPr>
          <p:spPr>
            <a:xfrm>
              <a:off x="585978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ình Bầu dục 24"/>
            <p:cNvSpPr/>
            <p:nvPr/>
          </p:nvSpPr>
          <p:spPr>
            <a:xfrm>
              <a:off x="60731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ình Bầu dục 25"/>
            <p:cNvSpPr/>
            <p:nvPr/>
          </p:nvSpPr>
          <p:spPr>
            <a:xfrm>
              <a:off x="564642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ình Bầu dục 26"/>
            <p:cNvSpPr/>
            <p:nvPr/>
          </p:nvSpPr>
          <p:spPr>
            <a:xfrm>
              <a:off x="585978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Hình Bầu dục 27"/>
            <p:cNvSpPr/>
            <p:nvPr/>
          </p:nvSpPr>
          <p:spPr>
            <a:xfrm>
              <a:off x="60731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Hình Bầu dục 28"/>
            <p:cNvSpPr/>
            <p:nvPr/>
          </p:nvSpPr>
          <p:spPr>
            <a:xfrm>
              <a:off x="628269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ình Bầu dục 29"/>
            <p:cNvSpPr/>
            <p:nvPr/>
          </p:nvSpPr>
          <p:spPr>
            <a:xfrm>
              <a:off x="628269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ình Bầu dục 30"/>
            <p:cNvSpPr/>
            <p:nvPr/>
          </p:nvSpPr>
          <p:spPr>
            <a:xfrm>
              <a:off x="64922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ình Bầu dục 31"/>
            <p:cNvSpPr/>
            <p:nvPr/>
          </p:nvSpPr>
          <p:spPr>
            <a:xfrm>
              <a:off x="64922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ình Bầu dục 32"/>
            <p:cNvSpPr/>
            <p:nvPr/>
          </p:nvSpPr>
          <p:spPr>
            <a:xfrm>
              <a:off x="565403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ình Bầu dục 33"/>
            <p:cNvSpPr/>
            <p:nvPr/>
          </p:nvSpPr>
          <p:spPr>
            <a:xfrm>
              <a:off x="586739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ình Bầu dục 34"/>
            <p:cNvSpPr/>
            <p:nvPr/>
          </p:nvSpPr>
          <p:spPr>
            <a:xfrm>
              <a:off x="60807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ình Bầu dục 35"/>
            <p:cNvSpPr/>
            <p:nvPr/>
          </p:nvSpPr>
          <p:spPr>
            <a:xfrm>
              <a:off x="629030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ình Bầu dục 36"/>
            <p:cNvSpPr/>
            <p:nvPr/>
          </p:nvSpPr>
          <p:spPr>
            <a:xfrm>
              <a:off x="64998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ình Bầu dục 37"/>
            <p:cNvSpPr/>
            <p:nvPr/>
          </p:nvSpPr>
          <p:spPr>
            <a:xfrm>
              <a:off x="5654039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ình Bầu dục 38"/>
            <p:cNvSpPr/>
            <p:nvPr/>
          </p:nvSpPr>
          <p:spPr>
            <a:xfrm>
              <a:off x="585978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ình Bầu dục 39"/>
            <p:cNvSpPr/>
            <p:nvPr/>
          </p:nvSpPr>
          <p:spPr>
            <a:xfrm>
              <a:off x="60731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ình Bầu dục 40"/>
            <p:cNvSpPr/>
            <p:nvPr/>
          </p:nvSpPr>
          <p:spPr>
            <a:xfrm>
              <a:off x="628269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ình Bầu dục 41"/>
            <p:cNvSpPr/>
            <p:nvPr/>
          </p:nvSpPr>
          <p:spPr>
            <a:xfrm>
              <a:off x="64922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ình Bầu dục 42"/>
            <p:cNvSpPr/>
            <p:nvPr/>
          </p:nvSpPr>
          <p:spPr>
            <a:xfrm>
              <a:off x="564642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ình Bầu dục 43"/>
            <p:cNvSpPr/>
            <p:nvPr/>
          </p:nvSpPr>
          <p:spPr>
            <a:xfrm>
              <a:off x="585978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Hình Bầu dục 44"/>
            <p:cNvSpPr/>
            <p:nvPr/>
          </p:nvSpPr>
          <p:spPr>
            <a:xfrm>
              <a:off x="60731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Hình Bầu dục 45"/>
            <p:cNvSpPr/>
            <p:nvPr/>
          </p:nvSpPr>
          <p:spPr>
            <a:xfrm>
              <a:off x="628269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Hình Bầu dục 46"/>
            <p:cNvSpPr/>
            <p:nvPr/>
          </p:nvSpPr>
          <p:spPr>
            <a:xfrm>
              <a:off x="64922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ình Bầu dục 47"/>
            <p:cNvSpPr/>
            <p:nvPr/>
          </p:nvSpPr>
          <p:spPr>
            <a:xfrm>
              <a:off x="564642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ình Bầu dục 48"/>
            <p:cNvSpPr/>
            <p:nvPr/>
          </p:nvSpPr>
          <p:spPr>
            <a:xfrm>
              <a:off x="585978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ình Bầu dục 49"/>
            <p:cNvSpPr/>
            <p:nvPr/>
          </p:nvSpPr>
          <p:spPr>
            <a:xfrm>
              <a:off x="60731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ình Bầu dục 50"/>
            <p:cNvSpPr/>
            <p:nvPr/>
          </p:nvSpPr>
          <p:spPr>
            <a:xfrm>
              <a:off x="628269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ình Bầu dục 51"/>
            <p:cNvSpPr/>
            <p:nvPr/>
          </p:nvSpPr>
          <p:spPr>
            <a:xfrm>
              <a:off x="64922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ình Bầu dục 52"/>
            <p:cNvSpPr/>
            <p:nvPr/>
          </p:nvSpPr>
          <p:spPr>
            <a:xfrm>
              <a:off x="5646420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ình Bầu dục 53"/>
            <p:cNvSpPr/>
            <p:nvPr/>
          </p:nvSpPr>
          <p:spPr>
            <a:xfrm>
              <a:off x="585216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ình Bầu dục 54"/>
            <p:cNvSpPr/>
            <p:nvPr/>
          </p:nvSpPr>
          <p:spPr>
            <a:xfrm>
              <a:off x="60655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ình Bầu dục 55"/>
            <p:cNvSpPr/>
            <p:nvPr/>
          </p:nvSpPr>
          <p:spPr>
            <a:xfrm>
              <a:off x="627507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ình Bầu dục 56"/>
            <p:cNvSpPr/>
            <p:nvPr/>
          </p:nvSpPr>
          <p:spPr>
            <a:xfrm>
              <a:off x="64846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ình Bầu dục 57"/>
            <p:cNvSpPr/>
            <p:nvPr/>
          </p:nvSpPr>
          <p:spPr>
            <a:xfrm>
              <a:off x="563880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ình Bầu dục 58"/>
            <p:cNvSpPr/>
            <p:nvPr/>
          </p:nvSpPr>
          <p:spPr>
            <a:xfrm>
              <a:off x="585216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ình Bầu dục 59"/>
            <p:cNvSpPr/>
            <p:nvPr/>
          </p:nvSpPr>
          <p:spPr>
            <a:xfrm>
              <a:off x="60655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ình Bầu dục 60"/>
            <p:cNvSpPr/>
            <p:nvPr/>
          </p:nvSpPr>
          <p:spPr>
            <a:xfrm>
              <a:off x="627507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ình Bầu dục 61"/>
            <p:cNvSpPr/>
            <p:nvPr/>
          </p:nvSpPr>
          <p:spPr>
            <a:xfrm>
              <a:off x="64846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4" name="Đường nối Thẳng 63"/>
          <p:cNvCxnSpPr/>
          <p:nvPr/>
        </p:nvCxnSpPr>
        <p:spPr>
          <a:xfrm>
            <a:off x="1174115" y="2058879"/>
            <a:ext cx="7196455" cy="0"/>
          </a:xfrm>
          <a:prstGeom prst="line">
            <a:avLst/>
          </a:prstGeom>
          <a:ln w="19050">
            <a:gradFill flip="none" rotWithShape="1">
              <a:gsLst>
                <a:gs pos="100000">
                  <a:schemeClr val="accent5"/>
                </a:gs>
                <a:gs pos="0">
                  <a:schemeClr val="accent6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Đường nối Thẳng 65"/>
          <p:cNvCxnSpPr/>
          <p:nvPr/>
        </p:nvCxnSpPr>
        <p:spPr>
          <a:xfrm>
            <a:off x="4772342" y="4373235"/>
            <a:ext cx="6276658" cy="0"/>
          </a:xfrm>
          <a:prstGeom prst="line">
            <a:avLst/>
          </a:prstGeom>
          <a:ln w="19050">
            <a:gradFill flip="none" rotWithShape="1">
              <a:gsLst>
                <a:gs pos="100000">
                  <a:schemeClr val="accent5"/>
                </a:gs>
                <a:gs pos="0">
                  <a:schemeClr val="accent6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Đường nối Thẳng 67"/>
          <p:cNvCxnSpPr/>
          <p:nvPr/>
        </p:nvCxnSpPr>
        <p:spPr>
          <a:xfrm>
            <a:off x="1330960" y="3459970"/>
            <a:ext cx="5614450" cy="0"/>
          </a:xfrm>
          <a:prstGeom prst="line">
            <a:avLst/>
          </a:prstGeom>
          <a:ln w="19050">
            <a:gradFill flip="none" rotWithShape="1">
              <a:gsLst>
                <a:gs pos="100000">
                  <a:schemeClr val="accent5"/>
                </a:gs>
                <a:gs pos="0">
                  <a:schemeClr val="accent6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Google Shape;472;p18"/>
          <p:cNvSpPr/>
          <p:nvPr/>
        </p:nvSpPr>
        <p:spPr>
          <a:xfrm rot="10800000">
            <a:off x="2286000" y="5715000"/>
            <a:ext cx="2286000" cy="2286000"/>
          </a:xfrm>
          <a:prstGeom prst="pie">
            <a:avLst>
              <a:gd name="adj1" fmla="val 0"/>
              <a:gd name="adj2" fmla="val 10771861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Hộp Văn bản 68"/>
              <p:cNvSpPr txBox="1"/>
              <p:nvPr/>
            </p:nvSpPr>
            <p:spPr>
              <a:xfrm>
                <a:off x="7650856" y="3720551"/>
                <a:ext cx="17665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𝑖𝑛𝑓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Hộp Văn bản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856" y="3720551"/>
                <a:ext cx="1766570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21" t="-19" r="21" b="23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Hộp Văn bản 9"/>
          <p:cNvSpPr txBox="1"/>
          <p:nvPr/>
        </p:nvSpPr>
        <p:spPr>
          <a:xfrm>
            <a:off x="1511300" y="2892741"/>
            <a:ext cx="4743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dirty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/>
      <p:bldP spid="8" grpId="0"/>
      <p:bldP spid="9" grpId="0"/>
      <p:bldP spid="10" grpId="0"/>
      <p:bldP spid="11" grpId="0"/>
      <p:bldP spid="12" grpId="0"/>
      <p:bldP spid="13" grpId="0"/>
      <p:bldP spid="69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ình chữ nhật 13"/>
          <p:cNvSpPr/>
          <p:nvPr/>
        </p:nvSpPr>
        <p:spPr>
          <a:xfrm>
            <a:off x="463495" y="1504861"/>
            <a:ext cx="7315200" cy="228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ình chữ nhật 3"/>
          <p:cNvSpPr/>
          <p:nvPr/>
        </p:nvSpPr>
        <p:spPr>
          <a:xfrm>
            <a:off x="467140" y="502134"/>
            <a:ext cx="6400800" cy="457200"/>
          </a:xfrm>
          <a:prstGeom prst="rect">
            <a:avLst/>
          </a:prstGeom>
          <a:gradFill>
            <a:gsLst>
              <a:gs pos="100000">
                <a:schemeClr val="accent5"/>
              </a:gs>
              <a:gs pos="0">
                <a:schemeClr val="accent6"/>
              </a:gs>
            </a:gsLst>
            <a:lin ang="10800025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ộp Văn bản 4"/>
          <p:cNvSpPr txBox="1"/>
          <p:nvPr/>
        </p:nvSpPr>
        <p:spPr>
          <a:xfrm>
            <a:off x="679726" y="151037"/>
            <a:ext cx="4965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Creating Constraint</a:t>
            </a:r>
            <a:endParaRPr lang="en-US" sz="4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Hộp Văn bản 9"/>
              <p:cNvSpPr txBox="1"/>
              <p:nvPr/>
            </p:nvSpPr>
            <p:spPr>
              <a:xfrm>
                <a:off x="1401584" y="1879257"/>
                <a:ext cx="4067423" cy="1172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Hộp Văn bản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584" y="1879257"/>
                <a:ext cx="4067423" cy="1172629"/>
              </a:xfrm>
              <a:prstGeom prst="rect">
                <a:avLst/>
              </a:prstGeom>
              <a:blipFill rotWithShape="1">
                <a:blip r:embed="rId1"/>
                <a:stretch>
                  <a:fillRect l="-3" t="-25" r="10" b="-4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Hộp Văn bản 10"/>
          <p:cNvSpPr txBox="1"/>
          <p:nvPr/>
        </p:nvSpPr>
        <p:spPr>
          <a:xfrm>
            <a:off x="813020" y="1293059"/>
            <a:ext cx="6579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Each field need to be harvested once and only once</a:t>
            </a:r>
            <a:endParaRPr lang="en-US" sz="2000" b="1" dirty="0"/>
          </a:p>
        </p:txBody>
      </p:sp>
      <p:sp>
        <p:nvSpPr>
          <p:cNvPr id="15" name="Hình chữ nhật 14"/>
          <p:cNvSpPr/>
          <p:nvPr/>
        </p:nvSpPr>
        <p:spPr>
          <a:xfrm>
            <a:off x="463550" y="3438525"/>
            <a:ext cx="8686800" cy="228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Hộp Văn bản 15"/>
              <p:cNvSpPr txBox="1"/>
              <p:nvPr/>
            </p:nvSpPr>
            <p:spPr>
              <a:xfrm>
                <a:off x="813020" y="3214544"/>
                <a:ext cx="80642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Specifically, field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b="1" dirty="0"/>
                  <a:t> can only be harvest once from day</a:t>
                </a:r>
                <a:r>
                  <a:rPr lang="en-US" sz="2000" dirty="0">
                    <a:solidFill>
                      <a:schemeClr val="accent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b="1" dirty="0"/>
                  <a:t> to day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16" name="Hộp Văn bản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20" y="3214544"/>
                <a:ext cx="8064280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3" t="-43" b="5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Hộp Văn bản 19"/>
              <p:cNvSpPr txBox="1"/>
              <p:nvPr/>
            </p:nvSpPr>
            <p:spPr>
              <a:xfrm>
                <a:off x="1790893" y="3834219"/>
                <a:ext cx="4067423" cy="1171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Hộp Văn bản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893" y="3834219"/>
                <a:ext cx="4067423" cy="1171667"/>
              </a:xfrm>
              <a:prstGeom prst="rect">
                <a:avLst/>
              </a:prstGeom>
              <a:blipFill rotWithShape="1">
                <a:blip r:embed="rId3"/>
                <a:stretch>
                  <a:fillRect l="-5" t="-8" r="11" b="1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Google Shape;478;p18"/>
          <p:cNvSpPr/>
          <p:nvPr/>
        </p:nvSpPr>
        <p:spPr>
          <a:xfrm rot="11084779">
            <a:off x="-132846" y="5270074"/>
            <a:ext cx="2918231" cy="2188673"/>
          </a:xfrm>
          <a:custGeom>
            <a:avLst/>
            <a:gdLst/>
            <a:ahLst/>
            <a:cxnLst/>
            <a:rect l="l" t="t" r="r" b="b"/>
            <a:pathLst>
              <a:path w="61148" h="41012" extrusionOk="0">
                <a:moveTo>
                  <a:pt x="1" y="1"/>
                </a:moveTo>
                <a:cubicBezTo>
                  <a:pt x="171" y="10922"/>
                  <a:pt x="4665" y="21331"/>
                  <a:pt x="12458" y="29010"/>
                </a:cubicBezTo>
                <a:cubicBezTo>
                  <a:pt x="20250" y="36689"/>
                  <a:pt x="30773" y="41012"/>
                  <a:pt x="41752" y="41012"/>
                </a:cubicBezTo>
                <a:lnTo>
                  <a:pt x="61148" y="41012"/>
                </a:lnTo>
                <a:lnTo>
                  <a:pt x="61148" y="40784"/>
                </a:lnTo>
                <a:lnTo>
                  <a:pt x="41752" y="40784"/>
                </a:lnTo>
                <a:cubicBezTo>
                  <a:pt x="19113" y="40728"/>
                  <a:pt x="683" y="22582"/>
                  <a:pt x="228" y="1"/>
                </a:cubicBezTo>
                <a:close/>
              </a:path>
            </a:pathLst>
          </a:custGeom>
          <a:solidFill>
            <a:schemeClr val="lt1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3" name="Nhóm 22"/>
          <p:cNvGrpSpPr/>
          <p:nvPr/>
        </p:nvGrpSpPr>
        <p:grpSpPr>
          <a:xfrm rot="16200000">
            <a:off x="10264308" y="5185211"/>
            <a:ext cx="952498" cy="1523342"/>
            <a:chOff x="5638801" y="3985260"/>
            <a:chExt cx="952498" cy="1523342"/>
          </a:xfrm>
        </p:grpSpPr>
        <p:sp>
          <p:nvSpPr>
            <p:cNvPr id="24" name="Hình Bầu dục 23"/>
            <p:cNvSpPr/>
            <p:nvPr/>
          </p:nvSpPr>
          <p:spPr>
            <a:xfrm>
              <a:off x="564642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ình Bầu dục 24"/>
            <p:cNvSpPr/>
            <p:nvPr/>
          </p:nvSpPr>
          <p:spPr>
            <a:xfrm>
              <a:off x="585978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ình Bầu dục 25"/>
            <p:cNvSpPr/>
            <p:nvPr/>
          </p:nvSpPr>
          <p:spPr>
            <a:xfrm>
              <a:off x="60731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ình Bầu dục 26"/>
            <p:cNvSpPr/>
            <p:nvPr/>
          </p:nvSpPr>
          <p:spPr>
            <a:xfrm>
              <a:off x="564642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Hình Bầu dục 27"/>
            <p:cNvSpPr/>
            <p:nvPr/>
          </p:nvSpPr>
          <p:spPr>
            <a:xfrm>
              <a:off x="585978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Hình Bầu dục 28"/>
            <p:cNvSpPr/>
            <p:nvPr/>
          </p:nvSpPr>
          <p:spPr>
            <a:xfrm>
              <a:off x="60731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ình Bầu dục 29"/>
            <p:cNvSpPr/>
            <p:nvPr/>
          </p:nvSpPr>
          <p:spPr>
            <a:xfrm>
              <a:off x="628269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ình Bầu dục 30"/>
            <p:cNvSpPr/>
            <p:nvPr/>
          </p:nvSpPr>
          <p:spPr>
            <a:xfrm>
              <a:off x="628269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ình Bầu dục 31"/>
            <p:cNvSpPr/>
            <p:nvPr/>
          </p:nvSpPr>
          <p:spPr>
            <a:xfrm>
              <a:off x="64922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ình Bầu dục 32"/>
            <p:cNvSpPr/>
            <p:nvPr/>
          </p:nvSpPr>
          <p:spPr>
            <a:xfrm>
              <a:off x="64922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ình Bầu dục 33"/>
            <p:cNvSpPr/>
            <p:nvPr/>
          </p:nvSpPr>
          <p:spPr>
            <a:xfrm>
              <a:off x="565403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ình Bầu dục 34"/>
            <p:cNvSpPr/>
            <p:nvPr/>
          </p:nvSpPr>
          <p:spPr>
            <a:xfrm>
              <a:off x="586739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ình Bầu dục 35"/>
            <p:cNvSpPr/>
            <p:nvPr/>
          </p:nvSpPr>
          <p:spPr>
            <a:xfrm>
              <a:off x="60807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ình Bầu dục 36"/>
            <p:cNvSpPr/>
            <p:nvPr/>
          </p:nvSpPr>
          <p:spPr>
            <a:xfrm>
              <a:off x="629030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ình Bầu dục 37"/>
            <p:cNvSpPr/>
            <p:nvPr/>
          </p:nvSpPr>
          <p:spPr>
            <a:xfrm>
              <a:off x="64998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ình Bầu dục 38"/>
            <p:cNvSpPr/>
            <p:nvPr/>
          </p:nvSpPr>
          <p:spPr>
            <a:xfrm>
              <a:off x="5654039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ình Bầu dục 39"/>
            <p:cNvSpPr/>
            <p:nvPr/>
          </p:nvSpPr>
          <p:spPr>
            <a:xfrm>
              <a:off x="585978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ình Bầu dục 40"/>
            <p:cNvSpPr/>
            <p:nvPr/>
          </p:nvSpPr>
          <p:spPr>
            <a:xfrm>
              <a:off x="60731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ình Bầu dục 41"/>
            <p:cNvSpPr/>
            <p:nvPr/>
          </p:nvSpPr>
          <p:spPr>
            <a:xfrm>
              <a:off x="628269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ình Bầu dục 42"/>
            <p:cNvSpPr/>
            <p:nvPr/>
          </p:nvSpPr>
          <p:spPr>
            <a:xfrm>
              <a:off x="64922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ình Bầu dục 43"/>
            <p:cNvSpPr/>
            <p:nvPr/>
          </p:nvSpPr>
          <p:spPr>
            <a:xfrm>
              <a:off x="564642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Hình Bầu dục 44"/>
            <p:cNvSpPr/>
            <p:nvPr/>
          </p:nvSpPr>
          <p:spPr>
            <a:xfrm>
              <a:off x="585978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Hình Bầu dục 45"/>
            <p:cNvSpPr/>
            <p:nvPr/>
          </p:nvSpPr>
          <p:spPr>
            <a:xfrm>
              <a:off x="60731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Hình Bầu dục 46"/>
            <p:cNvSpPr/>
            <p:nvPr/>
          </p:nvSpPr>
          <p:spPr>
            <a:xfrm>
              <a:off x="628269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ình Bầu dục 47"/>
            <p:cNvSpPr/>
            <p:nvPr/>
          </p:nvSpPr>
          <p:spPr>
            <a:xfrm>
              <a:off x="64922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ình Bầu dục 48"/>
            <p:cNvSpPr/>
            <p:nvPr/>
          </p:nvSpPr>
          <p:spPr>
            <a:xfrm>
              <a:off x="564642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ình Bầu dục 49"/>
            <p:cNvSpPr/>
            <p:nvPr/>
          </p:nvSpPr>
          <p:spPr>
            <a:xfrm>
              <a:off x="585978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ình Bầu dục 50"/>
            <p:cNvSpPr/>
            <p:nvPr/>
          </p:nvSpPr>
          <p:spPr>
            <a:xfrm>
              <a:off x="60731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ình Bầu dục 51"/>
            <p:cNvSpPr/>
            <p:nvPr/>
          </p:nvSpPr>
          <p:spPr>
            <a:xfrm>
              <a:off x="628269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ình Bầu dục 52"/>
            <p:cNvSpPr/>
            <p:nvPr/>
          </p:nvSpPr>
          <p:spPr>
            <a:xfrm>
              <a:off x="64922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ình Bầu dục 53"/>
            <p:cNvSpPr/>
            <p:nvPr/>
          </p:nvSpPr>
          <p:spPr>
            <a:xfrm>
              <a:off x="5646420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ình Bầu dục 54"/>
            <p:cNvSpPr/>
            <p:nvPr/>
          </p:nvSpPr>
          <p:spPr>
            <a:xfrm>
              <a:off x="585216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ình Bầu dục 55"/>
            <p:cNvSpPr/>
            <p:nvPr/>
          </p:nvSpPr>
          <p:spPr>
            <a:xfrm>
              <a:off x="60655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ình Bầu dục 56"/>
            <p:cNvSpPr/>
            <p:nvPr/>
          </p:nvSpPr>
          <p:spPr>
            <a:xfrm>
              <a:off x="627507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ình Bầu dục 57"/>
            <p:cNvSpPr/>
            <p:nvPr/>
          </p:nvSpPr>
          <p:spPr>
            <a:xfrm>
              <a:off x="64846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ình Bầu dục 58"/>
            <p:cNvSpPr/>
            <p:nvPr/>
          </p:nvSpPr>
          <p:spPr>
            <a:xfrm>
              <a:off x="563880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ình Bầu dục 59"/>
            <p:cNvSpPr/>
            <p:nvPr/>
          </p:nvSpPr>
          <p:spPr>
            <a:xfrm>
              <a:off x="585216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ình Bầu dục 60"/>
            <p:cNvSpPr/>
            <p:nvPr/>
          </p:nvSpPr>
          <p:spPr>
            <a:xfrm>
              <a:off x="60655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ình Bầu dục 61"/>
            <p:cNvSpPr/>
            <p:nvPr/>
          </p:nvSpPr>
          <p:spPr>
            <a:xfrm>
              <a:off x="627507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ình Bầu dục 62"/>
            <p:cNvSpPr/>
            <p:nvPr/>
          </p:nvSpPr>
          <p:spPr>
            <a:xfrm>
              <a:off x="64846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Google Shape;473;p18"/>
          <p:cNvSpPr/>
          <p:nvPr/>
        </p:nvSpPr>
        <p:spPr>
          <a:xfrm rot="5400000">
            <a:off x="8763000" y="-3429000"/>
            <a:ext cx="6858000" cy="6858000"/>
          </a:xfrm>
          <a:prstGeom prst="pie">
            <a:avLst>
              <a:gd name="adj1" fmla="val 0"/>
              <a:gd name="adj2" fmla="val 5399043"/>
            </a:avLst>
          </a:pr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473;p18"/>
          <p:cNvSpPr/>
          <p:nvPr/>
        </p:nvSpPr>
        <p:spPr>
          <a:xfrm rot="5400000">
            <a:off x="8991600" y="-3200400"/>
            <a:ext cx="6400800" cy="6400800"/>
          </a:xfrm>
          <a:prstGeom prst="pie">
            <a:avLst>
              <a:gd name="adj1" fmla="val 0"/>
              <a:gd name="adj2" fmla="val 5399043"/>
            </a:avLst>
          </a:prstGeom>
          <a:gradFill flip="none" rotWithShape="1">
            <a:gsLst>
              <a:gs pos="100000">
                <a:schemeClr val="accent3"/>
              </a:gs>
              <a:gs pos="0">
                <a:schemeClr val="accent4"/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Hình thoi 63"/>
          <p:cNvSpPr/>
          <p:nvPr/>
        </p:nvSpPr>
        <p:spPr>
          <a:xfrm>
            <a:off x="8534400" y="2679834"/>
            <a:ext cx="4572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ình chữ nhật 14"/>
          <p:cNvSpPr/>
          <p:nvPr/>
        </p:nvSpPr>
        <p:spPr>
          <a:xfrm>
            <a:off x="2870835" y="5005705"/>
            <a:ext cx="7108190" cy="228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Hộp Văn bản 15"/>
              <p:cNvSpPr txBox="1"/>
              <p:nvPr/>
            </p:nvSpPr>
            <p:spPr>
              <a:xfrm>
                <a:off x="2871055" y="4754419"/>
                <a:ext cx="8064280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000" b="1" dirty="0"/>
                  <a:t>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b="1" dirty="0"/>
                  <a:t> must be smaller than 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b="1" dirty="0"/>
                  <a:t>)</a:t>
                </a:r>
                <a:endParaRPr lang="en-US" sz="2000" b="1" dirty="0"/>
              </a:p>
            </p:txBody>
          </p:sp>
        </mc:Choice>
        <mc:Fallback>
          <p:sp>
            <p:nvSpPr>
              <p:cNvPr id="3" name="Hộp Văn bản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055" y="4754419"/>
                <a:ext cx="8064280" cy="460375"/>
              </a:xfrm>
              <a:prstGeom prst="rect">
                <a:avLst/>
              </a:prstGeom>
              <a:blipFill rotWithShape="1">
                <a:blip r:embed="rId4"/>
                <a:stretch>
                  <a:fillRect l="-3" t="-38" b="3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Hộp Văn bản 71"/>
              <p:cNvSpPr txBox="1"/>
              <p:nvPr/>
            </p:nvSpPr>
            <p:spPr>
              <a:xfrm>
                <a:off x="3643490" y="5422688"/>
                <a:ext cx="4904947" cy="944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 + (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∗𝐿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 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 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2" name="Hộp Văn bản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490" y="5422688"/>
                <a:ext cx="4904947" cy="944245"/>
              </a:xfrm>
              <a:prstGeom prst="rect">
                <a:avLst/>
              </a:prstGeom>
              <a:blipFill rotWithShape="1">
                <a:blip r:embed="rId5"/>
                <a:stretch>
                  <a:fillRect l="-10" t="-45" r="-1733" b="4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5" grpId="0"/>
      <p:bldP spid="10" grpId="0"/>
      <p:bldP spid="11" grpId="0"/>
      <p:bldP spid="15" grpId="0" bldLvl="0" animBg="1"/>
      <p:bldP spid="16" grpId="0"/>
      <p:bldP spid="20" grpId="0"/>
      <p:bldP spid="2" grpId="0" bldLvl="0" animBg="1"/>
      <p:bldP spid="3" grpId="0"/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ình chữ nhật 13"/>
          <p:cNvSpPr/>
          <p:nvPr/>
        </p:nvSpPr>
        <p:spPr>
          <a:xfrm>
            <a:off x="463495" y="1504861"/>
            <a:ext cx="7315200" cy="4572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ình chữ nhật 3"/>
          <p:cNvSpPr/>
          <p:nvPr/>
        </p:nvSpPr>
        <p:spPr>
          <a:xfrm>
            <a:off x="467140" y="502134"/>
            <a:ext cx="6400800" cy="457200"/>
          </a:xfrm>
          <a:prstGeom prst="rect">
            <a:avLst/>
          </a:prstGeom>
          <a:gradFill>
            <a:gsLst>
              <a:gs pos="100000">
                <a:schemeClr val="accent5"/>
              </a:gs>
              <a:gs pos="0">
                <a:schemeClr val="accent6"/>
              </a:gs>
            </a:gsLst>
            <a:lin ang="10800025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ộp Văn bản 4"/>
          <p:cNvSpPr txBox="1"/>
          <p:nvPr/>
        </p:nvSpPr>
        <p:spPr>
          <a:xfrm>
            <a:off x="679726" y="151037"/>
            <a:ext cx="4965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Creating Constraint</a:t>
            </a:r>
            <a:endParaRPr lang="en-US" sz="4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Hộp Văn bản 10"/>
              <p:cNvSpPr txBox="1"/>
              <p:nvPr/>
            </p:nvSpPr>
            <p:spPr>
              <a:xfrm>
                <a:off x="463495" y="1217086"/>
                <a:ext cx="705909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en-US" sz="2000" b="1" dirty="0"/>
                  <a:t>If there is no harvest, there will be no capacity used that day, otherwise, it must be greater than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endParaRPr lang="en-US" sz="2000" b="1" dirty="0"/>
              </a:p>
            </p:txBody>
          </p:sp>
        </mc:Choice>
        <mc:Fallback>
          <p:sp>
            <p:nvSpPr>
              <p:cNvPr id="11" name="Hộp Văn bản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95" y="1217086"/>
                <a:ext cx="7059095" cy="707886"/>
              </a:xfrm>
              <a:prstGeom prst="rect">
                <a:avLst/>
              </a:prstGeom>
              <a:blipFill rotWithShape="1">
                <a:blip r:embed="rId1"/>
                <a:stretch>
                  <a:fillRect l="-8" t="-60" r="5" b="4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Hình chữ nhật 14"/>
          <p:cNvSpPr/>
          <p:nvPr/>
        </p:nvSpPr>
        <p:spPr>
          <a:xfrm>
            <a:off x="463495" y="3438313"/>
            <a:ext cx="9144000" cy="228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Hộp Văn bản 15"/>
              <p:cNvSpPr txBox="1"/>
              <p:nvPr/>
            </p:nvSpPr>
            <p:spPr>
              <a:xfrm>
                <a:off x="813020" y="3214544"/>
                <a:ext cx="5606634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Then,</a:t>
                </a:r>
                <a:r>
                  <a:rPr lang="en-US" sz="2000" b="1" dirty="0">
                    <a:solidFill>
                      <a:schemeClr val="accent5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b="1" dirty="0"/>
                  <a:t> must be the capacity used in day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2000" b="1" dirty="0"/>
                  <a:t> </a:t>
                </a:r>
                <a:endParaRPr lang="en-US" sz="2000" b="1" dirty="0"/>
              </a:p>
            </p:txBody>
          </p:sp>
        </mc:Choice>
        <mc:Fallback>
          <p:sp>
            <p:nvSpPr>
              <p:cNvPr id="16" name="Hộp Văn bản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020" y="3214544"/>
                <a:ext cx="5606634" cy="429220"/>
              </a:xfrm>
              <a:prstGeom prst="rect">
                <a:avLst/>
              </a:prstGeom>
              <a:blipFill rotWithShape="1">
                <a:blip r:embed="rId2"/>
                <a:stretch>
                  <a:fillRect l="-4" t="-41" r="8" b="3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Hộp Văn bản 16"/>
              <p:cNvSpPr txBox="1"/>
              <p:nvPr/>
            </p:nvSpPr>
            <p:spPr>
              <a:xfrm>
                <a:off x="1163863" y="3907499"/>
                <a:ext cx="4904948" cy="11716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Hộp Văn bản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863" y="3907499"/>
                <a:ext cx="4904948" cy="1171667"/>
              </a:xfrm>
              <a:prstGeom prst="rect">
                <a:avLst/>
              </a:prstGeom>
              <a:blipFill rotWithShape="1">
                <a:blip r:embed="rId3"/>
                <a:stretch>
                  <a:fillRect l="-11" t="-29" r="2" b="3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Google Shape;478;p18"/>
          <p:cNvSpPr/>
          <p:nvPr/>
        </p:nvSpPr>
        <p:spPr>
          <a:xfrm rot="11084779">
            <a:off x="-132846" y="5270074"/>
            <a:ext cx="2918231" cy="2188673"/>
          </a:xfrm>
          <a:custGeom>
            <a:avLst/>
            <a:gdLst/>
            <a:ahLst/>
            <a:cxnLst/>
            <a:rect l="l" t="t" r="r" b="b"/>
            <a:pathLst>
              <a:path w="61148" h="41012" extrusionOk="0">
                <a:moveTo>
                  <a:pt x="1" y="1"/>
                </a:moveTo>
                <a:cubicBezTo>
                  <a:pt x="171" y="10922"/>
                  <a:pt x="4665" y="21331"/>
                  <a:pt x="12458" y="29010"/>
                </a:cubicBezTo>
                <a:cubicBezTo>
                  <a:pt x="20250" y="36689"/>
                  <a:pt x="30773" y="41012"/>
                  <a:pt x="41752" y="41012"/>
                </a:cubicBezTo>
                <a:lnTo>
                  <a:pt x="61148" y="41012"/>
                </a:lnTo>
                <a:lnTo>
                  <a:pt x="61148" y="40784"/>
                </a:lnTo>
                <a:lnTo>
                  <a:pt x="41752" y="40784"/>
                </a:lnTo>
                <a:cubicBezTo>
                  <a:pt x="19113" y="40728"/>
                  <a:pt x="683" y="22582"/>
                  <a:pt x="228" y="1"/>
                </a:cubicBezTo>
                <a:close/>
              </a:path>
            </a:pathLst>
          </a:custGeom>
          <a:solidFill>
            <a:schemeClr val="lt1"/>
          </a:solidFill>
          <a:ln w="12700"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3" name="Nhóm 22"/>
          <p:cNvGrpSpPr/>
          <p:nvPr/>
        </p:nvGrpSpPr>
        <p:grpSpPr>
          <a:xfrm rot="16200000">
            <a:off x="10264308" y="5185211"/>
            <a:ext cx="952498" cy="1523342"/>
            <a:chOff x="5638801" y="3985260"/>
            <a:chExt cx="952498" cy="1523342"/>
          </a:xfrm>
        </p:grpSpPr>
        <p:sp>
          <p:nvSpPr>
            <p:cNvPr id="24" name="Hình Bầu dục 23"/>
            <p:cNvSpPr/>
            <p:nvPr/>
          </p:nvSpPr>
          <p:spPr>
            <a:xfrm>
              <a:off x="564642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ình Bầu dục 24"/>
            <p:cNvSpPr/>
            <p:nvPr/>
          </p:nvSpPr>
          <p:spPr>
            <a:xfrm>
              <a:off x="585978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ình Bầu dục 25"/>
            <p:cNvSpPr/>
            <p:nvPr/>
          </p:nvSpPr>
          <p:spPr>
            <a:xfrm>
              <a:off x="60731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ình Bầu dục 26"/>
            <p:cNvSpPr/>
            <p:nvPr/>
          </p:nvSpPr>
          <p:spPr>
            <a:xfrm>
              <a:off x="564642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Hình Bầu dục 27"/>
            <p:cNvSpPr/>
            <p:nvPr/>
          </p:nvSpPr>
          <p:spPr>
            <a:xfrm>
              <a:off x="585978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Hình Bầu dục 28"/>
            <p:cNvSpPr/>
            <p:nvPr/>
          </p:nvSpPr>
          <p:spPr>
            <a:xfrm>
              <a:off x="60731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ình Bầu dục 29"/>
            <p:cNvSpPr/>
            <p:nvPr/>
          </p:nvSpPr>
          <p:spPr>
            <a:xfrm>
              <a:off x="628269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ình Bầu dục 30"/>
            <p:cNvSpPr/>
            <p:nvPr/>
          </p:nvSpPr>
          <p:spPr>
            <a:xfrm>
              <a:off x="628269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ình Bầu dục 31"/>
            <p:cNvSpPr/>
            <p:nvPr/>
          </p:nvSpPr>
          <p:spPr>
            <a:xfrm>
              <a:off x="6492240" y="3985260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ình Bầu dục 32"/>
            <p:cNvSpPr/>
            <p:nvPr/>
          </p:nvSpPr>
          <p:spPr>
            <a:xfrm>
              <a:off x="6492240" y="419100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ình Bầu dục 33"/>
            <p:cNvSpPr/>
            <p:nvPr/>
          </p:nvSpPr>
          <p:spPr>
            <a:xfrm>
              <a:off x="565403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ình Bầu dục 34"/>
            <p:cNvSpPr/>
            <p:nvPr/>
          </p:nvSpPr>
          <p:spPr>
            <a:xfrm>
              <a:off x="586739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ình Bầu dục 35"/>
            <p:cNvSpPr/>
            <p:nvPr/>
          </p:nvSpPr>
          <p:spPr>
            <a:xfrm>
              <a:off x="60807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ình Bầu dục 36"/>
            <p:cNvSpPr/>
            <p:nvPr/>
          </p:nvSpPr>
          <p:spPr>
            <a:xfrm>
              <a:off x="629030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ình Bầu dục 37"/>
            <p:cNvSpPr/>
            <p:nvPr/>
          </p:nvSpPr>
          <p:spPr>
            <a:xfrm>
              <a:off x="6499859" y="439674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ình Bầu dục 38"/>
            <p:cNvSpPr/>
            <p:nvPr/>
          </p:nvSpPr>
          <p:spPr>
            <a:xfrm>
              <a:off x="5654039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ình Bầu dục 39"/>
            <p:cNvSpPr/>
            <p:nvPr/>
          </p:nvSpPr>
          <p:spPr>
            <a:xfrm>
              <a:off x="585978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ình Bầu dục 40"/>
            <p:cNvSpPr/>
            <p:nvPr/>
          </p:nvSpPr>
          <p:spPr>
            <a:xfrm>
              <a:off x="60731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ình Bầu dục 41"/>
            <p:cNvSpPr/>
            <p:nvPr/>
          </p:nvSpPr>
          <p:spPr>
            <a:xfrm>
              <a:off x="628269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ình Bầu dục 42"/>
            <p:cNvSpPr/>
            <p:nvPr/>
          </p:nvSpPr>
          <p:spPr>
            <a:xfrm>
              <a:off x="6492240" y="4602486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ình Bầu dục 43"/>
            <p:cNvSpPr/>
            <p:nvPr/>
          </p:nvSpPr>
          <p:spPr>
            <a:xfrm>
              <a:off x="564642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Hình Bầu dục 44"/>
            <p:cNvSpPr/>
            <p:nvPr/>
          </p:nvSpPr>
          <p:spPr>
            <a:xfrm>
              <a:off x="585978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Hình Bầu dục 45"/>
            <p:cNvSpPr/>
            <p:nvPr/>
          </p:nvSpPr>
          <p:spPr>
            <a:xfrm>
              <a:off x="60731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Hình Bầu dục 46"/>
            <p:cNvSpPr/>
            <p:nvPr/>
          </p:nvSpPr>
          <p:spPr>
            <a:xfrm>
              <a:off x="628269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ình Bầu dục 47"/>
            <p:cNvSpPr/>
            <p:nvPr/>
          </p:nvSpPr>
          <p:spPr>
            <a:xfrm>
              <a:off x="6492240" y="480546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ình Bầu dục 48"/>
            <p:cNvSpPr/>
            <p:nvPr/>
          </p:nvSpPr>
          <p:spPr>
            <a:xfrm>
              <a:off x="564642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ình Bầu dục 49"/>
            <p:cNvSpPr/>
            <p:nvPr/>
          </p:nvSpPr>
          <p:spPr>
            <a:xfrm>
              <a:off x="585978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ình Bầu dục 50"/>
            <p:cNvSpPr/>
            <p:nvPr/>
          </p:nvSpPr>
          <p:spPr>
            <a:xfrm>
              <a:off x="60731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ình Bầu dục 51"/>
            <p:cNvSpPr/>
            <p:nvPr/>
          </p:nvSpPr>
          <p:spPr>
            <a:xfrm>
              <a:off x="628269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ình Bầu dục 52"/>
            <p:cNvSpPr/>
            <p:nvPr/>
          </p:nvSpPr>
          <p:spPr>
            <a:xfrm>
              <a:off x="6492240" y="500844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ình Bầu dục 53"/>
            <p:cNvSpPr/>
            <p:nvPr/>
          </p:nvSpPr>
          <p:spPr>
            <a:xfrm>
              <a:off x="5646420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ình Bầu dục 54"/>
            <p:cNvSpPr/>
            <p:nvPr/>
          </p:nvSpPr>
          <p:spPr>
            <a:xfrm>
              <a:off x="585216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ình Bầu dục 55"/>
            <p:cNvSpPr/>
            <p:nvPr/>
          </p:nvSpPr>
          <p:spPr>
            <a:xfrm>
              <a:off x="60655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ình Bầu dục 56"/>
            <p:cNvSpPr/>
            <p:nvPr/>
          </p:nvSpPr>
          <p:spPr>
            <a:xfrm>
              <a:off x="627507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ình Bầu dục 57"/>
            <p:cNvSpPr/>
            <p:nvPr/>
          </p:nvSpPr>
          <p:spPr>
            <a:xfrm>
              <a:off x="6484621" y="5214184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ình Bầu dục 58"/>
            <p:cNvSpPr/>
            <p:nvPr/>
          </p:nvSpPr>
          <p:spPr>
            <a:xfrm>
              <a:off x="563880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ình Bầu dục 59"/>
            <p:cNvSpPr/>
            <p:nvPr/>
          </p:nvSpPr>
          <p:spPr>
            <a:xfrm>
              <a:off x="585216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ình Bầu dục 60"/>
            <p:cNvSpPr/>
            <p:nvPr/>
          </p:nvSpPr>
          <p:spPr>
            <a:xfrm>
              <a:off x="60655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ình Bầu dục 61"/>
            <p:cNvSpPr/>
            <p:nvPr/>
          </p:nvSpPr>
          <p:spPr>
            <a:xfrm>
              <a:off x="627507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ình Bầu dục 62"/>
            <p:cNvSpPr/>
            <p:nvPr/>
          </p:nvSpPr>
          <p:spPr>
            <a:xfrm>
              <a:off x="6484621" y="5417162"/>
              <a:ext cx="91440" cy="9144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Hình thoi 66"/>
          <p:cNvSpPr/>
          <p:nvPr/>
        </p:nvSpPr>
        <p:spPr>
          <a:xfrm>
            <a:off x="8534400" y="2679834"/>
            <a:ext cx="457200" cy="457200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Google Shape;473;p18"/>
          <p:cNvSpPr/>
          <p:nvPr/>
        </p:nvSpPr>
        <p:spPr>
          <a:xfrm rot="5400000">
            <a:off x="8763000" y="-3429000"/>
            <a:ext cx="6858000" cy="6858000"/>
          </a:xfrm>
          <a:prstGeom prst="pie">
            <a:avLst>
              <a:gd name="adj1" fmla="val 0"/>
              <a:gd name="adj2" fmla="val 5399043"/>
            </a:avLst>
          </a:prstGeom>
          <a:gradFill flip="none" rotWithShape="1">
            <a:gsLst>
              <a:gs pos="100000">
                <a:schemeClr val="bg2"/>
              </a:gs>
              <a:gs pos="0">
                <a:schemeClr val="bg2">
                  <a:lumMod val="75000"/>
                  <a:lumOff val="25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473;p18"/>
          <p:cNvSpPr/>
          <p:nvPr/>
        </p:nvSpPr>
        <p:spPr>
          <a:xfrm rot="5400000">
            <a:off x="8991600" y="-3200400"/>
            <a:ext cx="6400800" cy="6400800"/>
          </a:xfrm>
          <a:prstGeom prst="pie">
            <a:avLst>
              <a:gd name="adj1" fmla="val 0"/>
              <a:gd name="adj2" fmla="val 5399043"/>
            </a:avLst>
          </a:prstGeom>
          <a:gradFill flip="none" rotWithShape="1">
            <a:gsLst>
              <a:gs pos="100000">
                <a:schemeClr val="accent3"/>
              </a:gs>
              <a:gs pos="0">
                <a:schemeClr val="accent4"/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Hộp Văn bản 64"/>
              <p:cNvSpPr txBox="1"/>
              <p:nvPr/>
            </p:nvSpPr>
            <p:spPr>
              <a:xfrm>
                <a:off x="551681" y="2050520"/>
                <a:ext cx="8472658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𝑓𝑟𝑜𝑚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𝑤𝑖𝑡ℎ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𝑙𝑎𝑟𝑔𝑒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5" name="Hộp Văn bản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81" y="2050520"/>
                <a:ext cx="8472658" cy="491417"/>
              </a:xfrm>
              <a:prstGeom prst="rect">
                <a:avLst/>
              </a:prstGeom>
              <a:blipFill rotWithShape="1">
                <a:blip r:embed="rId4"/>
                <a:stretch>
                  <a:fillRect l="-6" t="-21" r="4"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Hộp Văn bản 65"/>
              <p:cNvSpPr txBox="1"/>
              <p:nvPr/>
            </p:nvSpPr>
            <p:spPr>
              <a:xfrm>
                <a:off x="2362200" y="2583567"/>
                <a:ext cx="4286185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𝑓𝑟𝑜𝑚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6" name="Hộp Văn bản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583567"/>
                <a:ext cx="4286185" cy="491417"/>
              </a:xfrm>
              <a:prstGeom prst="rect">
                <a:avLst/>
              </a:prstGeom>
              <a:blipFill rotWithShape="1">
                <a:blip r:embed="rId5"/>
                <a:stretch>
                  <a:fillRect t="-79" r="13" b="6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Hình chữ nhật 69"/>
          <p:cNvSpPr/>
          <p:nvPr/>
        </p:nvSpPr>
        <p:spPr>
          <a:xfrm>
            <a:off x="3776825" y="5150285"/>
            <a:ext cx="5852160" cy="2286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Hộp Văn bản 70"/>
              <p:cNvSpPr txBox="1"/>
              <p:nvPr/>
            </p:nvSpPr>
            <p:spPr>
              <a:xfrm>
                <a:off x="4126350" y="4938483"/>
                <a:ext cx="4954490" cy="429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Finally,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sz="2000" b="1" dirty="0"/>
                  <a:t> must be bigger than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endParaRPr lang="en-US" sz="2000" b="1" dirty="0"/>
              </a:p>
            </p:txBody>
          </p:sp>
        </mc:Choice>
        <mc:Fallback>
          <p:sp>
            <p:nvSpPr>
              <p:cNvPr id="71" name="Hộp Văn bản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350" y="4938483"/>
                <a:ext cx="4954490" cy="429220"/>
              </a:xfrm>
              <a:prstGeom prst="rect">
                <a:avLst/>
              </a:prstGeom>
              <a:blipFill rotWithShape="1">
                <a:blip r:embed="rId6"/>
                <a:stretch>
                  <a:fillRect l="-2" t="-21" r="7" b="1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Hộp Văn bản 71"/>
              <p:cNvSpPr txBox="1"/>
              <p:nvPr/>
            </p:nvSpPr>
            <p:spPr>
              <a:xfrm>
                <a:off x="3691750" y="5617633"/>
                <a:ext cx="4904947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800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72" name="Hộp Văn bản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750" y="5617633"/>
                <a:ext cx="4904947" cy="557910"/>
              </a:xfrm>
              <a:prstGeom prst="rect">
                <a:avLst/>
              </a:prstGeom>
              <a:blipFill rotWithShape="1">
                <a:blip r:embed="rId7"/>
                <a:stretch>
                  <a:fillRect l="-10" t="-76" r="-5656" b="3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5" grpId="0" animBg="1"/>
      <p:bldP spid="16" grpId="0"/>
      <p:bldP spid="17" grpId="0"/>
      <p:bldP spid="65" grpId="0"/>
      <p:bldP spid="66" grpId="0"/>
      <p:bldP spid="70" grpId="0" animBg="1"/>
      <p:bldP spid="71" grpId="0"/>
      <p:bldP spid="72" grpId="0"/>
    </p:bldLst>
  </p:timing>
</p:sld>
</file>

<file path=ppt/theme/theme1.xml><?xml version="1.0" encoding="utf-8"?>
<a:theme xmlns:a="http://schemas.openxmlformats.org/drawingml/2006/main" name="Chủ đề Office">
  <a:themeElements>
    <a:clrScheme name="Colorful">
      <a:dk1>
        <a:srgbClr val="141B36"/>
      </a:dk1>
      <a:lt1>
        <a:srgbClr val="FFFFFF"/>
      </a:lt1>
      <a:dk2>
        <a:srgbClr val="141B36"/>
      </a:dk2>
      <a:lt2>
        <a:srgbClr val="FFFFFF"/>
      </a:lt2>
      <a:accent1>
        <a:srgbClr val="1976F9"/>
      </a:accent1>
      <a:accent2>
        <a:srgbClr val="39C6F0"/>
      </a:accent2>
      <a:accent3>
        <a:srgbClr val="625BE7"/>
      </a:accent3>
      <a:accent4>
        <a:srgbClr val="F84DE0"/>
      </a:accent4>
      <a:accent5>
        <a:srgbClr val="FD5F15"/>
      </a:accent5>
      <a:accent6>
        <a:srgbClr val="FFDA5F"/>
      </a:accent6>
      <a:hlink>
        <a:srgbClr val="39C6F0"/>
      </a:hlink>
      <a:folHlink>
        <a:srgbClr val="0097A7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4452</Words>
  <Application>WPS Presentation</Application>
  <PresentationFormat>Màn hình rộng</PresentationFormat>
  <Paragraphs>265</Paragraphs>
  <Slides>22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SimSun</vt:lpstr>
      <vt:lpstr>Wingdings</vt:lpstr>
      <vt:lpstr>Cambria Math</vt:lpstr>
      <vt:lpstr>Microsoft YaHei</vt:lpstr>
      <vt:lpstr>Arial Unicode MS</vt:lpstr>
      <vt:lpstr>Calibri</vt:lpstr>
      <vt:lpstr>Chủ đề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Tran Hoang Quoc Anh 20200044</dc:creator>
  <cp:lastModifiedBy>Dat</cp:lastModifiedBy>
  <cp:revision>8</cp:revision>
  <dcterms:created xsi:type="dcterms:W3CDTF">2021-12-25T09:10:00Z</dcterms:created>
  <dcterms:modified xsi:type="dcterms:W3CDTF">2021-12-27T10:04:45Z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0x01010018ECF8F8CC5EE946AFD3DE10CF422C6D</vt:lpwstr>
  </property>
  <property fmtid="{D5CDD505-2E9C-101B-9397-08002B2CF9AE}" pid="3" name="ICV">
    <vt:lpwstr>CDD1CCD128A14117B7069DFDC78EBE72</vt:lpwstr>
  </property>
  <property fmtid="{D5CDD505-2E9C-101B-9397-08002B2CF9AE}" pid="4" name="KSOProductBuildVer">
    <vt:lpwstr>1033-11.2.0.10426</vt:lpwstr>
  </property>
</Properties>
</file>