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2.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484" r:id="rId2"/>
    <p:sldId id="11451" r:id="rId3"/>
    <p:sldId id="8485" r:id="rId4"/>
    <p:sldId id="8501" r:id="rId5"/>
    <p:sldId id="464" r:id="rId6"/>
    <p:sldId id="11452" r:id="rId7"/>
    <p:sldId id="11446" r:id="rId8"/>
    <p:sldId id="3858" r:id="rId9"/>
    <p:sldId id="11454" r:id="rId10"/>
    <p:sldId id="11453" r:id="rId11"/>
    <p:sldId id="11455" r:id="rId12"/>
    <p:sldId id="11447" r:id="rId13"/>
    <p:sldId id="955" r:id="rId14"/>
    <p:sldId id="11444" r:id="rId15"/>
    <p:sldId id="1724" r:id="rId16"/>
    <p:sldId id="956" r:id="rId17"/>
    <p:sldId id="1725" r:id="rId18"/>
    <p:sldId id="3385" r:id="rId19"/>
    <p:sldId id="11448" r:id="rId20"/>
    <p:sldId id="1341" r:id="rId21"/>
    <p:sldId id="284" r:id="rId22"/>
    <p:sldId id="3386" r:id="rId23"/>
    <p:sldId id="11450" r:id="rId24"/>
    <p:sldId id="11445" r:id="rId25"/>
    <p:sldId id="281" r:id="rId26"/>
    <p:sldId id="3440" r:id="rId27"/>
    <p:sldId id="526" r:id="rId28"/>
    <p:sldId id="957" r:id="rId29"/>
    <p:sldId id="94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824"/>
    <a:srgbClr val="0F172E"/>
    <a:srgbClr val="0F1630"/>
    <a:srgbClr val="0E1730"/>
    <a:srgbClr val="0E1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62"/>
      </p:cViewPr>
      <p:guideLst/>
    </p:cSldViewPr>
  </p:slideViewPr>
  <p:notesTextViewPr>
    <p:cViewPr>
      <p:scale>
        <a:sx n="1" d="1"/>
        <a:sy n="1" d="1"/>
      </p:scale>
      <p:origin x="0" y="0"/>
    </p:cViewPr>
  </p:notesTextViewPr>
  <p:sorterViewPr>
    <p:cViewPr>
      <p:scale>
        <a:sx n="37" d="100"/>
        <a:sy n="3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1DEA2-EA84-46DF-BEC9-6BD5E0968D3B}"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1FF11-7757-410B-8298-80AACA39E08F}" type="slidenum">
              <a:rPr lang="zh-CN" altLang="en-US" smtClean="0"/>
              <a:t>‹#›</a:t>
            </a:fld>
            <a:endParaRPr lang="zh-CN" altLang="en-US"/>
          </a:p>
        </p:txBody>
      </p:sp>
    </p:spTree>
    <p:extLst>
      <p:ext uri="{BB962C8B-B14F-4D97-AF65-F5344CB8AC3E}">
        <p14:creationId xmlns:p14="http://schemas.microsoft.com/office/powerpoint/2010/main" val="185601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1</a:t>
            </a:fld>
            <a:endParaRPr lang="zh-CN" altLang="en-US"/>
          </a:p>
        </p:txBody>
      </p:sp>
    </p:spTree>
    <p:extLst>
      <p:ext uri="{BB962C8B-B14F-4D97-AF65-F5344CB8AC3E}">
        <p14:creationId xmlns:p14="http://schemas.microsoft.com/office/powerpoint/2010/main" val="406738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10</a:t>
            </a:fld>
            <a:endParaRPr lang="zh-CN" altLang="en-US"/>
          </a:p>
        </p:txBody>
      </p:sp>
    </p:spTree>
    <p:extLst>
      <p:ext uri="{BB962C8B-B14F-4D97-AF65-F5344CB8AC3E}">
        <p14:creationId xmlns:p14="http://schemas.microsoft.com/office/powerpoint/2010/main" val="82026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1912399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12</a:t>
            </a:fld>
            <a:endParaRPr lang="zh-CN" altLang="en-US"/>
          </a:p>
        </p:txBody>
      </p:sp>
    </p:spTree>
    <p:extLst>
      <p:ext uri="{BB962C8B-B14F-4D97-AF65-F5344CB8AC3E}">
        <p14:creationId xmlns:p14="http://schemas.microsoft.com/office/powerpoint/2010/main" val="279619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pPr/>
              <a:t>13</a:t>
            </a:fld>
            <a:endParaRPr lang="zh-CN" altLang="en-US"/>
          </a:p>
        </p:txBody>
      </p:sp>
    </p:spTree>
    <p:extLst>
      <p:ext uri="{BB962C8B-B14F-4D97-AF65-F5344CB8AC3E}">
        <p14:creationId xmlns:p14="http://schemas.microsoft.com/office/powerpoint/2010/main" val="300831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410522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097EA6-A70B-4078-A475-F5D239A7F50E}" type="slidenum">
              <a:rPr lang="zh-CN" altLang="en-US" smtClean="0"/>
              <a:pPr/>
              <a:t>15</a:t>
            </a:fld>
            <a:endParaRPr lang="zh-CN" altLang="en-US"/>
          </a:p>
        </p:txBody>
      </p:sp>
    </p:spTree>
    <p:extLst>
      <p:ext uri="{BB962C8B-B14F-4D97-AF65-F5344CB8AC3E}">
        <p14:creationId xmlns:p14="http://schemas.microsoft.com/office/powerpoint/2010/main" val="81287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My First Template</a:t>
            </a:r>
          </a:p>
        </p:txBody>
      </p:sp>
    </p:spTree>
    <p:extLst>
      <p:ext uri="{BB962C8B-B14F-4D97-AF65-F5344CB8AC3E}">
        <p14:creationId xmlns:p14="http://schemas.microsoft.com/office/powerpoint/2010/main" val="287889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157355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259727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19</a:t>
            </a:fld>
            <a:endParaRPr lang="zh-CN" altLang="en-US"/>
          </a:p>
        </p:txBody>
      </p:sp>
    </p:spTree>
    <p:extLst>
      <p:ext uri="{BB962C8B-B14F-4D97-AF65-F5344CB8AC3E}">
        <p14:creationId xmlns:p14="http://schemas.microsoft.com/office/powerpoint/2010/main" val="273442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A2B24-06B0-4A43-98BF-776478D7BE6F}" type="slidenum">
              <a:rPr lang="zh-CN" altLang="en-US" smtClean="0"/>
              <a:t>2</a:t>
            </a:fld>
            <a:endParaRPr lang="zh-CN" altLang="en-US"/>
          </a:p>
        </p:txBody>
      </p:sp>
    </p:spTree>
    <p:extLst>
      <p:ext uri="{BB962C8B-B14F-4D97-AF65-F5344CB8AC3E}">
        <p14:creationId xmlns:p14="http://schemas.microsoft.com/office/powerpoint/2010/main" val="205574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t>20</a:t>
            </a:fld>
            <a:endParaRPr lang="zh-CN" altLang="en-US"/>
          </a:p>
        </p:txBody>
      </p:sp>
    </p:spTree>
    <p:extLst>
      <p:ext uri="{BB962C8B-B14F-4D97-AF65-F5344CB8AC3E}">
        <p14:creationId xmlns:p14="http://schemas.microsoft.com/office/powerpoint/2010/main" val="12958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3920399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extLst>
      <p:ext uri="{BB962C8B-B14F-4D97-AF65-F5344CB8AC3E}">
        <p14:creationId xmlns:p14="http://schemas.microsoft.com/office/powerpoint/2010/main" val="385103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23</a:t>
            </a:fld>
            <a:endParaRPr lang="zh-CN" altLang="en-US"/>
          </a:p>
        </p:txBody>
      </p:sp>
    </p:spTree>
    <p:extLst>
      <p:ext uri="{BB962C8B-B14F-4D97-AF65-F5344CB8AC3E}">
        <p14:creationId xmlns:p14="http://schemas.microsoft.com/office/powerpoint/2010/main" val="274912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pPr/>
              <a:t>24</a:t>
            </a:fld>
            <a:endParaRPr lang="en-US"/>
          </a:p>
        </p:txBody>
      </p:sp>
    </p:spTree>
    <p:extLst>
      <p:ext uri="{BB962C8B-B14F-4D97-AF65-F5344CB8AC3E}">
        <p14:creationId xmlns:p14="http://schemas.microsoft.com/office/powerpoint/2010/main" val="60364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pPr/>
              <a:t>25</a:t>
            </a:fld>
            <a:endParaRPr lang="zh-CN" altLang="en-US"/>
          </a:p>
        </p:txBody>
      </p:sp>
    </p:spTree>
    <p:extLst>
      <p:ext uri="{BB962C8B-B14F-4D97-AF65-F5344CB8AC3E}">
        <p14:creationId xmlns:p14="http://schemas.microsoft.com/office/powerpoint/2010/main" val="2419242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extLst>
      <p:ext uri="{BB962C8B-B14F-4D97-AF65-F5344CB8AC3E}">
        <p14:creationId xmlns:p14="http://schemas.microsoft.com/office/powerpoint/2010/main" val="1827692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2774590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38779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C5934F-EAF2-4BA1-98D1-AB7BE00B8F72}" type="slidenum">
              <a:rPr lang="zh-CN" altLang="en-US" smtClean="0"/>
              <a:t>29</a:t>
            </a:fld>
            <a:endParaRPr lang="zh-CN" altLang="en-US"/>
          </a:p>
        </p:txBody>
      </p:sp>
    </p:spTree>
    <p:extLst>
      <p:ext uri="{BB962C8B-B14F-4D97-AF65-F5344CB8AC3E}">
        <p14:creationId xmlns:p14="http://schemas.microsoft.com/office/powerpoint/2010/main" val="2355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3</a:t>
            </a:fld>
            <a:endParaRPr lang="zh-CN" altLang="en-US"/>
          </a:p>
        </p:txBody>
      </p:sp>
    </p:spTree>
    <p:extLst>
      <p:ext uri="{BB962C8B-B14F-4D97-AF65-F5344CB8AC3E}">
        <p14:creationId xmlns:p14="http://schemas.microsoft.com/office/powerpoint/2010/main" val="293463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4</a:t>
            </a:fld>
            <a:endParaRPr lang="zh-CN" altLang="en-US"/>
          </a:p>
        </p:txBody>
      </p:sp>
    </p:spTree>
    <p:extLst>
      <p:ext uri="{BB962C8B-B14F-4D97-AF65-F5344CB8AC3E}">
        <p14:creationId xmlns:p14="http://schemas.microsoft.com/office/powerpoint/2010/main" val="379350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A2B24-06B0-4A43-98BF-776478D7BE6F}" type="slidenum">
              <a:rPr lang="zh-CN" altLang="en-US" smtClean="0"/>
              <a:t>5</a:t>
            </a:fld>
            <a:endParaRPr lang="zh-CN" altLang="en-US"/>
          </a:p>
        </p:txBody>
      </p:sp>
    </p:spTree>
    <p:extLst>
      <p:ext uri="{BB962C8B-B14F-4D97-AF65-F5344CB8AC3E}">
        <p14:creationId xmlns:p14="http://schemas.microsoft.com/office/powerpoint/2010/main" val="1968025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A2B24-06B0-4A43-98BF-776478D7BE6F}" type="slidenum">
              <a:rPr lang="zh-CN" altLang="en-US" smtClean="0"/>
              <a:t>6</a:t>
            </a:fld>
            <a:endParaRPr lang="zh-CN" altLang="en-US"/>
          </a:p>
        </p:txBody>
      </p:sp>
    </p:spTree>
    <p:extLst>
      <p:ext uri="{BB962C8B-B14F-4D97-AF65-F5344CB8AC3E}">
        <p14:creationId xmlns:p14="http://schemas.microsoft.com/office/powerpoint/2010/main" val="20291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791FF11-7757-410B-8298-80AACA39E08F}" type="slidenum">
              <a:rPr lang="zh-CN" altLang="en-US" smtClean="0"/>
              <a:t>7</a:t>
            </a:fld>
            <a:endParaRPr lang="zh-CN" altLang="en-US"/>
          </a:p>
        </p:txBody>
      </p:sp>
    </p:spTree>
    <p:extLst>
      <p:ext uri="{BB962C8B-B14F-4D97-AF65-F5344CB8AC3E}">
        <p14:creationId xmlns:p14="http://schemas.microsoft.com/office/powerpoint/2010/main" val="306150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14A4F8-928B-4CA2-8DD1-77586DEA512D}" type="slidenum">
              <a:rPr lang="zh-CN" altLang="en-US" smtClean="0"/>
              <a:t>8</a:t>
            </a:fld>
            <a:endParaRPr lang="zh-CN" altLang="en-US"/>
          </a:p>
        </p:txBody>
      </p:sp>
    </p:spTree>
    <p:extLst>
      <p:ext uri="{BB962C8B-B14F-4D97-AF65-F5344CB8AC3E}">
        <p14:creationId xmlns:p14="http://schemas.microsoft.com/office/powerpoint/2010/main" val="357112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14A4F8-928B-4CA2-8DD1-77586DEA512D}" type="slidenum">
              <a:rPr lang="zh-CN" altLang="en-US" smtClean="0"/>
              <a:t>9</a:t>
            </a:fld>
            <a:endParaRPr lang="zh-CN" altLang="en-US"/>
          </a:p>
        </p:txBody>
      </p:sp>
    </p:spTree>
    <p:extLst>
      <p:ext uri="{BB962C8B-B14F-4D97-AF65-F5344CB8AC3E}">
        <p14:creationId xmlns:p14="http://schemas.microsoft.com/office/powerpoint/2010/main" val="65220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A3E2D-717B-494A-B7F9-11F3DDF558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D5C8E7-6367-45E6-ACB4-8493226D0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40C251-01EF-4F52-993E-73DDEFD49F99}"/>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6F1626F3-6D1C-4776-9CD4-E2D8FA22EF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933448-5A61-4F4A-8E62-9A9B10D65A27}"/>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3462757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178D7-E640-48B5-9130-FCE19FB6DB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C9C297-9CCB-4B97-83E0-BEC7A1B38D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CBE468-6904-45C3-8F73-1D564B22BA36}"/>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118B6331-36E2-44BD-A3CB-5A1333EA6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D386CD-C66F-4A26-AD4E-9B78D8DAE263}"/>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6652072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B66EFC-2C20-46D9-8EB0-CE874553F7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40581C-FB5A-4FF7-9804-B4B436D96FA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05656E-DBE6-4D37-9A83-AA417E00E8C5}"/>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2B2BF340-042A-4393-B382-573FE214FE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F13EF-C497-4DEA-A9CB-9006D02D1BD9}"/>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3279919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664"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2"/>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998"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5"/>
            <a:ext cx="4488039" cy="1536868"/>
          </a:xfrm>
          <a:prstGeom prst="rect">
            <a:avLst/>
          </a:prstGeom>
        </p:spPr>
        <p:txBody>
          <a:bodyPr vert="horz" lIns="0" tIns="0" rIns="0" bIns="0"/>
          <a:lstStyle>
            <a:lvl1pPr marL="0" indent="0" algn="ctr">
              <a:lnSpc>
                <a:spcPct val="130000"/>
              </a:lnSpc>
              <a:buNone/>
              <a:defRPr sz="1598">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2348920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fallOve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762079"/>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21BB-AE3B-4FB8-B8B2-BD23F2EAA7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E4C411-01FD-4BC6-B8A4-9ADB7B71D3D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EFED22-81CF-4F9E-826A-190B25139429}"/>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C604CDDC-E3B2-4822-9AD5-F40A0BDDD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F5C20C-99D6-4B65-9961-EEA39486E40A}"/>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33920406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56D5E-92A9-466C-8D8C-9A571F5F23B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B6F286-53AF-4189-A3B3-CA0113731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E94F964-FF15-4D4A-AAEE-7D5BA5DEDFC3}"/>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FDD9638F-84F4-40B0-AA3A-AF0429A714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AD355-47CE-4371-B62E-153E57AF214C}"/>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2291339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0B702-254B-4F99-AC85-9777ACED9F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A7C799-6E6B-4E97-889C-CEC4A6923FA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D20AFB4-EAF8-4F4E-8468-8E8D349D1C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A415C48-4799-44E9-A3D9-BE5C27696509}"/>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EDED6E4F-B9BA-42D0-85A3-34C039E70A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F44A0E-C79D-4C8A-B05B-BD3CC5037B93}"/>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8731821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74672-F394-4576-9BEE-57B5F0A991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77E76-C27A-4D90-B360-1E84E3A4C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E520734-F491-4CB2-998A-11A9AC284B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A53C9C8-224B-4B34-BFF5-F6596B9D0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FAA65AB-89BA-4547-8691-7852C5138AF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E14281D-3014-4202-8EA2-07E3262D7AB2}"/>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8" name="页脚占位符 7">
            <a:extLst>
              <a:ext uri="{FF2B5EF4-FFF2-40B4-BE49-F238E27FC236}">
                <a16:creationId xmlns:a16="http://schemas.microsoft.com/office/drawing/2014/main" id="{9EE71E88-6C67-4700-A80A-CDA65E8ECE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9A0B08-9101-472F-8BB9-3C8323676E23}"/>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3790102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E34FA-7095-489A-93C8-050419169D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1CEFE27-D5B5-4C5D-941F-51147E709880}"/>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4" name="页脚占位符 3">
            <a:extLst>
              <a:ext uri="{FF2B5EF4-FFF2-40B4-BE49-F238E27FC236}">
                <a16:creationId xmlns:a16="http://schemas.microsoft.com/office/drawing/2014/main" id="{9740C32E-5C29-4DD0-B6E1-FF538D5AB3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347DC9-82F3-4A63-8D60-2C475E0A49FE}"/>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34813387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91046B-F280-4FC9-BB67-62763DD07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descr="图片包含 物体&#10;&#10;自动生成的说明">
            <a:extLst>
              <a:ext uri="{FF2B5EF4-FFF2-40B4-BE49-F238E27FC236}">
                <a16:creationId xmlns:a16="http://schemas.microsoft.com/office/drawing/2014/main" id="{BE8D8815-D1AB-4E87-8BBA-40F5BC2088A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7560" r="25586" b="72404"/>
          <a:stretch/>
        </p:blipFill>
        <p:spPr>
          <a:xfrm>
            <a:off x="8215747" y="4502961"/>
            <a:ext cx="3945081" cy="2355039"/>
          </a:xfrm>
          <a:prstGeom prst="rect">
            <a:avLst/>
          </a:prstGeom>
        </p:spPr>
      </p:pic>
      <p:pic>
        <p:nvPicPr>
          <p:cNvPr id="6" name="图片 5" descr="图片包含 物体&#10;&#10;自动生成的说明">
            <a:extLst>
              <a:ext uri="{FF2B5EF4-FFF2-40B4-BE49-F238E27FC236}">
                <a16:creationId xmlns:a16="http://schemas.microsoft.com/office/drawing/2014/main" id="{DAF6AFAA-F76B-4601-B195-711E5A81A22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7560" t="-1592" r="24138" b="72949"/>
          <a:stretch/>
        </p:blipFill>
        <p:spPr>
          <a:xfrm flipH="1" flipV="1">
            <a:off x="0" y="0"/>
            <a:ext cx="2873075" cy="1693718"/>
          </a:xfrm>
          <a:prstGeom prst="rect">
            <a:avLst/>
          </a:prstGeom>
        </p:spPr>
      </p:pic>
      <p:pic>
        <p:nvPicPr>
          <p:cNvPr id="7" name="图片 6" descr="图片包含 物体&#10;&#10;自动生成的说明">
            <a:extLst>
              <a:ext uri="{FF2B5EF4-FFF2-40B4-BE49-F238E27FC236}">
                <a16:creationId xmlns:a16="http://schemas.microsoft.com/office/drawing/2014/main" id="{27FD2BE5-95B9-4850-9B9B-D876B68F698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0687" t="81502" r="51285" b="7846"/>
          <a:stretch/>
        </p:blipFill>
        <p:spPr>
          <a:xfrm>
            <a:off x="4076701" y="2720141"/>
            <a:ext cx="8084127" cy="4001334"/>
          </a:xfrm>
          <a:prstGeom prst="rect">
            <a:avLst/>
          </a:prstGeom>
        </p:spPr>
      </p:pic>
      <p:sp>
        <p:nvSpPr>
          <p:cNvPr id="2" name="日期占位符 1">
            <a:extLst>
              <a:ext uri="{FF2B5EF4-FFF2-40B4-BE49-F238E27FC236}">
                <a16:creationId xmlns:a16="http://schemas.microsoft.com/office/drawing/2014/main" id="{B7D5BB4B-8AC3-410E-9B62-32234D652630}"/>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3" name="页脚占位符 2">
            <a:extLst>
              <a:ext uri="{FF2B5EF4-FFF2-40B4-BE49-F238E27FC236}">
                <a16:creationId xmlns:a16="http://schemas.microsoft.com/office/drawing/2014/main" id="{C273B5DA-EDDA-4319-8151-020E5ACE5D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1D414D-A293-40BF-9B44-CEF13001D7A5}"/>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38663566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FE144-9C8F-4B19-B7FC-6EE8F35BA3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B21EB9-3A50-40A3-8739-5C4F4E230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27264FB-6377-426D-8595-5E6F6A0CC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3FF48F2-F9D8-4466-9F15-A52B739CB5EF}"/>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F7194ED1-5B98-46F5-BFFE-FCEF950F63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2FCE5D-60E9-4FF6-B011-AC76825D5616}"/>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6622705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17455-1B93-4787-BF14-334AD92FED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8EF493-D4B1-4DA7-A75E-49999AE72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74BD93-4B2A-467B-B8AC-01B367FDE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EC7966-8B84-45AA-8C05-1861DEF93779}"/>
              </a:ext>
            </a:extLst>
          </p:cNvPr>
          <p:cNvSpPr>
            <a:spLocks noGrp="1"/>
          </p:cNvSpPr>
          <p:nvPr>
            <p:ph type="dt" sz="half" idx="10"/>
          </p:nvPr>
        </p:nvSpPr>
        <p:spPr/>
        <p:txBody>
          <a:bodyPr/>
          <a:lstStyle/>
          <a:p>
            <a:fld id="{C1FE890B-0675-4624-A7D0-662A37273A9F}"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A1B5CFB7-1614-4123-B0E2-0B96805CC8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FAAF4B-262F-464F-80D1-97E3B0760289}"/>
              </a:ext>
            </a:extLst>
          </p:cNvPr>
          <p:cNvSpPr>
            <a:spLocks noGrp="1"/>
          </p:cNvSpPr>
          <p:nvPr>
            <p:ph type="sldNum" sz="quarter" idx="12"/>
          </p:nvPr>
        </p:nvSpPr>
        <p:spPr/>
        <p:txBody>
          <a:body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18412135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B28DAE-6BC6-48D8-9480-9ABCCEBEE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19670C-7C9D-4FBB-8CF2-2F30F1511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5B8A94-88B4-46F5-BCF6-97F50AE0E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E890B-0675-4624-A7D0-662A37273A9F}"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CCD5D8CE-5C06-413C-9537-8C2141F95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C92E08-950F-4ECE-AF04-49C36E621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D7C96-CB10-4042-9152-214FCD4AE13F}" type="slidenum">
              <a:rPr lang="zh-CN" altLang="en-US" smtClean="0"/>
              <a:t>‹#›</a:t>
            </a:fld>
            <a:endParaRPr lang="zh-CN" altLang="en-US"/>
          </a:p>
        </p:txBody>
      </p:sp>
    </p:spTree>
    <p:extLst>
      <p:ext uri="{BB962C8B-B14F-4D97-AF65-F5344CB8AC3E}">
        <p14:creationId xmlns:p14="http://schemas.microsoft.com/office/powerpoint/2010/main" val="282992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14.xml"/><Relationship Id="rId4" Type="http://schemas.openxmlformats.org/officeDocument/2006/relationships/tags" Target="../tags/tag5.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6887C36B-129C-4B5A-9EA7-302052FD85F8}"/>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5353512" y="51976"/>
            <a:ext cx="8561608" cy="7876922"/>
          </a:xfrm>
          <a:prstGeom prst="rect">
            <a:avLst/>
          </a:prstGeom>
        </p:spPr>
      </p:pic>
      <p:pic>
        <p:nvPicPr>
          <p:cNvPr id="4" name="图片 3" descr="图片包含 物体&#10;&#10;自动生成的说明">
            <a:extLst>
              <a:ext uri="{FF2B5EF4-FFF2-40B4-BE49-F238E27FC236}">
                <a16:creationId xmlns:a16="http://schemas.microsoft.com/office/drawing/2014/main" id="{C7DAD9C1-7F2B-4119-9D8A-A09F0346BB53}"/>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79686" r="50276"/>
          <a:stretch/>
        </p:blipFill>
        <p:spPr>
          <a:xfrm rot="5400000">
            <a:off x="1076206" y="-1076204"/>
            <a:ext cx="7021524" cy="9173933"/>
          </a:xfrm>
          <a:prstGeom prst="rect">
            <a:avLst/>
          </a:prstGeom>
        </p:spPr>
      </p:pic>
      <p:grpSp>
        <p:nvGrpSpPr>
          <p:cNvPr id="6" name="组合 5">
            <a:extLst>
              <a:ext uri="{FF2B5EF4-FFF2-40B4-BE49-F238E27FC236}">
                <a16:creationId xmlns:a16="http://schemas.microsoft.com/office/drawing/2014/main" id="{32AF3175-3967-49A1-99D9-11255542E182}"/>
              </a:ext>
            </a:extLst>
          </p:cNvPr>
          <p:cNvGrpSpPr/>
          <p:nvPr/>
        </p:nvGrpSpPr>
        <p:grpSpPr>
          <a:xfrm flipH="1">
            <a:off x="497641" y="1683183"/>
            <a:ext cx="5767756" cy="2814704"/>
            <a:chOff x="7375589" y="2580476"/>
            <a:chExt cx="4389901" cy="2142303"/>
          </a:xfrm>
        </p:grpSpPr>
        <p:grpSp>
          <p:nvGrpSpPr>
            <p:cNvPr id="7" name="组合 6">
              <a:extLst>
                <a:ext uri="{FF2B5EF4-FFF2-40B4-BE49-F238E27FC236}">
                  <a16:creationId xmlns:a16="http://schemas.microsoft.com/office/drawing/2014/main" id="{B5AC3C3D-35E3-4645-AB9B-F5FE01965D76}"/>
                </a:ext>
              </a:extLst>
            </p:cNvPr>
            <p:cNvGrpSpPr/>
            <p:nvPr/>
          </p:nvGrpSpPr>
          <p:grpSpPr>
            <a:xfrm>
              <a:off x="7375589" y="2580476"/>
              <a:ext cx="4389901" cy="2142303"/>
              <a:chOff x="6958312" y="2383908"/>
              <a:chExt cx="4791200" cy="2338137"/>
            </a:xfrm>
          </p:grpSpPr>
          <p:sp>
            <p:nvSpPr>
              <p:cNvPr id="13" name="矩形 12">
                <a:extLst>
                  <a:ext uri="{FF2B5EF4-FFF2-40B4-BE49-F238E27FC236}">
                    <a16:creationId xmlns:a16="http://schemas.microsoft.com/office/drawing/2014/main" id="{94637AB1-E7DA-475B-B7BE-FF1B531C32DA}"/>
                  </a:ext>
                </a:extLst>
              </p:cNvPr>
              <p:cNvSpPr/>
              <p:nvPr/>
            </p:nvSpPr>
            <p:spPr>
              <a:xfrm>
                <a:off x="6958312" y="4491946"/>
                <a:ext cx="4364898" cy="230099"/>
              </a:xfrm>
              <a:prstGeom prst="rect">
                <a:avLst/>
              </a:prstGeom>
            </p:spPr>
            <p:txBody>
              <a:bodyPr wrap="square">
                <a:spAutoFit/>
              </a:bodyPr>
              <a:lstStyle/>
              <a:p>
                <a:r>
                  <a:rPr lang="en-US" altLang="zh-CN" sz="120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Hi teachers and everyones present at this presentation</a:t>
                </a:r>
                <a:endParaRPr lang="zh-CN" altLang="en-US" sz="120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14" name="文本框 13">
                <a:extLst>
                  <a:ext uri="{FF2B5EF4-FFF2-40B4-BE49-F238E27FC236}">
                    <a16:creationId xmlns:a16="http://schemas.microsoft.com/office/drawing/2014/main" id="{AA1E2DDC-1111-4863-8044-6A3AC35F00BE}"/>
                  </a:ext>
                </a:extLst>
              </p:cNvPr>
              <p:cNvSpPr txBox="1"/>
              <p:nvPr/>
            </p:nvSpPr>
            <p:spPr>
              <a:xfrm>
                <a:off x="7434123" y="2824088"/>
                <a:ext cx="3775917" cy="1303896"/>
              </a:xfrm>
              <a:prstGeom prst="rect">
                <a:avLst/>
              </a:prstGeom>
              <a:noFill/>
            </p:spPr>
            <p:txBody>
              <a:bodyPr wrap="square" rtlCol="0">
                <a:spAutoFit/>
              </a:bodyPr>
              <a:lstStyle/>
              <a:p>
                <a:pPr algn="dist"/>
                <a:r>
                  <a:rPr lang="en-US" altLang="zh-CN" sz="48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Hệ thống thi trắc nghiệm</a:t>
                </a:r>
                <a:endParaRPr lang="zh-CN" altLang="en-US" sz="48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15" name="文本框 14">
                <a:extLst>
                  <a:ext uri="{FF2B5EF4-FFF2-40B4-BE49-F238E27FC236}">
                    <a16:creationId xmlns:a16="http://schemas.microsoft.com/office/drawing/2014/main" id="{67C3AECD-A749-4540-80F2-9D36E0554356}"/>
                  </a:ext>
                </a:extLst>
              </p:cNvPr>
              <p:cNvSpPr txBox="1"/>
              <p:nvPr/>
            </p:nvSpPr>
            <p:spPr>
              <a:xfrm>
                <a:off x="8139508" y="2383908"/>
                <a:ext cx="3610004" cy="485765"/>
              </a:xfrm>
              <a:prstGeom prst="rect">
                <a:avLst/>
              </a:prstGeom>
              <a:noFill/>
            </p:spPr>
            <p:txBody>
              <a:bodyPr wrap="none" rtlCol="0">
                <a:spAutoFit/>
              </a:bodyPr>
              <a:lstStyle/>
              <a:p>
                <a:pPr algn="ctr"/>
                <a:r>
                  <a:rPr lang="en-US" altLang="zh-CN" sz="3200" spc="394">
                    <a:solidFill>
                      <a:schemeClr val="bg1"/>
                    </a:soli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Bài thuyết nhóm 1</a:t>
                </a:r>
                <a:endParaRPr lang="zh-CN" altLang="en-US" sz="3200" spc="394">
                  <a:solidFill>
                    <a:schemeClr val="bg1"/>
                  </a:soli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grpSp>
        <p:grpSp>
          <p:nvGrpSpPr>
            <p:cNvPr id="8" name="组合 7">
              <a:extLst>
                <a:ext uri="{FF2B5EF4-FFF2-40B4-BE49-F238E27FC236}">
                  <a16:creationId xmlns:a16="http://schemas.microsoft.com/office/drawing/2014/main" id="{03303EE9-0852-4EA4-8720-7FEE4432F585}"/>
                </a:ext>
              </a:extLst>
            </p:cNvPr>
            <p:cNvGrpSpPr/>
            <p:nvPr/>
          </p:nvGrpSpPr>
          <p:grpSpPr>
            <a:xfrm>
              <a:off x="9898788" y="4180257"/>
              <a:ext cx="1276809" cy="89994"/>
              <a:chOff x="8871850" y="4180257"/>
              <a:chExt cx="1276809" cy="89994"/>
            </a:xfrm>
          </p:grpSpPr>
          <p:sp>
            <p:nvSpPr>
              <p:cNvPr id="9" name="椭圆 8">
                <a:extLst>
                  <a:ext uri="{FF2B5EF4-FFF2-40B4-BE49-F238E27FC236}">
                    <a16:creationId xmlns:a16="http://schemas.microsoft.com/office/drawing/2014/main" id="{D9643D59-DD42-4C9F-9974-60F83A06B20E}"/>
                  </a:ext>
                </a:extLst>
              </p:cNvPr>
              <p:cNvSpPr/>
              <p:nvPr/>
            </p:nvSpPr>
            <p:spPr>
              <a:xfrm flipH="1">
                <a:off x="8871850" y="4180257"/>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0" name="椭圆 9">
                <a:extLst>
                  <a:ext uri="{FF2B5EF4-FFF2-40B4-BE49-F238E27FC236}">
                    <a16:creationId xmlns:a16="http://schemas.microsoft.com/office/drawing/2014/main" id="{01408E82-78E1-4B3D-89D0-348D237FF9B5}"/>
                  </a:ext>
                </a:extLst>
              </p:cNvPr>
              <p:cNvSpPr/>
              <p:nvPr/>
            </p:nvSpPr>
            <p:spPr>
              <a:xfrm flipH="1">
                <a:off x="9268090" y="4180257"/>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1" name="椭圆 10">
                <a:extLst>
                  <a:ext uri="{FF2B5EF4-FFF2-40B4-BE49-F238E27FC236}">
                    <a16:creationId xmlns:a16="http://schemas.microsoft.com/office/drawing/2014/main" id="{0D9B89B1-C952-4567-A790-D24C5D07FB9D}"/>
                  </a:ext>
                </a:extLst>
              </p:cNvPr>
              <p:cNvSpPr/>
              <p:nvPr/>
            </p:nvSpPr>
            <p:spPr>
              <a:xfrm flipH="1">
                <a:off x="9664330" y="4182162"/>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2" name="椭圆 11">
                <a:extLst>
                  <a:ext uri="{FF2B5EF4-FFF2-40B4-BE49-F238E27FC236}">
                    <a16:creationId xmlns:a16="http://schemas.microsoft.com/office/drawing/2014/main" id="{7716829D-6B71-473D-A6E0-9FC6C035A1CA}"/>
                  </a:ext>
                </a:extLst>
              </p:cNvPr>
              <p:cNvSpPr/>
              <p:nvPr/>
            </p:nvSpPr>
            <p:spPr>
              <a:xfrm flipH="1">
                <a:off x="10060570" y="4182162"/>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Tree>
    <p:extLst>
      <p:ext uri="{BB962C8B-B14F-4D97-AF65-F5344CB8AC3E}">
        <p14:creationId xmlns:p14="http://schemas.microsoft.com/office/powerpoint/2010/main" val="8789689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EA646231-281D-40A4-9938-B8F1C18CF819}"/>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7" name="图片 6" descr="图片包含 物体&#10;&#10;自动生成的说明">
            <a:extLst>
              <a:ext uri="{FF2B5EF4-FFF2-40B4-BE49-F238E27FC236}">
                <a16:creationId xmlns:a16="http://schemas.microsoft.com/office/drawing/2014/main" id="{E1E3661F-14C5-4C26-B0E6-D21AE5555A8C}"/>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16" name="Rectangle 30">
            <a:extLst>
              <a:ext uri="{FF2B5EF4-FFF2-40B4-BE49-F238E27FC236}">
                <a16:creationId xmlns:a16="http://schemas.microsoft.com/office/drawing/2014/main" id="{388548D4-3BE2-1F6C-8829-128A1C7E8206}"/>
              </a:ext>
            </a:extLst>
          </p:cNvPr>
          <p:cNvSpPr/>
          <p:nvPr/>
        </p:nvSpPr>
        <p:spPr>
          <a:xfrm>
            <a:off x="6651305" y="2829341"/>
            <a:ext cx="4279550" cy="2555518"/>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17" name="组合 40">
            <a:extLst>
              <a:ext uri="{FF2B5EF4-FFF2-40B4-BE49-F238E27FC236}">
                <a16:creationId xmlns:a16="http://schemas.microsoft.com/office/drawing/2014/main" id="{C889AFBC-9788-562D-02D7-54BDA14AA5E6}"/>
              </a:ext>
            </a:extLst>
          </p:cNvPr>
          <p:cNvGrpSpPr/>
          <p:nvPr/>
        </p:nvGrpSpPr>
        <p:grpSpPr>
          <a:xfrm>
            <a:off x="5968160" y="5210958"/>
            <a:ext cx="398131" cy="461665"/>
            <a:chOff x="4417853" y="1071895"/>
            <a:chExt cx="298690" cy="346308"/>
          </a:xfrm>
          <a:solidFill>
            <a:srgbClr val="0070C0"/>
          </a:solidFill>
        </p:grpSpPr>
        <p:sp>
          <p:nvSpPr>
            <p:cNvPr id="18" name="椭圆 41">
              <a:extLst>
                <a:ext uri="{FF2B5EF4-FFF2-40B4-BE49-F238E27FC236}">
                  <a16:creationId xmlns:a16="http://schemas.microsoft.com/office/drawing/2014/main" id="{FFA0B319-D87F-33A6-36F5-EE54CC739088}"/>
                </a:ext>
              </a:extLst>
            </p:cNvPr>
            <p:cNvSpPr/>
            <p:nvPr/>
          </p:nvSpPr>
          <p:spPr>
            <a:xfrm>
              <a:off x="4417853" y="1095705"/>
              <a:ext cx="298690" cy="298690"/>
            </a:xfrm>
            <a:prstGeom prst="ellipse">
              <a:avLst/>
            </a:prstGeom>
            <a:solidFill>
              <a:schemeClr val="accent2"/>
            </a:solid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9" name="TextBox 6">
              <a:extLst>
                <a:ext uri="{FF2B5EF4-FFF2-40B4-BE49-F238E27FC236}">
                  <a16:creationId xmlns:a16="http://schemas.microsoft.com/office/drawing/2014/main" id="{77F0150F-864C-C3A0-E087-FCA128F054C0}"/>
                </a:ext>
              </a:extLst>
            </p:cNvPr>
            <p:cNvSpPr txBox="1"/>
            <p:nvPr/>
          </p:nvSpPr>
          <p:spPr>
            <a:xfrm>
              <a:off x="4428079" y="1071895"/>
              <a:ext cx="262413" cy="346308"/>
            </a:xfrm>
            <a:prstGeom prst="rect">
              <a:avLst/>
            </a:prstGeom>
            <a:noFill/>
          </p:spPr>
          <p:txBody>
            <a:bodyPr wrap="none" rtlCol="0">
              <a:spAutoFit/>
            </a:bodyPr>
            <a:lstStyle/>
            <a:p>
              <a:r>
                <a:rPr lang="en-US" altLang="zh-CN"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2</a:t>
              </a:r>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20" name="组合 46">
            <a:extLst>
              <a:ext uri="{FF2B5EF4-FFF2-40B4-BE49-F238E27FC236}">
                <a16:creationId xmlns:a16="http://schemas.microsoft.com/office/drawing/2014/main" id="{F478C2EF-2A11-AF55-BB28-7FCEE1CC24C1}"/>
              </a:ext>
            </a:extLst>
          </p:cNvPr>
          <p:cNvGrpSpPr/>
          <p:nvPr/>
        </p:nvGrpSpPr>
        <p:grpSpPr>
          <a:xfrm>
            <a:off x="6471829" y="5634484"/>
            <a:ext cx="4206536" cy="436324"/>
            <a:chOff x="1792622" y="1067096"/>
            <a:chExt cx="3155876" cy="327299"/>
          </a:xfrm>
          <a:noFill/>
        </p:grpSpPr>
        <p:sp>
          <p:nvSpPr>
            <p:cNvPr id="21" name="矩形 47">
              <a:extLst>
                <a:ext uri="{FF2B5EF4-FFF2-40B4-BE49-F238E27FC236}">
                  <a16:creationId xmlns:a16="http://schemas.microsoft.com/office/drawing/2014/main" id="{2804CCC2-1CEC-FCC6-A2FD-0697ACF34C4F}"/>
                </a:ext>
              </a:extLst>
            </p:cNvPr>
            <p:cNvSpPr/>
            <p:nvPr/>
          </p:nvSpPr>
          <p:spPr>
            <a:xfrm>
              <a:off x="1835696" y="1095705"/>
              <a:ext cx="2442281" cy="298690"/>
            </a:xfrm>
            <a:prstGeom prst="rect">
              <a:avLst/>
            </a:prstGeom>
            <a:grp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2" name="TextBox 12">
              <a:extLst>
                <a:ext uri="{FF2B5EF4-FFF2-40B4-BE49-F238E27FC236}">
                  <a16:creationId xmlns:a16="http://schemas.microsoft.com/office/drawing/2014/main" id="{1F3351AA-9C70-98FE-5115-347FC390C73A}"/>
                </a:ext>
              </a:extLst>
            </p:cNvPr>
            <p:cNvSpPr txBox="1"/>
            <p:nvPr/>
          </p:nvSpPr>
          <p:spPr>
            <a:xfrm>
              <a:off x="1792622" y="1067096"/>
              <a:ext cx="3155876" cy="300134"/>
            </a:xfrm>
            <a:prstGeom prst="rect">
              <a:avLst/>
            </a:prstGeom>
            <a:grpFill/>
          </p:spPr>
          <p:txBody>
            <a:bodyPr wrap="none" rtlCol="0">
              <a:spAutoFit/>
            </a:bodyPr>
            <a:lstStyle/>
            <a:p>
              <a:pPr algn="dist"/>
              <a:r>
                <a:rPr lang="en-US" altLang="zh-CN"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Tính khoa học và mới mẻ</a:t>
              </a:r>
              <a:endParaRPr lang="zh-CN" altLang="en-US"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grpSp>
      <p:sp>
        <p:nvSpPr>
          <p:cNvPr id="23" name="Google Shape;358;p54">
            <a:extLst>
              <a:ext uri="{FF2B5EF4-FFF2-40B4-BE49-F238E27FC236}">
                <a16:creationId xmlns:a16="http://schemas.microsoft.com/office/drawing/2014/main" id="{9AF23881-5E76-2005-A56A-907E60E4028B}"/>
              </a:ext>
            </a:extLst>
          </p:cNvPr>
          <p:cNvSpPr txBox="1">
            <a:spLocks/>
          </p:cNvSpPr>
          <p:nvPr/>
        </p:nvSpPr>
        <p:spPr>
          <a:xfrm>
            <a:off x="-38597" y="1021604"/>
            <a:ext cx="6046801" cy="42966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sz="2400">
                <a:solidFill>
                  <a:schemeClr val="bg1"/>
                </a:solidFill>
                <a:latin typeface="Cambria" panose="02040503050406030204" pitchFamily="18" charset="0"/>
                <a:ea typeface="Cambria" panose="02040503050406030204" pitchFamily="18" charset="0"/>
              </a:rPr>
              <a:t>Có thể áp dụng nhiều mô hình, phương pháp: Hệ thống thi trắc nghiệm có thể áp dụng nhiều mô hình, phương pháp đánh giá khác nhau, ví dụ như: thi trắc nghiệm khách quan, thi trắc nghiệm thích ứng, thi trắc nghiệm trên máy tính,...</a:t>
            </a:r>
          </a:p>
          <a:p>
            <a:pPr lvl="2"/>
            <a:endParaRPr lang="en-US" sz="2400">
              <a:solidFill>
                <a:schemeClr val="bg1"/>
              </a:solidFill>
              <a:latin typeface="Cambria" panose="02040503050406030204" pitchFamily="18" charset="0"/>
              <a:ea typeface="Cambria" panose="02040503050406030204" pitchFamily="18" charset="0"/>
            </a:endParaRPr>
          </a:p>
          <a:p>
            <a:pPr lvl="2"/>
            <a:r>
              <a:rPr lang="en-US" sz="2400">
                <a:solidFill>
                  <a:schemeClr val="bg1"/>
                </a:solidFill>
                <a:latin typeface="Cambria" panose="02040503050406030204" pitchFamily="18" charset="0"/>
                <a:ea typeface="Cambria" panose="02040503050406030204" pitchFamily="18" charset="0"/>
              </a:rPr>
              <a:t> Có thể tích hợp nhiều tính năng: Hệ thống thi trắc nghiệm có thể tích hợp nhiều tính năng như: quản lý thí sinh, đề thi, chấm điểm tự động, thống kê kết quả,... </a:t>
            </a:r>
          </a:p>
        </p:txBody>
      </p:sp>
    </p:spTree>
    <p:extLst>
      <p:ext uri="{BB962C8B-B14F-4D97-AF65-F5344CB8AC3E}">
        <p14:creationId xmlns:p14="http://schemas.microsoft.com/office/powerpoint/2010/main" val="7303946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42" presetClass="path" presetSubtype="0" fill="hold" nodeType="withEffect">
                                  <p:stCondLst>
                                    <p:cond delay="500"/>
                                  </p:stCondLst>
                                  <p:childTnLst>
                                    <p:animMotion origin="layout" path="M 8.33333E-7 -0.27848 L 8.33333E-7 0.0493 " pathEditMode="relative" rAng="0" ptsTypes="AA">
                                      <p:cBhvr>
                                        <p:cTn id="14" dur="1250" fill="hold"/>
                                        <p:tgtEl>
                                          <p:spTgt spid="17"/>
                                        </p:tgtEl>
                                        <p:attrNameLst>
                                          <p:attrName>ppt_x</p:attrName>
                                          <p:attrName>ppt_y</p:attrName>
                                        </p:attrNameLst>
                                      </p:cBhvr>
                                      <p:rCtr x="0" y="16389"/>
                                    </p:animMotion>
                                  </p:childTnLst>
                                </p:cTn>
                              </p:par>
                              <p:par>
                                <p:cTn id="15" presetID="22" presetClass="entr" presetSubtype="8" fill="hold" nodeType="withEffect">
                                  <p:stCondLst>
                                    <p:cond delay="170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fade">
                                      <p:cBhvr>
                                        <p:cTn id="22" dur="1000"/>
                                        <p:tgtEl>
                                          <p:spTgt spid="23">
                                            <p:txEl>
                                              <p:pRg st="0" end="0"/>
                                            </p:txEl>
                                          </p:spTgt>
                                        </p:tgtEl>
                                      </p:cBhvr>
                                    </p:animEffect>
                                    <p:anim calcmode="lin" valueType="num">
                                      <p:cBhvr>
                                        <p:cTn id="23"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1000"/>
                                        <p:tgtEl>
                                          <p:spTgt spid="23">
                                            <p:txEl>
                                              <p:pRg st="2" end="2"/>
                                            </p:txEl>
                                          </p:spTgt>
                                        </p:tgtEl>
                                      </p:cBhvr>
                                    </p:animEffect>
                                    <p:anim calcmode="lin" valueType="num">
                                      <p:cBhvr>
                                        <p:cTn id="30"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5BDF9-4DE2-7463-F1EF-B395C5F6049A}"/>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组合 1">
            <a:extLst>
              <a:ext uri="{FF2B5EF4-FFF2-40B4-BE49-F238E27FC236}">
                <a16:creationId xmlns:a16="http://schemas.microsoft.com/office/drawing/2014/main" id="{573D7939-A07C-E1D1-5A1C-C2C0E2DF3BFF}"/>
              </a:ext>
            </a:extLst>
          </p:cNvPr>
          <p:cNvGrpSpPr/>
          <p:nvPr/>
        </p:nvGrpSpPr>
        <p:grpSpPr>
          <a:xfrm>
            <a:off x="4966524" y="862008"/>
            <a:ext cx="2374368" cy="885242"/>
            <a:chOff x="4966524" y="2959257"/>
            <a:chExt cx="2374368" cy="885242"/>
          </a:xfrm>
        </p:grpSpPr>
        <p:sp>
          <p:nvSpPr>
            <p:cNvPr id="4" name="文本框 6">
              <a:extLst>
                <a:ext uri="{FF2B5EF4-FFF2-40B4-BE49-F238E27FC236}">
                  <a16:creationId xmlns:a16="http://schemas.microsoft.com/office/drawing/2014/main" id="{B85AD148-56E3-1944-EB51-E3135F9EA858}"/>
                </a:ext>
              </a:extLst>
            </p:cNvPr>
            <p:cNvSpPr txBox="1"/>
            <p:nvPr/>
          </p:nvSpPr>
          <p:spPr>
            <a:xfrm>
              <a:off x="4966524" y="3013502"/>
              <a:ext cx="2374368" cy="830997"/>
            </a:xfrm>
            <a:prstGeom prst="rect">
              <a:avLst/>
            </a:prstGeom>
            <a:noFill/>
          </p:spPr>
          <p:txBody>
            <a:bodyPr wrap="none" rtlCol="0">
              <a:spAutoFit/>
            </a:bodyPr>
            <a:lstStyle/>
            <a:p>
              <a:r>
                <a:rPr lang="en-US" altLang="zh-CN" sz="4800" b="1">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LỢI ÍCH</a:t>
              </a:r>
              <a:endParaRPr lang="zh-CN" altLang="en-US" sz="4800" b="1">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cxnSp>
          <p:nvCxnSpPr>
            <p:cNvPr id="5" name="直接连接符 7">
              <a:extLst>
                <a:ext uri="{FF2B5EF4-FFF2-40B4-BE49-F238E27FC236}">
                  <a16:creationId xmlns:a16="http://schemas.microsoft.com/office/drawing/2014/main" id="{58BBBA30-6919-97A6-246A-4F6F9382371E}"/>
                </a:ext>
              </a:extLst>
            </p:cNvPr>
            <p:cNvCxnSpPr/>
            <p:nvPr/>
          </p:nvCxnSpPr>
          <p:spPr>
            <a:xfrm>
              <a:off x="5616793" y="2959257"/>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Google Shape;358;p54">
            <a:extLst>
              <a:ext uri="{FF2B5EF4-FFF2-40B4-BE49-F238E27FC236}">
                <a16:creationId xmlns:a16="http://schemas.microsoft.com/office/drawing/2014/main" id="{42796995-8905-CB35-52FB-698496E6EB57}"/>
              </a:ext>
            </a:extLst>
          </p:cNvPr>
          <p:cNvSpPr txBox="1">
            <a:spLocks/>
          </p:cNvSpPr>
          <p:nvPr/>
        </p:nvSpPr>
        <p:spPr>
          <a:xfrm>
            <a:off x="1111363" y="1530670"/>
            <a:ext cx="10493829" cy="42966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Tiết kiệm thời gian và chi phí: Hệ thống thi trắc nghiệm giúp tiết kiệm thời gian và chi phí cho việc tổ chức thi, chấm điểm, và thông kê kết quả.</a:t>
            </a:r>
          </a:p>
          <a:p>
            <a:endParaRPr lang="en-US" sz="240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Nâng cao hiệu quả đánh giá: Hệ thông thi trắc nghiệm giúp đánh giá kiến thức một cách khách quan, chính xác và hiệu quả hơn so với chấm thủ công.</a:t>
            </a:r>
          </a:p>
          <a:p>
            <a:endParaRPr lang="en-US" sz="240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Chống gian lận: Hệ thống thi trắc nghiệm trực tuyến có thể hạn chế tối đa việc gian lận trong thi cử.</a:t>
            </a:r>
          </a:p>
          <a:p>
            <a:endParaRPr lang="en-US" sz="240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Quản lý dễ dàng: Hệ thống thi trắc nghiệm giúp quản lý thí sinh, đề thi, và kết quả thi một cash dễ dàng và hiệu quả. Giups lưu trữ, quản lý dữ liệu ổn định, dễ dàng truy cập và phân tích dữ liệu đánh giá kết quả thi </a:t>
            </a:r>
          </a:p>
        </p:txBody>
      </p:sp>
    </p:spTree>
    <p:extLst>
      <p:ext uri="{BB962C8B-B14F-4D97-AF65-F5344CB8AC3E}">
        <p14:creationId xmlns:p14="http://schemas.microsoft.com/office/powerpoint/2010/main" val="30220955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500"/>
                                  </p:stCondLst>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500"/>
                                  </p:stCondLst>
                                  <p:childTnLst>
                                    <p:set>
                                      <p:cBhvr>
                                        <p:cTn id="15" dur="1" fill="hold">
                                          <p:stCondLst>
                                            <p:cond delay="0"/>
                                          </p:stCondLst>
                                        </p:cTn>
                                        <p:tgtEl>
                                          <p:spTgt spid="10">
                                            <p:txEl>
                                              <p:pRg st="2" end="2"/>
                                            </p:txEl>
                                          </p:spTgt>
                                        </p:tgtEl>
                                        <p:attrNameLst>
                                          <p:attrName>style.visibility</p:attrName>
                                        </p:attrNameLst>
                                      </p:cBhvr>
                                      <p:to>
                                        <p:strVal val="visible"/>
                                      </p:to>
                                    </p:set>
                                    <p:anim calcmode="lin" valueType="num">
                                      <p:cBhvr additive="base">
                                        <p:cTn id="1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500"/>
                                  </p:stCondLst>
                                  <p:childTnLst>
                                    <p:set>
                                      <p:cBhvr>
                                        <p:cTn id="21" dur="1" fill="hold">
                                          <p:stCondLst>
                                            <p:cond delay="0"/>
                                          </p:stCondLst>
                                        </p:cTn>
                                        <p:tgtEl>
                                          <p:spTgt spid="10">
                                            <p:txEl>
                                              <p:pRg st="4" end="4"/>
                                            </p:txEl>
                                          </p:spTgt>
                                        </p:tgtEl>
                                        <p:attrNameLst>
                                          <p:attrName>style.visibility</p:attrName>
                                        </p:attrNameLst>
                                      </p:cBhvr>
                                      <p:to>
                                        <p:strVal val="visible"/>
                                      </p:to>
                                    </p:set>
                                    <p:anim calcmode="lin" valueType="num">
                                      <p:cBhvr additive="base">
                                        <p:cTn id="2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500"/>
                                  </p:stCondLst>
                                  <p:childTnLst>
                                    <p:set>
                                      <p:cBhvr>
                                        <p:cTn id="27" dur="1" fill="hold">
                                          <p:stCondLst>
                                            <p:cond delay="0"/>
                                          </p:stCondLst>
                                        </p:cTn>
                                        <p:tgtEl>
                                          <p:spTgt spid="10">
                                            <p:txEl>
                                              <p:pRg st="6" end="6"/>
                                            </p:txEl>
                                          </p:spTgt>
                                        </p:tgtEl>
                                        <p:attrNameLst>
                                          <p:attrName>style.visibility</p:attrName>
                                        </p:attrNameLst>
                                      </p:cBhvr>
                                      <p:to>
                                        <p:strVal val="visible"/>
                                      </p:to>
                                    </p:set>
                                    <p:anim calcmode="lin" valueType="num">
                                      <p:cBhvr additive="base">
                                        <p:cTn id="28"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EA646231-281D-40A4-9938-B8F1C18CF819}"/>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7" name="图片 6" descr="图片包含 物体&#10;&#10;自动生成的说明">
            <a:extLst>
              <a:ext uri="{FF2B5EF4-FFF2-40B4-BE49-F238E27FC236}">
                <a16:creationId xmlns:a16="http://schemas.microsoft.com/office/drawing/2014/main" id="{E1E3661F-14C5-4C26-B0E6-D21AE5555A8C}"/>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8" name="TextBox 8">
            <a:extLst>
              <a:ext uri="{FF2B5EF4-FFF2-40B4-BE49-F238E27FC236}">
                <a16:creationId xmlns:a16="http://schemas.microsoft.com/office/drawing/2014/main" id="{F1788DBF-A0FE-4EE6-B3EA-62FB8552E633}"/>
              </a:ext>
            </a:extLst>
          </p:cNvPr>
          <p:cNvSpPr txBox="1"/>
          <p:nvPr/>
        </p:nvSpPr>
        <p:spPr>
          <a:xfrm>
            <a:off x="5268253" y="2909869"/>
            <a:ext cx="4404404" cy="1019443"/>
          </a:xfrm>
          <a:prstGeom prst="rect">
            <a:avLst/>
          </a:prstGeom>
          <a:noFill/>
        </p:spPr>
        <p:txBody>
          <a:bodyPr wrap="square" lIns="95185" tIns="47592" rIns="95185" bIns="47592" rtlCol="0">
            <a:spAutoFit/>
          </a:bodyPr>
          <a:lstStyle/>
          <a:p>
            <a:r>
              <a:rPr lang="en-US" altLang="zh-CN" sz="6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MỤC TIÊU</a:t>
            </a:r>
            <a:endParaRPr lang="zh-CN" altLang="en-US" sz="60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sp>
        <p:nvSpPr>
          <p:cNvPr id="11" name="文本框 10">
            <a:extLst>
              <a:ext uri="{FF2B5EF4-FFF2-40B4-BE49-F238E27FC236}">
                <a16:creationId xmlns:a16="http://schemas.microsoft.com/office/drawing/2014/main" id="{F8391B8A-DC3A-4768-94D3-3FE6044568AD}"/>
              </a:ext>
            </a:extLst>
          </p:cNvPr>
          <p:cNvSpPr txBox="1"/>
          <p:nvPr/>
        </p:nvSpPr>
        <p:spPr>
          <a:xfrm>
            <a:off x="2934858" y="2412377"/>
            <a:ext cx="3228766" cy="1871603"/>
          </a:xfrm>
          <a:prstGeom prst="rect">
            <a:avLst/>
          </a:prstGeom>
          <a:noFill/>
        </p:spPr>
        <p:txBody>
          <a:bodyPr wrap="square" rtlCol="0">
            <a:spAutoFit/>
          </a:bodyPr>
          <a:lstStyle/>
          <a:p>
            <a:r>
              <a:rPr lang="en-US" altLang="zh-CN"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03</a:t>
            </a:r>
            <a:endParaRPr lang="zh-CN" altLang="en-US"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Noto Sans S Chinese Light" panose="020B0300000000000000"/>
              <a:cs typeface="Times New Roman" panose="02020603050405020304" pitchFamily="18" charset="0"/>
              <a:sym typeface="Noto Sans S Chinese Light" panose="020B0300000000000000" pitchFamily="34" charset="-122"/>
            </a:endParaRPr>
          </a:p>
        </p:txBody>
      </p:sp>
      <p:cxnSp>
        <p:nvCxnSpPr>
          <p:cNvPr id="12" name="直接连接符 11">
            <a:extLst>
              <a:ext uri="{FF2B5EF4-FFF2-40B4-BE49-F238E27FC236}">
                <a16:creationId xmlns:a16="http://schemas.microsoft.com/office/drawing/2014/main" id="{C31E7D08-4ECA-45FE-AC4C-DC37EC19323D}"/>
              </a:ext>
            </a:extLst>
          </p:cNvPr>
          <p:cNvCxnSpPr>
            <a:cxnSpLocks/>
          </p:cNvCxnSpPr>
          <p:nvPr/>
        </p:nvCxnSpPr>
        <p:spPr>
          <a:xfrm flipH="1">
            <a:off x="4643903" y="2872626"/>
            <a:ext cx="579754" cy="1398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2042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淘宝店chenying0907 1"/>
          <p:cNvGrpSpPr/>
          <p:nvPr/>
        </p:nvGrpSpPr>
        <p:grpSpPr>
          <a:xfrm>
            <a:off x="4898338" y="1508787"/>
            <a:ext cx="1288653" cy="1289051"/>
            <a:chOff x="3673476" y="1131590"/>
            <a:chExt cx="966788" cy="966788"/>
          </a:xfrm>
        </p:grpSpPr>
        <p:sp>
          <p:nvSpPr>
            <p:cNvPr id="6" name="淘宝店chenying0907 5"/>
            <p:cNvSpPr>
              <a:spLocks/>
            </p:cNvSpPr>
            <p:nvPr/>
          </p:nvSpPr>
          <p:spPr bwMode="auto">
            <a:xfrm>
              <a:off x="3673476" y="1131590"/>
              <a:ext cx="966788" cy="966788"/>
            </a:xfrm>
            <a:custGeom>
              <a:avLst/>
              <a:gdLst>
                <a:gd name="T0" fmla="*/ 4869 w 4870"/>
                <a:gd name="T1" fmla="*/ 2493 h 4872"/>
                <a:gd name="T2" fmla="*/ 4866 w 4870"/>
                <a:gd name="T3" fmla="*/ 2310 h 4872"/>
                <a:gd name="T4" fmla="*/ 4793 w 4870"/>
                <a:gd name="T5" fmla="*/ 1827 h 4872"/>
                <a:gd name="T6" fmla="*/ 4630 w 4870"/>
                <a:gd name="T7" fmla="*/ 1380 h 4872"/>
                <a:gd name="T8" fmla="*/ 4386 w 4870"/>
                <a:gd name="T9" fmla="*/ 979 h 4872"/>
                <a:gd name="T10" fmla="*/ 4072 w 4870"/>
                <a:gd name="T11" fmla="*/ 633 h 4872"/>
                <a:gd name="T12" fmla="*/ 3698 w 4870"/>
                <a:gd name="T13" fmla="*/ 353 h 4872"/>
                <a:gd name="T14" fmla="*/ 3272 w 4870"/>
                <a:gd name="T15" fmla="*/ 148 h 4872"/>
                <a:gd name="T16" fmla="*/ 2805 w 4870"/>
                <a:gd name="T17" fmla="*/ 28 h 4872"/>
                <a:gd name="T18" fmla="*/ 2309 w 4870"/>
                <a:gd name="T19" fmla="*/ 3 h 4872"/>
                <a:gd name="T20" fmla="*/ 1826 w 4870"/>
                <a:gd name="T21" fmla="*/ 77 h 4872"/>
                <a:gd name="T22" fmla="*/ 1380 w 4870"/>
                <a:gd name="T23" fmla="*/ 240 h 4872"/>
                <a:gd name="T24" fmla="*/ 979 w 4870"/>
                <a:gd name="T25" fmla="*/ 484 h 4872"/>
                <a:gd name="T26" fmla="*/ 633 w 4870"/>
                <a:gd name="T27" fmla="*/ 798 h 4872"/>
                <a:gd name="T28" fmla="*/ 353 w 4870"/>
                <a:gd name="T29" fmla="*/ 1173 h 4872"/>
                <a:gd name="T30" fmla="*/ 148 w 4870"/>
                <a:gd name="T31" fmla="*/ 1599 h 4872"/>
                <a:gd name="T32" fmla="*/ 29 w 4870"/>
                <a:gd name="T33" fmla="*/ 2064 h 4872"/>
                <a:gd name="T34" fmla="*/ 4 w 4870"/>
                <a:gd name="T35" fmla="*/ 2562 h 4872"/>
                <a:gd name="T36" fmla="*/ 77 w 4870"/>
                <a:gd name="T37" fmla="*/ 3044 h 4872"/>
                <a:gd name="T38" fmla="*/ 240 w 4870"/>
                <a:gd name="T39" fmla="*/ 3492 h 4872"/>
                <a:gd name="T40" fmla="*/ 484 w 4870"/>
                <a:gd name="T41" fmla="*/ 3893 h 4872"/>
                <a:gd name="T42" fmla="*/ 798 w 4870"/>
                <a:gd name="T43" fmla="*/ 4238 h 4872"/>
                <a:gd name="T44" fmla="*/ 1172 w 4870"/>
                <a:gd name="T45" fmla="*/ 4519 h 4872"/>
                <a:gd name="T46" fmla="*/ 1598 w 4870"/>
                <a:gd name="T47" fmla="*/ 4724 h 4872"/>
                <a:gd name="T48" fmla="*/ 2064 w 4870"/>
                <a:gd name="T49" fmla="*/ 4844 h 4872"/>
                <a:gd name="T50" fmla="*/ 2480 w 4870"/>
                <a:gd name="T51" fmla="*/ 4871 h 4872"/>
                <a:gd name="T52" fmla="*/ 2656 w 4870"/>
                <a:gd name="T53" fmla="*/ 4862 h 4872"/>
                <a:gd name="T54" fmla="*/ 2829 w 4870"/>
                <a:gd name="T55" fmla="*/ 4840 h 4872"/>
                <a:gd name="T56" fmla="*/ 2997 w 4870"/>
                <a:gd name="T57" fmla="*/ 4807 h 4872"/>
                <a:gd name="T58" fmla="*/ 3160 w 4870"/>
                <a:gd name="T59" fmla="*/ 4761 h 4872"/>
                <a:gd name="T60" fmla="*/ 3320 w 4870"/>
                <a:gd name="T61" fmla="*/ 4704 h 4872"/>
                <a:gd name="T62" fmla="*/ 3477 w 4870"/>
                <a:gd name="T63" fmla="*/ 4636 h 4872"/>
                <a:gd name="T64" fmla="*/ 3630 w 4870"/>
                <a:gd name="T65" fmla="*/ 4556 h 4872"/>
                <a:gd name="T66" fmla="*/ 3763 w 4870"/>
                <a:gd name="T67" fmla="*/ 4477 h 4872"/>
                <a:gd name="T68" fmla="*/ 3863 w 4870"/>
                <a:gd name="T69" fmla="*/ 4415 h 4872"/>
                <a:gd name="T70" fmla="*/ 3937 w 4870"/>
                <a:gd name="T71" fmla="*/ 4396 h 4872"/>
                <a:gd name="T72" fmla="*/ 3997 w 4870"/>
                <a:gd name="T73" fmla="*/ 4415 h 4872"/>
                <a:gd name="T74" fmla="*/ 4077 w 4870"/>
                <a:gd name="T75" fmla="*/ 4475 h 4872"/>
                <a:gd name="T76" fmla="*/ 4178 w 4870"/>
                <a:gd name="T77" fmla="*/ 4554 h 4872"/>
                <a:gd name="T78" fmla="*/ 4289 w 4870"/>
                <a:gd name="T79" fmla="*/ 4616 h 4872"/>
                <a:gd name="T80" fmla="*/ 4439 w 4870"/>
                <a:gd name="T81" fmla="*/ 4663 h 4872"/>
                <a:gd name="T82" fmla="*/ 4639 w 4870"/>
                <a:gd name="T83" fmla="*/ 4686 h 4872"/>
                <a:gd name="T84" fmla="*/ 4639 w 4870"/>
                <a:gd name="T85" fmla="*/ 4649 h 4872"/>
                <a:gd name="T86" fmla="*/ 4574 w 4870"/>
                <a:gd name="T87" fmla="*/ 4590 h 4872"/>
                <a:gd name="T88" fmla="*/ 4525 w 4870"/>
                <a:gd name="T89" fmla="*/ 4522 h 4872"/>
                <a:gd name="T90" fmla="*/ 4489 w 4870"/>
                <a:gd name="T91" fmla="*/ 4448 h 4872"/>
                <a:gd name="T92" fmla="*/ 4466 w 4870"/>
                <a:gd name="T93" fmla="*/ 4370 h 4872"/>
                <a:gd name="T94" fmla="*/ 4453 w 4870"/>
                <a:gd name="T95" fmla="*/ 4292 h 4872"/>
                <a:gd name="T96" fmla="*/ 4453 w 4870"/>
                <a:gd name="T97" fmla="*/ 4163 h 4872"/>
                <a:gd name="T98" fmla="*/ 4480 w 4870"/>
                <a:gd name="T99" fmla="*/ 4020 h 4872"/>
                <a:gd name="T100" fmla="*/ 4529 w 4870"/>
                <a:gd name="T101" fmla="*/ 3866 h 4872"/>
                <a:gd name="T102" fmla="*/ 4648 w 4870"/>
                <a:gd name="T103" fmla="*/ 3566 h 4872"/>
                <a:gd name="T104" fmla="*/ 4737 w 4870"/>
                <a:gd name="T105" fmla="*/ 3319 h 4872"/>
                <a:gd name="T106" fmla="*/ 4800 w 4870"/>
                <a:gd name="T107" fmla="*/ 3098 h 4872"/>
                <a:gd name="T108" fmla="*/ 4846 w 4870"/>
                <a:gd name="T109" fmla="*/ 2853 h 4872"/>
                <a:gd name="T110" fmla="*/ 4869 w 4870"/>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close/>
                </a:path>
              </a:pathLst>
            </a:custGeom>
            <a:solidFill>
              <a:schemeClr val="accent2"/>
            </a:solidFill>
            <a:ln>
              <a:solidFill>
                <a:schemeClr val="accent2"/>
              </a:solidFill>
            </a:ln>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 name="淘宝店chenying0907 6"/>
            <p:cNvSpPr>
              <a:spLocks/>
            </p:cNvSpPr>
            <p:nvPr/>
          </p:nvSpPr>
          <p:spPr bwMode="auto">
            <a:xfrm>
              <a:off x="3802063" y="1260178"/>
              <a:ext cx="709613" cy="709613"/>
            </a:xfrm>
            <a:custGeom>
              <a:avLst/>
              <a:gdLst>
                <a:gd name="T0" fmla="*/ 3567 w 3576"/>
                <a:gd name="T1" fmla="*/ 1972 h 3578"/>
                <a:gd name="T2" fmla="*/ 3520 w 3576"/>
                <a:gd name="T3" fmla="*/ 2236 h 3578"/>
                <a:gd name="T4" fmla="*/ 3435 w 3576"/>
                <a:gd name="T5" fmla="*/ 2485 h 3578"/>
                <a:gd name="T6" fmla="*/ 3317 w 3576"/>
                <a:gd name="T7" fmla="*/ 2716 h 3578"/>
                <a:gd name="T8" fmla="*/ 3168 w 3576"/>
                <a:gd name="T9" fmla="*/ 2927 h 3578"/>
                <a:gd name="T10" fmla="*/ 2990 w 3576"/>
                <a:gd name="T11" fmla="*/ 3113 h 3578"/>
                <a:gd name="T12" fmla="*/ 2788 w 3576"/>
                <a:gd name="T13" fmla="*/ 3272 h 3578"/>
                <a:gd name="T14" fmla="*/ 2563 w 3576"/>
                <a:gd name="T15" fmla="*/ 3402 h 3578"/>
                <a:gd name="T16" fmla="*/ 2319 w 3576"/>
                <a:gd name="T17" fmla="*/ 3498 h 3578"/>
                <a:gd name="T18" fmla="*/ 2060 w 3576"/>
                <a:gd name="T19" fmla="*/ 3557 h 3578"/>
                <a:gd name="T20" fmla="*/ 1787 w 3576"/>
                <a:gd name="T21" fmla="*/ 3578 h 3578"/>
                <a:gd name="T22" fmla="*/ 1516 w 3576"/>
                <a:gd name="T23" fmla="*/ 3557 h 3578"/>
                <a:gd name="T24" fmla="*/ 1257 w 3576"/>
                <a:gd name="T25" fmla="*/ 3498 h 3578"/>
                <a:gd name="T26" fmla="*/ 1013 w 3576"/>
                <a:gd name="T27" fmla="*/ 3402 h 3578"/>
                <a:gd name="T28" fmla="*/ 788 w 3576"/>
                <a:gd name="T29" fmla="*/ 3272 h 3578"/>
                <a:gd name="T30" fmla="*/ 586 w 3576"/>
                <a:gd name="T31" fmla="*/ 3113 h 3578"/>
                <a:gd name="T32" fmla="*/ 408 w 3576"/>
                <a:gd name="T33" fmla="*/ 2927 h 3578"/>
                <a:gd name="T34" fmla="*/ 258 w 3576"/>
                <a:gd name="T35" fmla="*/ 2716 h 3578"/>
                <a:gd name="T36" fmla="*/ 140 w 3576"/>
                <a:gd name="T37" fmla="*/ 2485 h 3578"/>
                <a:gd name="T38" fmla="*/ 57 w 3576"/>
                <a:gd name="T39" fmla="*/ 2236 h 3578"/>
                <a:gd name="T40" fmla="*/ 9 w 3576"/>
                <a:gd name="T41" fmla="*/ 1972 h 3578"/>
                <a:gd name="T42" fmla="*/ 2 w 3576"/>
                <a:gd name="T43" fmla="*/ 1697 h 3578"/>
                <a:gd name="T44" fmla="*/ 36 w 3576"/>
                <a:gd name="T45" fmla="*/ 1429 h 3578"/>
                <a:gd name="T46" fmla="*/ 108 w 3576"/>
                <a:gd name="T47" fmla="*/ 1174 h 3578"/>
                <a:gd name="T48" fmla="*/ 215 w 3576"/>
                <a:gd name="T49" fmla="*/ 936 h 3578"/>
                <a:gd name="T50" fmla="*/ 355 w 3576"/>
                <a:gd name="T51" fmla="*/ 718 h 3578"/>
                <a:gd name="T52" fmla="*/ 523 w 3576"/>
                <a:gd name="T53" fmla="*/ 523 h 3578"/>
                <a:gd name="T54" fmla="*/ 718 w 3576"/>
                <a:gd name="T55" fmla="*/ 355 h 3578"/>
                <a:gd name="T56" fmla="*/ 936 w 3576"/>
                <a:gd name="T57" fmla="*/ 216 h 3578"/>
                <a:gd name="T58" fmla="*/ 1173 w 3576"/>
                <a:gd name="T59" fmla="*/ 108 h 3578"/>
                <a:gd name="T60" fmla="*/ 1428 w 3576"/>
                <a:gd name="T61" fmla="*/ 36 h 3578"/>
                <a:gd name="T62" fmla="*/ 1696 w 3576"/>
                <a:gd name="T63" fmla="*/ 2 h 3578"/>
                <a:gd name="T64" fmla="*/ 1971 w 3576"/>
                <a:gd name="T65" fmla="*/ 9 h 3578"/>
                <a:gd name="T66" fmla="*/ 2235 w 3576"/>
                <a:gd name="T67" fmla="*/ 57 h 3578"/>
                <a:gd name="T68" fmla="*/ 2484 w 3576"/>
                <a:gd name="T69" fmla="*/ 140 h 3578"/>
                <a:gd name="T70" fmla="*/ 2715 w 3576"/>
                <a:gd name="T71" fmla="*/ 258 h 3578"/>
                <a:gd name="T72" fmla="*/ 2926 w 3576"/>
                <a:gd name="T73" fmla="*/ 408 h 3578"/>
                <a:gd name="T74" fmla="*/ 3112 w 3576"/>
                <a:gd name="T75" fmla="*/ 585 h 3578"/>
                <a:gd name="T76" fmla="*/ 3270 w 3576"/>
                <a:gd name="T77" fmla="*/ 788 h 3578"/>
                <a:gd name="T78" fmla="*/ 3400 w 3576"/>
                <a:gd name="T79" fmla="*/ 1013 h 3578"/>
                <a:gd name="T80" fmla="*/ 3496 w 3576"/>
                <a:gd name="T81" fmla="*/ 1256 h 3578"/>
                <a:gd name="T82" fmla="*/ 3556 w 3576"/>
                <a:gd name="T83" fmla="*/ 1517 h 3578"/>
                <a:gd name="T84" fmla="*/ 3576 w 3576"/>
                <a:gd name="T85" fmla="*/ 1788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6" h="3578">
                  <a:moveTo>
                    <a:pt x="3576" y="1788"/>
                  </a:moveTo>
                  <a:lnTo>
                    <a:pt x="3574" y="1881"/>
                  </a:lnTo>
                  <a:lnTo>
                    <a:pt x="3567" y="1972"/>
                  </a:lnTo>
                  <a:lnTo>
                    <a:pt x="3556" y="2061"/>
                  </a:lnTo>
                  <a:lnTo>
                    <a:pt x="3540" y="2149"/>
                  </a:lnTo>
                  <a:lnTo>
                    <a:pt x="3520" y="2236"/>
                  </a:lnTo>
                  <a:lnTo>
                    <a:pt x="3496" y="2321"/>
                  </a:lnTo>
                  <a:lnTo>
                    <a:pt x="3468" y="2404"/>
                  </a:lnTo>
                  <a:lnTo>
                    <a:pt x="3435" y="2485"/>
                  </a:lnTo>
                  <a:lnTo>
                    <a:pt x="3400" y="2564"/>
                  </a:lnTo>
                  <a:lnTo>
                    <a:pt x="3361" y="2642"/>
                  </a:lnTo>
                  <a:lnTo>
                    <a:pt x="3317" y="2716"/>
                  </a:lnTo>
                  <a:lnTo>
                    <a:pt x="3270" y="2788"/>
                  </a:lnTo>
                  <a:lnTo>
                    <a:pt x="3221" y="2860"/>
                  </a:lnTo>
                  <a:lnTo>
                    <a:pt x="3168" y="2927"/>
                  </a:lnTo>
                  <a:lnTo>
                    <a:pt x="3112" y="2991"/>
                  </a:lnTo>
                  <a:lnTo>
                    <a:pt x="3052" y="3053"/>
                  </a:lnTo>
                  <a:lnTo>
                    <a:pt x="2990" y="3113"/>
                  </a:lnTo>
                  <a:lnTo>
                    <a:pt x="2926" y="3170"/>
                  </a:lnTo>
                  <a:lnTo>
                    <a:pt x="2858" y="3223"/>
                  </a:lnTo>
                  <a:lnTo>
                    <a:pt x="2788" y="3272"/>
                  </a:lnTo>
                  <a:lnTo>
                    <a:pt x="2715" y="3318"/>
                  </a:lnTo>
                  <a:lnTo>
                    <a:pt x="2641" y="3362"/>
                  </a:lnTo>
                  <a:lnTo>
                    <a:pt x="2563" y="3402"/>
                  </a:lnTo>
                  <a:lnTo>
                    <a:pt x="2484" y="3437"/>
                  </a:lnTo>
                  <a:lnTo>
                    <a:pt x="2403" y="3470"/>
                  </a:lnTo>
                  <a:lnTo>
                    <a:pt x="2319" y="3498"/>
                  </a:lnTo>
                  <a:lnTo>
                    <a:pt x="2235" y="3521"/>
                  </a:lnTo>
                  <a:lnTo>
                    <a:pt x="2148" y="3542"/>
                  </a:lnTo>
                  <a:lnTo>
                    <a:pt x="2060" y="3557"/>
                  </a:lnTo>
                  <a:lnTo>
                    <a:pt x="1971" y="3569"/>
                  </a:lnTo>
                  <a:lnTo>
                    <a:pt x="1880" y="3575"/>
                  </a:lnTo>
                  <a:lnTo>
                    <a:pt x="1787" y="3578"/>
                  </a:lnTo>
                  <a:lnTo>
                    <a:pt x="1696" y="3575"/>
                  </a:lnTo>
                  <a:lnTo>
                    <a:pt x="1605" y="3569"/>
                  </a:lnTo>
                  <a:lnTo>
                    <a:pt x="1516" y="3557"/>
                  </a:lnTo>
                  <a:lnTo>
                    <a:pt x="1428" y="3542"/>
                  </a:lnTo>
                  <a:lnTo>
                    <a:pt x="1341" y="3521"/>
                  </a:lnTo>
                  <a:lnTo>
                    <a:pt x="1257" y="3498"/>
                  </a:lnTo>
                  <a:lnTo>
                    <a:pt x="1173" y="3470"/>
                  </a:lnTo>
                  <a:lnTo>
                    <a:pt x="1092" y="3437"/>
                  </a:lnTo>
                  <a:lnTo>
                    <a:pt x="1013" y="3402"/>
                  </a:lnTo>
                  <a:lnTo>
                    <a:pt x="936" y="3362"/>
                  </a:lnTo>
                  <a:lnTo>
                    <a:pt x="861" y="3318"/>
                  </a:lnTo>
                  <a:lnTo>
                    <a:pt x="788" y="3272"/>
                  </a:lnTo>
                  <a:lnTo>
                    <a:pt x="718" y="3223"/>
                  </a:lnTo>
                  <a:lnTo>
                    <a:pt x="650" y="3170"/>
                  </a:lnTo>
                  <a:lnTo>
                    <a:pt x="586" y="3113"/>
                  </a:lnTo>
                  <a:lnTo>
                    <a:pt x="523" y="3053"/>
                  </a:lnTo>
                  <a:lnTo>
                    <a:pt x="465" y="2991"/>
                  </a:lnTo>
                  <a:lnTo>
                    <a:pt x="408" y="2927"/>
                  </a:lnTo>
                  <a:lnTo>
                    <a:pt x="355" y="2860"/>
                  </a:lnTo>
                  <a:lnTo>
                    <a:pt x="306" y="2788"/>
                  </a:lnTo>
                  <a:lnTo>
                    <a:pt x="258" y="2716"/>
                  </a:lnTo>
                  <a:lnTo>
                    <a:pt x="215" y="2642"/>
                  </a:lnTo>
                  <a:lnTo>
                    <a:pt x="176" y="2564"/>
                  </a:lnTo>
                  <a:lnTo>
                    <a:pt x="140" y="2485"/>
                  </a:lnTo>
                  <a:lnTo>
                    <a:pt x="108" y="2404"/>
                  </a:lnTo>
                  <a:lnTo>
                    <a:pt x="80" y="2321"/>
                  </a:lnTo>
                  <a:lnTo>
                    <a:pt x="57" y="2236"/>
                  </a:lnTo>
                  <a:lnTo>
                    <a:pt x="36" y="2149"/>
                  </a:lnTo>
                  <a:lnTo>
                    <a:pt x="21" y="2061"/>
                  </a:lnTo>
                  <a:lnTo>
                    <a:pt x="9" y="1972"/>
                  </a:lnTo>
                  <a:lnTo>
                    <a:pt x="2" y="1881"/>
                  </a:lnTo>
                  <a:lnTo>
                    <a:pt x="0" y="1788"/>
                  </a:lnTo>
                  <a:lnTo>
                    <a:pt x="2" y="1697"/>
                  </a:lnTo>
                  <a:lnTo>
                    <a:pt x="9" y="1606"/>
                  </a:lnTo>
                  <a:lnTo>
                    <a:pt x="21" y="1517"/>
                  </a:lnTo>
                  <a:lnTo>
                    <a:pt x="36" y="1429"/>
                  </a:lnTo>
                  <a:lnTo>
                    <a:pt x="57" y="1342"/>
                  </a:lnTo>
                  <a:lnTo>
                    <a:pt x="80" y="1256"/>
                  </a:lnTo>
                  <a:lnTo>
                    <a:pt x="108" y="1174"/>
                  </a:lnTo>
                  <a:lnTo>
                    <a:pt x="140" y="1093"/>
                  </a:lnTo>
                  <a:lnTo>
                    <a:pt x="176" y="1013"/>
                  </a:lnTo>
                  <a:lnTo>
                    <a:pt x="215" y="936"/>
                  </a:lnTo>
                  <a:lnTo>
                    <a:pt x="258" y="862"/>
                  </a:lnTo>
                  <a:lnTo>
                    <a:pt x="306" y="788"/>
                  </a:lnTo>
                  <a:lnTo>
                    <a:pt x="355" y="718"/>
                  </a:lnTo>
                  <a:lnTo>
                    <a:pt x="408" y="651"/>
                  </a:lnTo>
                  <a:lnTo>
                    <a:pt x="465" y="585"/>
                  </a:lnTo>
                  <a:lnTo>
                    <a:pt x="523" y="523"/>
                  </a:lnTo>
                  <a:lnTo>
                    <a:pt x="586" y="465"/>
                  </a:lnTo>
                  <a:lnTo>
                    <a:pt x="650" y="408"/>
                  </a:lnTo>
                  <a:lnTo>
                    <a:pt x="718" y="355"/>
                  </a:lnTo>
                  <a:lnTo>
                    <a:pt x="788" y="306"/>
                  </a:lnTo>
                  <a:lnTo>
                    <a:pt x="861" y="258"/>
                  </a:lnTo>
                  <a:lnTo>
                    <a:pt x="936" y="216"/>
                  </a:lnTo>
                  <a:lnTo>
                    <a:pt x="1013" y="176"/>
                  </a:lnTo>
                  <a:lnTo>
                    <a:pt x="1092" y="140"/>
                  </a:lnTo>
                  <a:lnTo>
                    <a:pt x="1173" y="108"/>
                  </a:lnTo>
                  <a:lnTo>
                    <a:pt x="1257" y="80"/>
                  </a:lnTo>
                  <a:lnTo>
                    <a:pt x="1341" y="57"/>
                  </a:lnTo>
                  <a:lnTo>
                    <a:pt x="1428" y="36"/>
                  </a:lnTo>
                  <a:lnTo>
                    <a:pt x="1516" y="20"/>
                  </a:lnTo>
                  <a:lnTo>
                    <a:pt x="1605" y="9"/>
                  </a:lnTo>
                  <a:lnTo>
                    <a:pt x="1696" y="2"/>
                  </a:lnTo>
                  <a:lnTo>
                    <a:pt x="1787" y="0"/>
                  </a:lnTo>
                  <a:lnTo>
                    <a:pt x="1880" y="2"/>
                  </a:lnTo>
                  <a:lnTo>
                    <a:pt x="1971" y="9"/>
                  </a:lnTo>
                  <a:lnTo>
                    <a:pt x="2060" y="20"/>
                  </a:lnTo>
                  <a:lnTo>
                    <a:pt x="2148" y="36"/>
                  </a:lnTo>
                  <a:lnTo>
                    <a:pt x="2235" y="57"/>
                  </a:lnTo>
                  <a:lnTo>
                    <a:pt x="2319" y="80"/>
                  </a:lnTo>
                  <a:lnTo>
                    <a:pt x="2403" y="108"/>
                  </a:lnTo>
                  <a:lnTo>
                    <a:pt x="2484" y="140"/>
                  </a:lnTo>
                  <a:lnTo>
                    <a:pt x="2563" y="176"/>
                  </a:lnTo>
                  <a:lnTo>
                    <a:pt x="2641" y="216"/>
                  </a:lnTo>
                  <a:lnTo>
                    <a:pt x="2715" y="258"/>
                  </a:lnTo>
                  <a:lnTo>
                    <a:pt x="2788" y="306"/>
                  </a:lnTo>
                  <a:lnTo>
                    <a:pt x="2858" y="355"/>
                  </a:lnTo>
                  <a:lnTo>
                    <a:pt x="2926" y="408"/>
                  </a:lnTo>
                  <a:lnTo>
                    <a:pt x="2990" y="465"/>
                  </a:lnTo>
                  <a:lnTo>
                    <a:pt x="3052" y="523"/>
                  </a:lnTo>
                  <a:lnTo>
                    <a:pt x="3112" y="585"/>
                  </a:lnTo>
                  <a:lnTo>
                    <a:pt x="3168" y="651"/>
                  </a:lnTo>
                  <a:lnTo>
                    <a:pt x="3221" y="718"/>
                  </a:lnTo>
                  <a:lnTo>
                    <a:pt x="3270" y="788"/>
                  </a:lnTo>
                  <a:lnTo>
                    <a:pt x="3317" y="862"/>
                  </a:lnTo>
                  <a:lnTo>
                    <a:pt x="3361" y="936"/>
                  </a:lnTo>
                  <a:lnTo>
                    <a:pt x="3400" y="1013"/>
                  </a:lnTo>
                  <a:lnTo>
                    <a:pt x="3435" y="1093"/>
                  </a:lnTo>
                  <a:lnTo>
                    <a:pt x="3468" y="1174"/>
                  </a:lnTo>
                  <a:lnTo>
                    <a:pt x="3496" y="1256"/>
                  </a:lnTo>
                  <a:lnTo>
                    <a:pt x="3520" y="1342"/>
                  </a:lnTo>
                  <a:lnTo>
                    <a:pt x="3540" y="1429"/>
                  </a:lnTo>
                  <a:lnTo>
                    <a:pt x="3556" y="1517"/>
                  </a:lnTo>
                  <a:lnTo>
                    <a:pt x="3567" y="1606"/>
                  </a:lnTo>
                  <a:lnTo>
                    <a:pt x="3574" y="1697"/>
                  </a:lnTo>
                  <a:lnTo>
                    <a:pt x="3576" y="1788"/>
                  </a:lnTo>
                  <a:close/>
                </a:path>
              </a:pathLst>
            </a:custGeom>
            <a:solidFill>
              <a:srgbClr val="0F16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3" name="淘宝店chenying0907 2"/>
          <p:cNvGrpSpPr/>
          <p:nvPr/>
        </p:nvGrpSpPr>
        <p:grpSpPr>
          <a:xfrm>
            <a:off x="6129858" y="2704704"/>
            <a:ext cx="1288653" cy="1289051"/>
            <a:chOff x="4597401" y="2028528"/>
            <a:chExt cx="966788" cy="966788"/>
          </a:xfrm>
        </p:grpSpPr>
        <p:sp>
          <p:nvSpPr>
            <p:cNvPr id="8" name="淘宝店chenying0907 7"/>
            <p:cNvSpPr>
              <a:spLocks/>
            </p:cNvSpPr>
            <p:nvPr/>
          </p:nvSpPr>
          <p:spPr bwMode="auto">
            <a:xfrm>
              <a:off x="4597401" y="2028528"/>
              <a:ext cx="966788" cy="966788"/>
            </a:xfrm>
            <a:custGeom>
              <a:avLst/>
              <a:gdLst>
                <a:gd name="T0" fmla="*/ 2 w 4869"/>
                <a:gd name="T1" fmla="*/ 2493 h 4872"/>
                <a:gd name="T2" fmla="*/ 3 w 4869"/>
                <a:gd name="T3" fmla="*/ 2311 h 4872"/>
                <a:gd name="T4" fmla="*/ 76 w 4869"/>
                <a:gd name="T5" fmla="*/ 1827 h 4872"/>
                <a:gd name="T6" fmla="*/ 240 w 4869"/>
                <a:gd name="T7" fmla="*/ 1380 h 4872"/>
                <a:gd name="T8" fmla="*/ 484 w 4869"/>
                <a:gd name="T9" fmla="*/ 979 h 4872"/>
                <a:gd name="T10" fmla="*/ 798 w 4869"/>
                <a:gd name="T11" fmla="*/ 633 h 4872"/>
                <a:gd name="T12" fmla="*/ 1172 w 4869"/>
                <a:gd name="T13" fmla="*/ 353 h 4872"/>
                <a:gd name="T14" fmla="*/ 1598 w 4869"/>
                <a:gd name="T15" fmla="*/ 148 h 4872"/>
                <a:gd name="T16" fmla="*/ 2064 w 4869"/>
                <a:gd name="T17" fmla="*/ 29 h 4872"/>
                <a:gd name="T18" fmla="*/ 2560 w 4869"/>
                <a:gd name="T19" fmla="*/ 4 h 4872"/>
                <a:gd name="T20" fmla="*/ 3043 w 4869"/>
                <a:gd name="T21" fmla="*/ 77 h 4872"/>
                <a:gd name="T22" fmla="*/ 3490 w 4869"/>
                <a:gd name="T23" fmla="*/ 241 h 4872"/>
                <a:gd name="T24" fmla="*/ 3891 w 4869"/>
                <a:gd name="T25" fmla="*/ 484 h 4872"/>
                <a:gd name="T26" fmla="*/ 4237 w 4869"/>
                <a:gd name="T27" fmla="*/ 799 h 4872"/>
                <a:gd name="T28" fmla="*/ 4516 w 4869"/>
                <a:gd name="T29" fmla="*/ 1173 h 4872"/>
                <a:gd name="T30" fmla="*/ 4721 w 4869"/>
                <a:gd name="T31" fmla="*/ 1598 h 4872"/>
                <a:gd name="T32" fmla="*/ 4841 w 4869"/>
                <a:gd name="T33" fmla="*/ 2065 h 4872"/>
                <a:gd name="T34" fmla="*/ 4866 w 4869"/>
                <a:gd name="T35" fmla="*/ 2561 h 4872"/>
                <a:gd name="T36" fmla="*/ 4792 w 4869"/>
                <a:gd name="T37" fmla="*/ 3045 h 4872"/>
                <a:gd name="T38" fmla="*/ 4629 w 4869"/>
                <a:gd name="T39" fmla="*/ 3492 h 4872"/>
                <a:gd name="T40" fmla="*/ 4386 w 4869"/>
                <a:gd name="T41" fmla="*/ 3894 h 4872"/>
                <a:gd name="T42" fmla="*/ 4071 w 4869"/>
                <a:gd name="T43" fmla="*/ 4239 h 4872"/>
                <a:gd name="T44" fmla="*/ 3697 w 4869"/>
                <a:gd name="T45" fmla="*/ 4519 h 4872"/>
                <a:gd name="T46" fmla="*/ 3271 w 4869"/>
                <a:gd name="T47" fmla="*/ 4724 h 4872"/>
                <a:gd name="T48" fmla="*/ 2806 w 4869"/>
                <a:gd name="T49" fmla="*/ 4844 h 4872"/>
                <a:gd name="T50" fmla="*/ 2390 w 4869"/>
                <a:gd name="T51" fmla="*/ 4871 h 4872"/>
                <a:gd name="T52" fmla="*/ 2213 w 4869"/>
                <a:gd name="T53" fmla="*/ 4862 h 4872"/>
                <a:gd name="T54" fmla="*/ 2041 w 4869"/>
                <a:gd name="T55" fmla="*/ 4841 h 4872"/>
                <a:gd name="T56" fmla="*/ 1873 w 4869"/>
                <a:gd name="T57" fmla="*/ 4807 h 4872"/>
                <a:gd name="T58" fmla="*/ 1709 w 4869"/>
                <a:gd name="T59" fmla="*/ 4762 h 4872"/>
                <a:gd name="T60" fmla="*/ 1549 w 4869"/>
                <a:gd name="T61" fmla="*/ 4704 h 4872"/>
                <a:gd name="T62" fmla="*/ 1393 w 4869"/>
                <a:gd name="T63" fmla="*/ 4637 h 4872"/>
                <a:gd name="T64" fmla="*/ 1239 w 4869"/>
                <a:gd name="T65" fmla="*/ 4557 h 4872"/>
                <a:gd name="T66" fmla="*/ 1106 w 4869"/>
                <a:gd name="T67" fmla="*/ 4478 h 4872"/>
                <a:gd name="T68" fmla="*/ 1006 w 4869"/>
                <a:gd name="T69" fmla="*/ 4416 h 4872"/>
                <a:gd name="T70" fmla="*/ 933 w 4869"/>
                <a:gd name="T71" fmla="*/ 4397 h 4872"/>
                <a:gd name="T72" fmla="*/ 872 w 4869"/>
                <a:gd name="T73" fmla="*/ 4416 h 4872"/>
                <a:gd name="T74" fmla="*/ 793 w 4869"/>
                <a:gd name="T75" fmla="*/ 4475 h 4872"/>
                <a:gd name="T76" fmla="*/ 692 w 4869"/>
                <a:gd name="T77" fmla="*/ 4554 h 4872"/>
                <a:gd name="T78" fmla="*/ 580 w 4869"/>
                <a:gd name="T79" fmla="*/ 4616 h 4872"/>
                <a:gd name="T80" fmla="*/ 430 w 4869"/>
                <a:gd name="T81" fmla="*/ 4664 h 4872"/>
                <a:gd name="T82" fmla="*/ 231 w 4869"/>
                <a:gd name="T83" fmla="*/ 4686 h 4872"/>
                <a:gd name="T84" fmla="*/ 231 w 4869"/>
                <a:gd name="T85" fmla="*/ 4649 h 4872"/>
                <a:gd name="T86" fmla="*/ 295 w 4869"/>
                <a:gd name="T87" fmla="*/ 4590 h 4872"/>
                <a:gd name="T88" fmla="*/ 345 w 4869"/>
                <a:gd name="T89" fmla="*/ 4523 h 4872"/>
                <a:gd name="T90" fmla="*/ 381 w 4869"/>
                <a:gd name="T91" fmla="*/ 4448 h 4872"/>
                <a:gd name="T92" fmla="*/ 403 w 4869"/>
                <a:gd name="T93" fmla="*/ 4371 h 4872"/>
                <a:gd name="T94" fmla="*/ 417 w 4869"/>
                <a:gd name="T95" fmla="*/ 4293 h 4872"/>
                <a:gd name="T96" fmla="*/ 417 w 4869"/>
                <a:gd name="T97" fmla="*/ 4163 h 4872"/>
                <a:gd name="T98" fmla="*/ 390 w 4869"/>
                <a:gd name="T99" fmla="*/ 4020 h 4872"/>
                <a:gd name="T100" fmla="*/ 340 w 4869"/>
                <a:gd name="T101" fmla="*/ 3867 h 4872"/>
                <a:gd name="T102" fmla="*/ 222 w 4869"/>
                <a:gd name="T103" fmla="*/ 3567 h 4872"/>
                <a:gd name="T104" fmla="*/ 133 w 4869"/>
                <a:gd name="T105" fmla="*/ 3320 h 4872"/>
                <a:gd name="T106" fmla="*/ 70 w 4869"/>
                <a:gd name="T107" fmla="*/ 3099 h 4872"/>
                <a:gd name="T108" fmla="*/ 23 w 4869"/>
                <a:gd name="T109" fmla="*/ 2853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close/>
                </a:path>
              </a:pathLst>
            </a:custGeom>
            <a:solidFill>
              <a:schemeClr val="accent1"/>
            </a:solidFill>
            <a:ln>
              <a:noFill/>
            </a:ln>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9" name="淘宝店chenying0907 8"/>
            <p:cNvSpPr>
              <a:spLocks/>
            </p:cNvSpPr>
            <p:nvPr/>
          </p:nvSpPr>
          <p:spPr bwMode="auto">
            <a:xfrm>
              <a:off x="4725988" y="2157115"/>
              <a:ext cx="709613" cy="709613"/>
            </a:xfrm>
            <a:custGeom>
              <a:avLst/>
              <a:gdLst>
                <a:gd name="T0" fmla="*/ 9 w 3575"/>
                <a:gd name="T1" fmla="*/ 1972 h 3577"/>
                <a:gd name="T2" fmla="*/ 56 w 3575"/>
                <a:gd name="T3" fmla="*/ 2235 h 3577"/>
                <a:gd name="T4" fmla="*/ 140 w 3575"/>
                <a:gd name="T5" fmla="*/ 2485 h 3577"/>
                <a:gd name="T6" fmla="*/ 259 w 3575"/>
                <a:gd name="T7" fmla="*/ 2716 h 3577"/>
                <a:gd name="T8" fmla="*/ 407 w 3575"/>
                <a:gd name="T9" fmla="*/ 2927 h 3577"/>
                <a:gd name="T10" fmla="*/ 586 w 3575"/>
                <a:gd name="T11" fmla="*/ 3113 h 3577"/>
                <a:gd name="T12" fmla="*/ 788 w 3575"/>
                <a:gd name="T13" fmla="*/ 3272 h 3577"/>
                <a:gd name="T14" fmla="*/ 1013 w 3575"/>
                <a:gd name="T15" fmla="*/ 3400 h 3577"/>
                <a:gd name="T16" fmla="*/ 1256 w 3575"/>
                <a:gd name="T17" fmla="*/ 3497 h 3577"/>
                <a:gd name="T18" fmla="*/ 1515 w 3575"/>
                <a:gd name="T19" fmla="*/ 3557 h 3577"/>
                <a:gd name="T20" fmla="*/ 1788 w 3575"/>
                <a:gd name="T21" fmla="*/ 3577 h 3577"/>
                <a:gd name="T22" fmla="*/ 2059 w 3575"/>
                <a:gd name="T23" fmla="*/ 3557 h 3577"/>
                <a:gd name="T24" fmla="*/ 2319 w 3575"/>
                <a:gd name="T25" fmla="*/ 3497 h 3577"/>
                <a:gd name="T26" fmla="*/ 2563 w 3575"/>
                <a:gd name="T27" fmla="*/ 3400 h 3577"/>
                <a:gd name="T28" fmla="*/ 2787 w 3575"/>
                <a:gd name="T29" fmla="*/ 3272 h 3577"/>
                <a:gd name="T30" fmla="*/ 2989 w 3575"/>
                <a:gd name="T31" fmla="*/ 3113 h 3577"/>
                <a:gd name="T32" fmla="*/ 3167 w 3575"/>
                <a:gd name="T33" fmla="*/ 2927 h 3577"/>
                <a:gd name="T34" fmla="*/ 3317 w 3575"/>
                <a:gd name="T35" fmla="*/ 2716 h 3577"/>
                <a:gd name="T36" fmla="*/ 3435 w 3575"/>
                <a:gd name="T37" fmla="*/ 2485 h 3577"/>
                <a:gd name="T38" fmla="*/ 3519 w 3575"/>
                <a:gd name="T39" fmla="*/ 2235 h 3577"/>
                <a:gd name="T40" fmla="*/ 3566 w 3575"/>
                <a:gd name="T41" fmla="*/ 1972 h 3577"/>
                <a:gd name="T42" fmla="*/ 3573 w 3575"/>
                <a:gd name="T43" fmla="*/ 1696 h 3577"/>
                <a:gd name="T44" fmla="*/ 3539 w 3575"/>
                <a:gd name="T45" fmla="*/ 1427 h 3577"/>
                <a:gd name="T46" fmla="*/ 3467 w 3575"/>
                <a:gd name="T47" fmla="*/ 1173 h 3577"/>
                <a:gd name="T48" fmla="*/ 3360 w 3575"/>
                <a:gd name="T49" fmla="*/ 935 h 3577"/>
                <a:gd name="T50" fmla="*/ 3220 w 3575"/>
                <a:gd name="T51" fmla="*/ 718 h 3577"/>
                <a:gd name="T52" fmla="*/ 3052 w 3575"/>
                <a:gd name="T53" fmla="*/ 523 h 3577"/>
                <a:gd name="T54" fmla="*/ 2857 w 3575"/>
                <a:gd name="T55" fmla="*/ 355 h 3577"/>
                <a:gd name="T56" fmla="*/ 2640 w 3575"/>
                <a:gd name="T57" fmla="*/ 215 h 3577"/>
                <a:gd name="T58" fmla="*/ 2402 w 3575"/>
                <a:gd name="T59" fmla="*/ 108 h 3577"/>
                <a:gd name="T60" fmla="*/ 2147 w 3575"/>
                <a:gd name="T61" fmla="*/ 36 h 3577"/>
                <a:gd name="T62" fmla="*/ 1879 w 3575"/>
                <a:gd name="T63" fmla="*/ 2 h 3577"/>
                <a:gd name="T64" fmla="*/ 1604 w 3575"/>
                <a:gd name="T65" fmla="*/ 9 h 3577"/>
                <a:gd name="T66" fmla="*/ 1341 w 3575"/>
                <a:gd name="T67" fmla="*/ 56 h 3577"/>
                <a:gd name="T68" fmla="*/ 1091 w 3575"/>
                <a:gd name="T69" fmla="*/ 139 h 3577"/>
                <a:gd name="T70" fmla="*/ 860 w 3575"/>
                <a:gd name="T71" fmla="*/ 258 h 3577"/>
                <a:gd name="T72" fmla="*/ 650 w 3575"/>
                <a:gd name="T73" fmla="*/ 408 h 3577"/>
                <a:gd name="T74" fmla="*/ 464 w 3575"/>
                <a:gd name="T75" fmla="*/ 585 h 3577"/>
                <a:gd name="T76" fmla="*/ 305 w 3575"/>
                <a:gd name="T77" fmla="*/ 788 h 3577"/>
                <a:gd name="T78" fmla="*/ 175 w 3575"/>
                <a:gd name="T79" fmla="*/ 1012 h 3577"/>
                <a:gd name="T80" fmla="*/ 80 w 3575"/>
                <a:gd name="T81" fmla="*/ 1256 h 3577"/>
                <a:gd name="T82" fmla="*/ 20 w 3575"/>
                <a:gd name="T83" fmla="*/ 1516 h 3577"/>
                <a:gd name="T84" fmla="*/ 0 w 3575"/>
                <a:gd name="T85" fmla="*/ 1788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0" y="1788"/>
                  </a:moveTo>
                  <a:lnTo>
                    <a:pt x="2" y="1880"/>
                  </a:lnTo>
                  <a:lnTo>
                    <a:pt x="9" y="1972"/>
                  </a:lnTo>
                  <a:lnTo>
                    <a:pt x="20" y="2061"/>
                  </a:lnTo>
                  <a:lnTo>
                    <a:pt x="36" y="2149"/>
                  </a:lnTo>
                  <a:lnTo>
                    <a:pt x="56" y="2235"/>
                  </a:lnTo>
                  <a:lnTo>
                    <a:pt x="80" y="2320"/>
                  </a:lnTo>
                  <a:lnTo>
                    <a:pt x="108" y="2403"/>
                  </a:lnTo>
                  <a:lnTo>
                    <a:pt x="140" y="2485"/>
                  </a:lnTo>
                  <a:lnTo>
                    <a:pt x="175" y="2564"/>
                  </a:lnTo>
                  <a:lnTo>
                    <a:pt x="216" y="2641"/>
                  </a:lnTo>
                  <a:lnTo>
                    <a:pt x="259" y="2716"/>
                  </a:lnTo>
                  <a:lnTo>
                    <a:pt x="305" y="2788"/>
                  </a:lnTo>
                  <a:lnTo>
                    <a:pt x="355" y="2859"/>
                  </a:lnTo>
                  <a:lnTo>
                    <a:pt x="407" y="2927"/>
                  </a:lnTo>
                  <a:lnTo>
                    <a:pt x="464" y="2991"/>
                  </a:lnTo>
                  <a:lnTo>
                    <a:pt x="524" y="3053"/>
                  </a:lnTo>
                  <a:lnTo>
                    <a:pt x="586" y="3113"/>
                  </a:lnTo>
                  <a:lnTo>
                    <a:pt x="650" y="3169"/>
                  </a:lnTo>
                  <a:lnTo>
                    <a:pt x="717" y="3222"/>
                  </a:lnTo>
                  <a:lnTo>
                    <a:pt x="788" y="3272"/>
                  </a:lnTo>
                  <a:lnTo>
                    <a:pt x="860" y="3318"/>
                  </a:lnTo>
                  <a:lnTo>
                    <a:pt x="935" y="3361"/>
                  </a:lnTo>
                  <a:lnTo>
                    <a:pt x="1013" y="3400"/>
                  </a:lnTo>
                  <a:lnTo>
                    <a:pt x="1091" y="3436"/>
                  </a:lnTo>
                  <a:lnTo>
                    <a:pt x="1173" y="3469"/>
                  </a:lnTo>
                  <a:lnTo>
                    <a:pt x="1256" y="3497"/>
                  </a:lnTo>
                  <a:lnTo>
                    <a:pt x="1341" y="3521"/>
                  </a:lnTo>
                  <a:lnTo>
                    <a:pt x="1427" y="3541"/>
                  </a:lnTo>
                  <a:lnTo>
                    <a:pt x="1515" y="3557"/>
                  </a:lnTo>
                  <a:lnTo>
                    <a:pt x="1604" y="3568"/>
                  </a:lnTo>
                  <a:lnTo>
                    <a:pt x="1696" y="3575"/>
                  </a:lnTo>
                  <a:lnTo>
                    <a:pt x="1788" y="3577"/>
                  </a:lnTo>
                  <a:lnTo>
                    <a:pt x="1879" y="3575"/>
                  </a:lnTo>
                  <a:lnTo>
                    <a:pt x="1970" y="3568"/>
                  </a:lnTo>
                  <a:lnTo>
                    <a:pt x="2059" y="3557"/>
                  </a:lnTo>
                  <a:lnTo>
                    <a:pt x="2147" y="3541"/>
                  </a:lnTo>
                  <a:lnTo>
                    <a:pt x="2234" y="3521"/>
                  </a:lnTo>
                  <a:lnTo>
                    <a:pt x="2319" y="3497"/>
                  </a:lnTo>
                  <a:lnTo>
                    <a:pt x="2402" y="3469"/>
                  </a:lnTo>
                  <a:lnTo>
                    <a:pt x="2483" y="3436"/>
                  </a:lnTo>
                  <a:lnTo>
                    <a:pt x="2563" y="3400"/>
                  </a:lnTo>
                  <a:lnTo>
                    <a:pt x="2640" y="3361"/>
                  </a:lnTo>
                  <a:lnTo>
                    <a:pt x="2714" y="3318"/>
                  </a:lnTo>
                  <a:lnTo>
                    <a:pt x="2787" y="3272"/>
                  </a:lnTo>
                  <a:lnTo>
                    <a:pt x="2857" y="3222"/>
                  </a:lnTo>
                  <a:lnTo>
                    <a:pt x="2925" y="3169"/>
                  </a:lnTo>
                  <a:lnTo>
                    <a:pt x="2989" y="3113"/>
                  </a:lnTo>
                  <a:lnTo>
                    <a:pt x="3052" y="3053"/>
                  </a:lnTo>
                  <a:lnTo>
                    <a:pt x="3111" y="2991"/>
                  </a:lnTo>
                  <a:lnTo>
                    <a:pt x="3167" y="2927"/>
                  </a:lnTo>
                  <a:lnTo>
                    <a:pt x="3220" y="2859"/>
                  </a:lnTo>
                  <a:lnTo>
                    <a:pt x="3270" y="2788"/>
                  </a:lnTo>
                  <a:lnTo>
                    <a:pt x="3317" y="2716"/>
                  </a:lnTo>
                  <a:lnTo>
                    <a:pt x="3360" y="2641"/>
                  </a:lnTo>
                  <a:lnTo>
                    <a:pt x="3399" y="2564"/>
                  </a:lnTo>
                  <a:lnTo>
                    <a:pt x="3435" y="2485"/>
                  </a:lnTo>
                  <a:lnTo>
                    <a:pt x="3467" y="2403"/>
                  </a:lnTo>
                  <a:lnTo>
                    <a:pt x="3495" y="2320"/>
                  </a:lnTo>
                  <a:lnTo>
                    <a:pt x="3519" y="2235"/>
                  </a:lnTo>
                  <a:lnTo>
                    <a:pt x="3539" y="2149"/>
                  </a:lnTo>
                  <a:lnTo>
                    <a:pt x="3555" y="2061"/>
                  </a:lnTo>
                  <a:lnTo>
                    <a:pt x="3566" y="1972"/>
                  </a:lnTo>
                  <a:lnTo>
                    <a:pt x="3573" y="1880"/>
                  </a:lnTo>
                  <a:lnTo>
                    <a:pt x="3575" y="1788"/>
                  </a:lnTo>
                  <a:lnTo>
                    <a:pt x="3573" y="1696"/>
                  </a:lnTo>
                  <a:lnTo>
                    <a:pt x="3566" y="1605"/>
                  </a:lnTo>
                  <a:lnTo>
                    <a:pt x="3555" y="1516"/>
                  </a:lnTo>
                  <a:lnTo>
                    <a:pt x="3539" y="1427"/>
                  </a:lnTo>
                  <a:lnTo>
                    <a:pt x="3519" y="1341"/>
                  </a:lnTo>
                  <a:lnTo>
                    <a:pt x="3495" y="1256"/>
                  </a:lnTo>
                  <a:lnTo>
                    <a:pt x="3467" y="1173"/>
                  </a:lnTo>
                  <a:lnTo>
                    <a:pt x="3435" y="1092"/>
                  </a:lnTo>
                  <a:lnTo>
                    <a:pt x="3399" y="1012"/>
                  </a:lnTo>
                  <a:lnTo>
                    <a:pt x="3360" y="935"/>
                  </a:lnTo>
                  <a:lnTo>
                    <a:pt x="3317" y="861"/>
                  </a:lnTo>
                  <a:lnTo>
                    <a:pt x="3270" y="788"/>
                  </a:lnTo>
                  <a:lnTo>
                    <a:pt x="3220" y="718"/>
                  </a:lnTo>
                  <a:lnTo>
                    <a:pt x="3167" y="650"/>
                  </a:lnTo>
                  <a:lnTo>
                    <a:pt x="3111" y="585"/>
                  </a:lnTo>
                  <a:lnTo>
                    <a:pt x="3052" y="523"/>
                  </a:lnTo>
                  <a:lnTo>
                    <a:pt x="2989" y="464"/>
                  </a:lnTo>
                  <a:lnTo>
                    <a:pt x="2925" y="408"/>
                  </a:lnTo>
                  <a:lnTo>
                    <a:pt x="2857" y="355"/>
                  </a:lnTo>
                  <a:lnTo>
                    <a:pt x="2787" y="305"/>
                  </a:lnTo>
                  <a:lnTo>
                    <a:pt x="2714" y="258"/>
                  </a:lnTo>
                  <a:lnTo>
                    <a:pt x="2640" y="215"/>
                  </a:lnTo>
                  <a:lnTo>
                    <a:pt x="2563" y="175"/>
                  </a:lnTo>
                  <a:lnTo>
                    <a:pt x="2483" y="139"/>
                  </a:lnTo>
                  <a:lnTo>
                    <a:pt x="2402" y="108"/>
                  </a:lnTo>
                  <a:lnTo>
                    <a:pt x="2319" y="80"/>
                  </a:lnTo>
                  <a:lnTo>
                    <a:pt x="2234" y="56"/>
                  </a:lnTo>
                  <a:lnTo>
                    <a:pt x="2147" y="36"/>
                  </a:lnTo>
                  <a:lnTo>
                    <a:pt x="2059" y="20"/>
                  </a:lnTo>
                  <a:lnTo>
                    <a:pt x="1970" y="9"/>
                  </a:lnTo>
                  <a:lnTo>
                    <a:pt x="1879" y="2"/>
                  </a:lnTo>
                  <a:lnTo>
                    <a:pt x="1788" y="0"/>
                  </a:lnTo>
                  <a:lnTo>
                    <a:pt x="1696" y="2"/>
                  </a:lnTo>
                  <a:lnTo>
                    <a:pt x="1604" y="9"/>
                  </a:lnTo>
                  <a:lnTo>
                    <a:pt x="1515" y="20"/>
                  </a:lnTo>
                  <a:lnTo>
                    <a:pt x="1427" y="36"/>
                  </a:lnTo>
                  <a:lnTo>
                    <a:pt x="1341" y="56"/>
                  </a:lnTo>
                  <a:lnTo>
                    <a:pt x="1256" y="80"/>
                  </a:lnTo>
                  <a:lnTo>
                    <a:pt x="1173" y="108"/>
                  </a:lnTo>
                  <a:lnTo>
                    <a:pt x="1091" y="139"/>
                  </a:lnTo>
                  <a:lnTo>
                    <a:pt x="1013" y="175"/>
                  </a:lnTo>
                  <a:lnTo>
                    <a:pt x="935" y="215"/>
                  </a:lnTo>
                  <a:lnTo>
                    <a:pt x="860" y="258"/>
                  </a:lnTo>
                  <a:lnTo>
                    <a:pt x="788" y="305"/>
                  </a:lnTo>
                  <a:lnTo>
                    <a:pt x="717" y="355"/>
                  </a:lnTo>
                  <a:lnTo>
                    <a:pt x="650" y="408"/>
                  </a:lnTo>
                  <a:lnTo>
                    <a:pt x="586" y="464"/>
                  </a:lnTo>
                  <a:lnTo>
                    <a:pt x="524" y="523"/>
                  </a:lnTo>
                  <a:lnTo>
                    <a:pt x="464" y="585"/>
                  </a:lnTo>
                  <a:lnTo>
                    <a:pt x="407" y="650"/>
                  </a:lnTo>
                  <a:lnTo>
                    <a:pt x="355" y="718"/>
                  </a:lnTo>
                  <a:lnTo>
                    <a:pt x="305" y="788"/>
                  </a:lnTo>
                  <a:lnTo>
                    <a:pt x="259" y="861"/>
                  </a:lnTo>
                  <a:lnTo>
                    <a:pt x="216" y="935"/>
                  </a:lnTo>
                  <a:lnTo>
                    <a:pt x="175" y="1012"/>
                  </a:lnTo>
                  <a:lnTo>
                    <a:pt x="140" y="1092"/>
                  </a:lnTo>
                  <a:lnTo>
                    <a:pt x="108" y="1173"/>
                  </a:lnTo>
                  <a:lnTo>
                    <a:pt x="80" y="1256"/>
                  </a:lnTo>
                  <a:lnTo>
                    <a:pt x="56" y="1341"/>
                  </a:lnTo>
                  <a:lnTo>
                    <a:pt x="36" y="1427"/>
                  </a:lnTo>
                  <a:lnTo>
                    <a:pt x="20" y="1516"/>
                  </a:lnTo>
                  <a:lnTo>
                    <a:pt x="9" y="1605"/>
                  </a:lnTo>
                  <a:lnTo>
                    <a:pt x="2" y="1696"/>
                  </a:lnTo>
                  <a:lnTo>
                    <a:pt x="0" y="1788"/>
                  </a:lnTo>
                  <a:close/>
                </a:path>
              </a:pathLst>
            </a:custGeom>
            <a:solidFill>
              <a:srgbClr val="0F16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 name="淘宝店chenying0907 4"/>
          <p:cNvGrpSpPr/>
          <p:nvPr/>
        </p:nvGrpSpPr>
        <p:grpSpPr>
          <a:xfrm>
            <a:off x="4836972" y="3741871"/>
            <a:ext cx="1288653" cy="1289051"/>
            <a:chOff x="3627438" y="2806403"/>
            <a:chExt cx="966788" cy="966788"/>
          </a:xfrm>
        </p:grpSpPr>
        <p:sp>
          <p:nvSpPr>
            <p:cNvPr id="10" name="淘宝店chenying0907 9"/>
            <p:cNvSpPr>
              <a:spLocks/>
            </p:cNvSpPr>
            <p:nvPr/>
          </p:nvSpPr>
          <p:spPr bwMode="auto">
            <a:xfrm>
              <a:off x="3627438" y="2806403"/>
              <a:ext cx="966788" cy="966788"/>
            </a:xfrm>
            <a:custGeom>
              <a:avLst/>
              <a:gdLst>
                <a:gd name="T0" fmla="*/ 4867 w 4869"/>
                <a:gd name="T1" fmla="*/ 2493 h 4872"/>
                <a:gd name="T2" fmla="*/ 4866 w 4869"/>
                <a:gd name="T3" fmla="*/ 2310 h 4872"/>
                <a:gd name="T4" fmla="*/ 4793 w 4869"/>
                <a:gd name="T5" fmla="*/ 1827 h 4872"/>
                <a:gd name="T6" fmla="*/ 4629 w 4869"/>
                <a:gd name="T7" fmla="*/ 1380 h 4872"/>
                <a:gd name="T8" fmla="*/ 4385 w 4869"/>
                <a:gd name="T9" fmla="*/ 978 h 4872"/>
                <a:gd name="T10" fmla="*/ 4071 w 4869"/>
                <a:gd name="T11" fmla="*/ 632 h 4872"/>
                <a:gd name="T12" fmla="*/ 3697 w 4869"/>
                <a:gd name="T13" fmla="*/ 353 h 4872"/>
                <a:gd name="T14" fmla="*/ 3271 w 4869"/>
                <a:gd name="T15" fmla="*/ 147 h 4872"/>
                <a:gd name="T16" fmla="*/ 2805 w 4869"/>
                <a:gd name="T17" fmla="*/ 28 h 4872"/>
                <a:gd name="T18" fmla="*/ 2309 w 4869"/>
                <a:gd name="T19" fmla="*/ 3 h 4872"/>
                <a:gd name="T20" fmla="*/ 1826 w 4869"/>
                <a:gd name="T21" fmla="*/ 76 h 4872"/>
                <a:gd name="T22" fmla="*/ 1379 w 4869"/>
                <a:gd name="T23" fmla="*/ 240 h 4872"/>
                <a:gd name="T24" fmla="*/ 978 w 4869"/>
                <a:gd name="T25" fmla="*/ 483 h 4872"/>
                <a:gd name="T26" fmla="*/ 632 w 4869"/>
                <a:gd name="T27" fmla="*/ 798 h 4872"/>
                <a:gd name="T28" fmla="*/ 353 w 4869"/>
                <a:gd name="T29" fmla="*/ 1172 h 4872"/>
                <a:gd name="T30" fmla="*/ 148 w 4869"/>
                <a:gd name="T31" fmla="*/ 1599 h 4872"/>
                <a:gd name="T32" fmla="*/ 28 w 4869"/>
                <a:gd name="T33" fmla="*/ 2065 h 4872"/>
                <a:gd name="T34" fmla="*/ 3 w 4869"/>
                <a:gd name="T35" fmla="*/ 2561 h 4872"/>
                <a:gd name="T36" fmla="*/ 77 w 4869"/>
                <a:gd name="T37" fmla="*/ 3044 h 4872"/>
                <a:gd name="T38" fmla="*/ 240 w 4869"/>
                <a:gd name="T39" fmla="*/ 3492 h 4872"/>
                <a:gd name="T40" fmla="*/ 483 w 4869"/>
                <a:gd name="T41" fmla="*/ 3893 h 4872"/>
                <a:gd name="T42" fmla="*/ 798 w 4869"/>
                <a:gd name="T43" fmla="*/ 4239 h 4872"/>
                <a:gd name="T44" fmla="*/ 1172 w 4869"/>
                <a:gd name="T45" fmla="*/ 4519 h 4872"/>
                <a:gd name="T46" fmla="*/ 1598 w 4869"/>
                <a:gd name="T47" fmla="*/ 4724 h 4872"/>
                <a:gd name="T48" fmla="*/ 2063 w 4869"/>
                <a:gd name="T49" fmla="*/ 4843 h 4872"/>
                <a:gd name="T50" fmla="*/ 2479 w 4869"/>
                <a:gd name="T51" fmla="*/ 4871 h 4872"/>
                <a:gd name="T52" fmla="*/ 2656 w 4869"/>
                <a:gd name="T53" fmla="*/ 4862 h 4872"/>
                <a:gd name="T54" fmla="*/ 2828 w 4869"/>
                <a:gd name="T55" fmla="*/ 4840 h 4872"/>
                <a:gd name="T56" fmla="*/ 2996 w 4869"/>
                <a:gd name="T57" fmla="*/ 4806 h 4872"/>
                <a:gd name="T58" fmla="*/ 3160 w 4869"/>
                <a:gd name="T59" fmla="*/ 4761 h 4872"/>
                <a:gd name="T60" fmla="*/ 3320 w 4869"/>
                <a:gd name="T61" fmla="*/ 4705 h 4872"/>
                <a:gd name="T62" fmla="*/ 3476 w 4869"/>
                <a:gd name="T63" fmla="*/ 4636 h 4872"/>
                <a:gd name="T64" fmla="*/ 3630 w 4869"/>
                <a:gd name="T65" fmla="*/ 4556 h 4872"/>
                <a:gd name="T66" fmla="*/ 3763 w 4869"/>
                <a:gd name="T67" fmla="*/ 4477 h 4872"/>
                <a:gd name="T68" fmla="*/ 3863 w 4869"/>
                <a:gd name="T69" fmla="*/ 4415 h 4872"/>
                <a:gd name="T70" fmla="*/ 3936 w 4869"/>
                <a:gd name="T71" fmla="*/ 4397 h 4872"/>
                <a:gd name="T72" fmla="*/ 3997 w 4869"/>
                <a:gd name="T73" fmla="*/ 4415 h 4872"/>
                <a:gd name="T74" fmla="*/ 4076 w 4869"/>
                <a:gd name="T75" fmla="*/ 4475 h 4872"/>
                <a:gd name="T76" fmla="*/ 4177 w 4869"/>
                <a:gd name="T77" fmla="*/ 4554 h 4872"/>
                <a:gd name="T78" fmla="*/ 4289 w 4869"/>
                <a:gd name="T79" fmla="*/ 4616 h 4872"/>
                <a:gd name="T80" fmla="*/ 4439 w 4869"/>
                <a:gd name="T81" fmla="*/ 4663 h 4872"/>
                <a:gd name="T82" fmla="*/ 4638 w 4869"/>
                <a:gd name="T83" fmla="*/ 4686 h 4872"/>
                <a:gd name="T84" fmla="*/ 4638 w 4869"/>
                <a:gd name="T85" fmla="*/ 4650 h 4872"/>
                <a:gd name="T86" fmla="*/ 4574 w 4869"/>
                <a:gd name="T87" fmla="*/ 4590 h 4872"/>
                <a:gd name="T88" fmla="*/ 4524 w 4869"/>
                <a:gd name="T89" fmla="*/ 4522 h 4872"/>
                <a:gd name="T90" fmla="*/ 4488 w 4869"/>
                <a:gd name="T91" fmla="*/ 4448 h 4872"/>
                <a:gd name="T92" fmla="*/ 4466 w 4869"/>
                <a:gd name="T93" fmla="*/ 4371 h 4872"/>
                <a:gd name="T94" fmla="*/ 4452 w 4869"/>
                <a:gd name="T95" fmla="*/ 4292 h 4872"/>
                <a:gd name="T96" fmla="*/ 4452 w 4869"/>
                <a:gd name="T97" fmla="*/ 4162 h 4872"/>
                <a:gd name="T98" fmla="*/ 4479 w 4869"/>
                <a:gd name="T99" fmla="*/ 4019 h 4872"/>
                <a:gd name="T100" fmla="*/ 4529 w 4869"/>
                <a:gd name="T101" fmla="*/ 3866 h 4872"/>
                <a:gd name="T102" fmla="*/ 4647 w 4869"/>
                <a:gd name="T103" fmla="*/ 3566 h 4872"/>
                <a:gd name="T104" fmla="*/ 4736 w 4869"/>
                <a:gd name="T105" fmla="*/ 3319 h 4872"/>
                <a:gd name="T106" fmla="*/ 4799 w 4869"/>
                <a:gd name="T107" fmla="*/ 3098 h 4872"/>
                <a:gd name="T108" fmla="*/ 4846 w 4869"/>
                <a:gd name="T109" fmla="*/ 2852 h 4872"/>
                <a:gd name="T110" fmla="*/ 4868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close/>
                </a:path>
              </a:pathLst>
            </a:custGeom>
            <a:solidFill>
              <a:schemeClr val="accent4"/>
            </a:solidFill>
            <a:ln>
              <a:noFill/>
            </a:ln>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1" name="淘宝店chenying0907 10"/>
            <p:cNvSpPr>
              <a:spLocks/>
            </p:cNvSpPr>
            <p:nvPr/>
          </p:nvSpPr>
          <p:spPr bwMode="auto">
            <a:xfrm>
              <a:off x="3756026" y="2934990"/>
              <a:ext cx="709613" cy="709613"/>
            </a:xfrm>
            <a:custGeom>
              <a:avLst/>
              <a:gdLst>
                <a:gd name="T0" fmla="*/ 3566 w 3575"/>
                <a:gd name="T1" fmla="*/ 1972 h 3577"/>
                <a:gd name="T2" fmla="*/ 3519 w 3575"/>
                <a:gd name="T3" fmla="*/ 2236 h 3577"/>
                <a:gd name="T4" fmla="*/ 3435 w 3575"/>
                <a:gd name="T5" fmla="*/ 2485 h 3577"/>
                <a:gd name="T6" fmla="*/ 3316 w 3575"/>
                <a:gd name="T7" fmla="*/ 2716 h 3577"/>
                <a:gd name="T8" fmla="*/ 3168 w 3575"/>
                <a:gd name="T9" fmla="*/ 2927 h 3577"/>
                <a:gd name="T10" fmla="*/ 2989 w 3575"/>
                <a:gd name="T11" fmla="*/ 3113 h 3577"/>
                <a:gd name="T12" fmla="*/ 2787 w 3575"/>
                <a:gd name="T13" fmla="*/ 3272 h 3577"/>
                <a:gd name="T14" fmla="*/ 2562 w 3575"/>
                <a:gd name="T15" fmla="*/ 3402 h 3577"/>
                <a:gd name="T16" fmla="*/ 2319 w 3575"/>
                <a:gd name="T17" fmla="*/ 3497 h 3577"/>
                <a:gd name="T18" fmla="*/ 2060 w 3575"/>
                <a:gd name="T19" fmla="*/ 3557 h 3577"/>
                <a:gd name="T20" fmla="*/ 1787 w 3575"/>
                <a:gd name="T21" fmla="*/ 3577 h 3577"/>
                <a:gd name="T22" fmla="*/ 1516 w 3575"/>
                <a:gd name="T23" fmla="*/ 3557 h 3577"/>
                <a:gd name="T24" fmla="*/ 1256 w 3575"/>
                <a:gd name="T25" fmla="*/ 3497 h 3577"/>
                <a:gd name="T26" fmla="*/ 1012 w 3575"/>
                <a:gd name="T27" fmla="*/ 3402 h 3577"/>
                <a:gd name="T28" fmla="*/ 788 w 3575"/>
                <a:gd name="T29" fmla="*/ 3272 h 3577"/>
                <a:gd name="T30" fmla="*/ 586 w 3575"/>
                <a:gd name="T31" fmla="*/ 3113 h 3577"/>
                <a:gd name="T32" fmla="*/ 408 w 3575"/>
                <a:gd name="T33" fmla="*/ 2927 h 3577"/>
                <a:gd name="T34" fmla="*/ 258 w 3575"/>
                <a:gd name="T35" fmla="*/ 2716 h 3577"/>
                <a:gd name="T36" fmla="*/ 140 w 3575"/>
                <a:gd name="T37" fmla="*/ 2485 h 3577"/>
                <a:gd name="T38" fmla="*/ 56 w 3575"/>
                <a:gd name="T39" fmla="*/ 2236 h 3577"/>
                <a:gd name="T40" fmla="*/ 9 w 3575"/>
                <a:gd name="T41" fmla="*/ 1972 h 3577"/>
                <a:gd name="T42" fmla="*/ 2 w 3575"/>
                <a:gd name="T43" fmla="*/ 1697 h 3577"/>
                <a:gd name="T44" fmla="*/ 36 w 3575"/>
                <a:gd name="T45" fmla="*/ 1428 h 3577"/>
                <a:gd name="T46" fmla="*/ 108 w 3575"/>
                <a:gd name="T47" fmla="*/ 1174 h 3577"/>
                <a:gd name="T48" fmla="*/ 215 w 3575"/>
                <a:gd name="T49" fmla="*/ 936 h 3577"/>
                <a:gd name="T50" fmla="*/ 355 w 3575"/>
                <a:gd name="T51" fmla="*/ 718 h 3577"/>
                <a:gd name="T52" fmla="*/ 523 w 3575"/>
                <a:gd name="T53" fmla="*/ 524 h 3577"/>
                <a:gd name="T54" fmla="*/ 718 w 3575"/>
                <a:gd name="T55" fmla="*/ 355 h 3577"/>
                <a:gd name="T56" fmla="*/ 935 w 3575"/>
                <a:gd name="T57" fmla="*/ 215 h 3577"/>
                <a:gd name="T58" fmla="*/ 1173 w 3575"/>
                <a:gd name="T59" fmla="*/ 108 h 3577"/>
                <a:gd name="T60" fmla="*/ 1428 w 3575"/>
                <a:gd name="T61" fmla="*/ 36 h 3577"/>
                <a:gd name="T62" fmla="*/ 1696 w 3575"/>
                <a:gd name="T63" fmla="*/ 2 h 3577"/>
                <a:gd name="T64" fmla="*/ 1971 w 3575"/>
                <a:gd name="T65" fmla="*/ 9 h 3577"/>
                <a:gd name="T66" fmla="*/ 2234 w 3575"/>
                <a:gd name="T67" fmla="*/ 56 h 3577"/>
                <a:gd name="T68" fmla="*/ 2484 w 3575"/>
                <a:gd name="T69" fmla="*/ 141 h 3577"/>
                <a:gd name="T70" fmla="*/ 2715 w 3575"/>
                <a:gd name="T71" fmla="*/ 259 h 3577"/>
                <a:gd name="T72" fmla="*/ 2925 w 3575"/>
                <a:gd name="T73" fmla="*/ 408 h 3577"/>
                <a:gd name="T74" fmla="*/ 3111 w 3575"/>
                <a:gd name="T75" fmla="*/ 586 h 3577"/>
                <a:gd name="T76" fmla="*/ 3270 w 3575"/>
                <a:gd name="T77" fmla="*/ 788 h 3577"/>
                <a:gd name="T78" fmla="*/ 3400 w 3575"/>
                <a:gd name="T79" fmla="*/ 1014 h 3577"/>
                <a:gd name="T80" fmla="*/ 3495 w 3575"/>
                <a:gd name="T81" fmla="*/ 1257 h 3577"/>
                <a:gd name="T82" fmla="*/ 3555 w 3575"/>
                <a:gd name="T83" fmla="*/ 1516 h 3577"/>
                <a:gd name="T84" fmla="*/ 3575 w 3575"/>
                <a:gd name="T85" fmla="*/ 1789 h 3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7">
                  <a:moveTo>
                    <a:pt x="3575" y="1789"/>
                  </a:moveTo>
                  <a:lnTo>
                    <a:pt x="3573" y="1881"/>
                  </a:lnTo>
                  <a:lnTo>
                    <a:pt x="3566" y="1972"/>
                  </a:lnTo>
                  <a:lnTo>
                    <a:pt x="3555" y="2061"/>
                  </a:lnTo>
                  <a:lnTo>
                    <a:pt x="3539" y="2149"/>
                  </a:lnTo>
                  <a:lnTo>
                    <a:pt x="3519" y="2236"/>
                  </a:lnTo>
                  <a:lnTo>
                    <a:pt x="3495" y="2320"/>
                  </a:lnTo>
                  <a:lnTo>
                    <a:pt x="3467" y="2404"/>
                  </a:lnTo>
                  <a:lnTo>
                    <a:pt x="3435" y="2485"/>
                  </a:lnTo>
                  <a:lnTo>
                    <a:pt x="3400" y="2564"/>
                  </a:lnTo>
                  <a:lnTo>
                    <a:pt x="3359" y="2642"/>
                  </a:lnTo>
                  <a:lnTo>
                    <a:pt x="3316" y="2716"/>
                  </a:lnTo>
                  <a:lnTo>
                    <a:pt x="3270" y="2789"/>
                  </a:lnTo>
                  <a:lnTo>
                    <a:pt x="3220" y="2859"/>
                  </a:lnTo>
                  <a:lnTo>
                    <a:pt x="3168" y="2927"/>
                  </a:lnTo>
                  <a:lnTo>
                    <a:pt x="3111" y="2991"/>
                  </a:lnTo>
                  <a:lnTo>
                    <a:pt x="3051" y="3054"/>
                  </a:lnTo>
                  <a:lnTo>
                    <a:pt x="2989" y="3113"/>
                  </a:lnTo>
                  <a:lnTo>
                    <a:pt x="2925" y="3169"/>
                  </a:lnTo>
                  <a:lnTo>
                    <a:pt x="2858" y="3222"/>
                  </a:lnTo>
                  <a:lnTo>
                    <a:pt x="2787" y="3272"/>
                  </a:lnTo>
                  <a:lnTo>
                    <a:pt x="2715" y="3319"/>
                  </a:lnTo>
                  <a:lnTo>
                    <a:pt x="2640" y="3362"/>
                  </a:lnTo>
                  <a:lnTo>
                    <a:pt x="2562" y="3402"/>
                  </a:lnTo>
                  <a:lnTo>
                    <a:pt x="2484" y="3438"/>
                  </a:lnTo>
                  <a:lnTo>
                    <a:pt x="2402" y="3469"/>
                  </a:lnTo>
                  <a:lnTo>
                    <a:pt x="2319" y="3497"/>
                  </a:lnTo>
                  <a:lnTo>
                    <a:pt x="2234" y="3521"/>
                  </a:lnTo>
                  <a:lnTo>
                    <a:pt x="2148" y="3541"/>
                  </a:lnTo>
                  <a:lnTo>
                    <a:pt x="2060" y="3557"/>
                  </a:lnTo>
                  <a:lnTo>
                    <a:pt x="1971" y="3568"/>
                  </a:lnTo>
                  <a:lnTo>
                    <a:pt x="1879" y="3575"/>
                  </a:lnTo>
                  <a:lnTo>
                    <a:pt x="1787" y="3577"/>
                  </a:lnTo>
                  <a:lnTo>
                    <a:pt x="1696" y="3575"/>
                  </a:lnTo>
                  <a:lnTo>
                    <a:pt x="1605" y="3568"/>
                  </a:lnTo>
                  <a:lnTo>
                    <a:pt x="1516" y="3557"/>
                  </a:lnTo>
                  <a:lnTo>
                    <a:pt x="1428" y="3541"/>
                  </a:lnTo>
                  <a:lnTo>
                    <a:pt x="1341" y="3521"/>
                  </a:lnTo>
                  <a:lnTo>
                    <a:pt x="1256" y="3497"/>
                  </a:lnTo>
                  <a:lnTo>
                    <a:pt x="1173" y="3469"/>
                  </a:lnTo>
                  <a:lnTo>
                    <a:pt x="1092" y="3438"/>
                  </a:lnTo>
                  <a:lnTo>
                    <a:pt x="1012" y="3402"/>
                  </a:lnTo>
                  <a:lnTo>
                    <a:pt x="935" y="3362"/>
                  </a:lnTo>
                  <a:lnTo>
                    <a:pt x="861" y="3319"/>
                  </a:lnTo>
                  <a:lnTo>
                    <a:pt x="788" y="3272"/>
                  </a:lnTo>
                  <a:lnTo>
                    <a:pt x="718" y="3222"/>
                  </a:lnTo>
                  <a:lnTo>
                    <a:pt x="650" y="3169"/>
                  </a:lnTo>
                  <a:lnTo>
                    <a:pt x="586" y="3113"/>
                  </a:lnTo>
                  <a:lnTo>
                    <a:pt x="523" y="3054"/>
                  </a:lnTo>
                  <a:lnTo>
                    <a:pt x="464" y="2991"/>
                  </a:lnTo>
                  <a:lnTo>
                    <a:pt x="408" y="2927"/>
                  </a:lnTo>
                  <a:lnTo>
                    <a:pt x="355" y="2859"/>
                  </a:lnTo>
                  <a:lnTo>
                    <a:pt x="305" y="2789"/>
                  </a:lnTo>
                  <a:lnTo>
                    <a:pt x="258" y="2716"/>
                  </a:lnTo>
                  <a:lnTo>
                    <a:pt x="215" y="2642"/>
                  </a:lnTo>
                  <a:lnTo>
                    <a:pt x="176" y="2564"/>
                  </a:lnTo>
                  <a:lnTo>
                    <a:pt x="140" y="2485"/>
                  </a:lnTo>
                  <a:lnTo>
                    <a:pt x="108" y="2404"/>
                  </a:lnTo>
                  <a:lnTo>
                    <a:pt x="80" y="2320"/>
                  </a:lnTo>
                  <a:lnTo>
                    <a:pt x="56" y="2236"/>
                  </a:lnTo>
                  <a:lnTo>
                    <a:pt x="36" y="2149"/>
                  </a:lnTo>
                  <a:lnTo>
                    <a:pt x="20" y="2061"/>
                  </a:lnTo>
                  <a:lnTo>
                    <a:pt x="9" y="1972"/>
                  </a:lnTo>
                  <a:lnTo>
                    <a:pt x="2" y="1881"/>
                  </a:lnTo>
                  <a:lnTo>
                    <a:pt x="0" y="1789"/>
                  </a:lnTo>
                  <a:lnTo>
                    <a:pt x="2" y="1697"/>
                  </a:lnTo>
                  <a:lnTo>
                    <a:pt x="9" y="1605"/>
                  </a:lnTo>
                  <a:lnTo>
                    <a:pt x="20" y="1516"/>
                  </a:lnTo>
                  <a:lnTo>
                    <a:pt x="36" y="1428"/>
                  </a:lnTo>
                  <a:lnTo>
                    <a:pt x="56" y="1342"/>
                  </a:lnTo>
                  <a:lnTo>
                    <a:pt x="80" y="1257"/>
                  </a:lnTo>
                  <a:lnTo>
                    <a:pt x="108" y="1174"/>
                  </a:lnTo>
                  <a:lnTo>
                    <a:pt x="140" y="1092"/>
                  </a:lnTo>
                  <a:lnTo>
                    <a:pt x="176" y="1014"/>
                  </a:lnTo>
                  <a:lnTo>
                    <a:pt x="215" y="936"/>
                  </a:lnTo>
                  <a:lnTo>
                    <a:pt x="258" y="861"/>
                  </a:lnTo>
                  <a:lnTo>
                    <a:pt x="305" y="788"/>
                  </a:lnTo>
                  <a:lnTo>
                    <a:pt x="355" y="718"/>
                  </a:lnTo>
                  <a:lnTo>
                    <a:pt x="408" y="650"/>
                  </a:lnTo>
                  <a:lnTo>
                    <a:pt x="464" y="586"/>
                  </a:lnTo>
                  <a:lnTo>
                    <a:pt x="523" y="524"/>
                  </a:lnTo>
                  <a:lnTo>
                    <a:pt x="586" y="464"/>
                  </a:lnTo>
                  <a:lnTo>
                    <a:pt x="650" y="408"/>
                  </a:lnTo>
                  <a:lnTo>
                    <a:pt x="718" y="355"/>
                  </a:lnTo>
                  <a:lnTo>
                    <a:pt x="788" y="305"/>
                  </a:lnTo>
                  <a:lnTo>
                    <a:pt x="861" y="259"/>
                  </a:lnTo>
                  <a:lnTo>
                    <a:pt x="935" y="215"/>
                  </a:lnTo>
                  <a:lnTo>
                    <a:pt x="1012" y="176"/>
                  </a:lnTo>
                  <a:lnTo>
                    <a:pt x="1092" y="141"/>
                  </a:lnTo>
                  <a:lnTo>
                    <a:pt x="1173" y="108"/>
                  </a:lnTo>
                  <a:lnTo>
                    <a:pt x="1256" y="80"/>
                  </a:lnTo>
                  <a:lnTo>
                    <a:pt x="1341" y="56"/>
                  </a:lnTo>
                  <a:lnTo>
                    <a:pt x="1428" y="36"/>
                  </a:lnTo>
                  <a:lnTo>
                    <a:pt x="1516" y="20"/>
                  </a:lnTo>
                  <a:lnTo>
                    <a:pt x="1605" y="9"/>
                  </a:lnTo>
                  <a:lnTo>
                    <a:pt x="1696" y="2"/>
                  </a:lnTo>
                  <a:lnTo>
                    <a:pt x="1787" y="0"/>
                  </a:lnTo>
                  <a:lnTo>
                    <a:pt x="1879" y="2"/>
                  </a:lnTo>
                  <a:lnTo>
                    <a:pt x="1971" y="9"/>
                  </a:lnTo>
                  <a:lnTo>
                    <a:pt x="2060" y="20"/>
                  </a:lnTo>
                  <a:lnTo>
                    <a:pt x="2148" y="36"/>
                  </a:lnTo>
                  <a:lnTo>
                    <a:pt x="2234" y="56"/>
                  </a:lnTo>
                  <a:lnTo>
                    <a:pt x="2319" y="80"/>
                  </a:lnTo>
                  <a:lnTo>
                    <a:pt x="2402" y="108"/>
                  </a:lnTo>
                  <a:lnTo>
                    <a:pt x="2484" y="141"/>
                  </a:lnTo>
                  <a:lnTo>
                    <a:pt x="2562" y="176"/>
                  </a:lnTo>
                  <a:lnTo>
                    <a:pt x="2640" y="215"/>
                  </a:lnTo>
                  <a:lnTo>
                    <a:pt x="2715" y="259"/>
                  </a:lnTo>
                  <a:lnTo>
                    <a:pt x="2787" y="305"/>
                  </a:lnTo>
                  <a:lnTo>
                    <a:pt x="2858" y="355"/>
                  </a:lnTo>
                  <a:lnTo>
                    <a:pt x="2925" y="408"/>
                  </a:lnTo>
                  <a:lnTo>
                    <a:pt x="2989" y="464"/>
                  </a:lnTo>
                  <a:lnTo>
                    <a:pt x="3051" y="524"/>
                  </a:lnTo>
                  <a:lnTo>
                    <a:pt x="3111" y="586"/>
                  </a:lnTo>
                  <a:lnTo>
                    <a:pt x="3168" y="650"/>
                  </a:lnTo>
                  <a:lnTo>
                    <a:pt x="3220" y="718"/>
                  </a:lnTo>
                  <a:lnTo>
                    <a:pt x="3270" y="788"/>
                  </a:lnTo>
                  <a:lnTo>
                    <a:pt x="3316" y="861"/>
                  </a:lnTo>
                  <a:lnTo>
                    <a:pt x="3359" y="936"/>
                  </a:lnTo>
                  <a:lnTo>
                    <a:pt x="3400" y="1014"/>
                  </a:lnTo>
                  <a:lnTo>
                    <a:pt x="3435" y="1092"/>
                  </a:lnTo>
                  <a:lnTo>
                    <a:pt x="3467" y="1174"/>
                  </a:lnTo>
                  <a:lnTo>
                    <a:pt x="3495" y="1257"/>
                  </a:lnTo>
                  <a:lnTo>
                    <a:pt x="3519" y="1342"/>
                  </a:lnTo>
                  <a:lnTo>
                    <a:pt x="3539" y="1428"/>
                  </a:lnTo>
                  <a:lnTo>
                    <a:pt x="3555" y="1516"/>
                  </a:lnTo>
                  <a:lnTo>
                    <a:pt x="3566" y="1605"/>
                  </a:lnTo>
                  <a:lnTo>
                    <a:pt x="3573" y="1697"/>
                  </a:lnTo>
                  <a:lnTo>
                    <a:pt x="3575" y="1789"/>
                  </a:lnTo>
                  <a:close/>
                </a:path>
              </a:pathLst>
            </a:custGeom>
            <a:solidFill>
              <a:srgbClr val="0F16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 name="淘宝店chenying0907 13"/>
          <p:cNvGrpSpPr/>
          <p:nvPr/>
        </p:nvGrpSpPr>
        <p:grpSpPr>
          <a:xfrm>
            <a:off x="6032522" y="4992820"/>
            <a:ext cx="1288653" cy="1289051"/>
            <a:chOff x="4524376" y="3744615"/>
            <a:chExt cx="966788" cy="966788"/>
          </a:xfrm>
        </p:grpSpPr>
        <p:sp>
          <p:nvSpPr>
            <p:cNvPr id="12" name="淘宝店chenying0907 11"/>
            <p:cNvSpPr>
              <a:spLocks/>
            </p:cNvSpPr>
            <p:nvPr/>
          </p:nvSpPr>
          <p:spPr bwMode="auto">
            <a:xfrm>
              <a:off x="4524376" y="3744615"/>
              <a:ext cx="966788" cy="966788"/>
            </a:xfrm>
            <a:custGeom>
              <a:avLst/>
              <a:gdLst>
                <a:gd name="T0" fmla="*/ 1 w 4869"/>
                <a:gd name="T1" fmla="*/ 2493 h 4872"/>
                <a:gd name="T2" fmla="*/ 3 w 4869"/>
                <a:gd name="T3" fmla="*/ 2311 h 4872"/>
                <a:gd name="T4" fmla="*/ 76 w 4869"/>
                <a:gd name="T5" fmla="*/ 1828 h 4872"/>
                <a:gd name="T6" fmla="*/ 240 w 4869"/>
                <a:gd name="T7" fmla="*/ 1380 h 4872"/>
                <a:gd name="T8" fmla="*/ 483 w 4869"/>
                <a:gd name="T9" fmla="*/ 979 h 4872"/>
                <a:gd name="T10" fmla="*/ 798 w 4869"/>
                <a:gd name="T11" fmla="*/ 634 h 4872"/>
                <a:gd name="T12" fmla="*/ 1172 w 4869"/>
                <a:gd name="T13" fmla="*/ 353 h 4872"/>
                <a:gd name="T14" fmla="*/ 1598 w 4869"/>
                <a:gd name="T15" fmla="*/ 148 h 4872"/>
                <a:gd name="T16" fmla="*/ 2063 w 4869"/>
                <a:gd name="T17" fmla="*/ 28 h 4872"/>
                <a:gd name="T18" fmla="*/ 2559 w 4869"/>
                <a:gd name="T19" fmla="*/ 3 h 4872"/>
                <a:gd name="T20" fmla="*/ 3042 w 4869"/>
                <a:gd name="T21" fmla="*/ 77 h 4872"/>
                <a:gd name="T22" fmla="*/ 3490 w 4869"/>
                <a:gd name="T23" fmla="*/ 240 h 4872"/>
                <a:gd name="T24" fmla="*/ 3891 w 4869"/>
                <a:gd name="T25" fmla="*/ 485 h 4872"/>
                <a:gd name="T26" fmla="*/ 4236 w 4869"/>
                <a:gd name="T27" fmla="*/ 798 h 4872"/>
                <a:gd name="T28" fmla="*/ 4516 w 4869"/>
                <a:gd name="T29" fmla="*/ 1174 h 4872"/>
                <a:gd name="T30" fmla="*/ 4722 w 4869"/>
                <a:gd name="T31" fmla="*/ 1599 h 4872"/>
                <a:gd name="T32" fmla="*/ 4841 w 4869"/>
                <a:gd name="T33" fmla="*/ 2066 h 4872"/>
                <a:gd name="T34" fmla="*/ 4866 w 4869"/>
                <a:gd name="T35" fmla="*/ 2562 h 4872"/>
                <a:gd name="T36" fmla="*/ 4792 w 4869"/>
                <a:gd name="T37" fmla="*/ 3045 h 4872"/>
                <a:gd name="T38" fmla="*/ 4629 w 4869"/>
                <a:gd name="T39" fmla="*/ 3492 h 4872"/>
                <a:gd name="T40" fmla="*/ 4385 w 4869"/>
                <a:gd name="T41" fmla="*/ 3893 h 4872"/>
                <a:gd name="T42" fmla="*/ 4071 w 4869"/>
                <a:gd name="T43" fmla="*/ 4239 h 4872"/>
                <a:gd name="T44" fmla="*/ 3697 w 4869"/>
                <a:gd name="T45" fmla="*/ 4519 h 4872"/>
                <a:gd name="T46" fmla="*/ 3271 w 4869"/>
                <a:gd name="T47" fmla="*/ 4724 h 4872"/>
                <a:gd name="T48" fmla="*/ 2805 w 4869"/>
                <a:gd name="T49" fmla="*/ 4844 h 4872"/>
                <a:gd name="T50" fmla="*/ 2389 w 4869"/>
                <a:gd name="T51" fmla="*/ 4872 h 4872"/>
                <a:gd name="T52" fmla="*/ 2212 w 4869"/>
                <a:gd name="T53" fmla="*/ 4862 h 4872"/>
                <a:gd name="T54" fmla="*/ 2040 w 4869"/>
                <a:gd name="T55" fmla="*/ 4840 h 4872"/>
                <a:gd name="T56" fmla="*/ 1873 w 4869"/>
                <a:gd name="T57" fmla="*/ 4808 h 4872"/>
                <a:gd name="T58" fmla="*/ 1708 w 4869"/>
                <a:gd name="T59" fmla="*/ 4762 h 4872"/>
                <a:gd name="T60" fmla="*/ 1548 w 4869"/>
                <a:gd name="T61" fmla="*/ 4705 h 4872"/>
                <a:gd name="T62" fmla="*/ 1392 w 4869"/>
                <a:gd name="T63" fmla="*/ 4636 h 4872"/>
                <a:gd name="T64" fmla="*/ 1238 w 4869"/>
                <a:gd name="T65" fmla="*/ 4556 h 4872"/>
                <a:gd name="T66" fmla="*/ 1105 w 4869"/>
                <a:gd name="T67" fmla="*/ 4477 h 4872"/>
                <a:gd name="T68" fmla="*/ 1005 w 4869"/>
                <a:gd name="T69" fmla="*/ 4416 h 4872"/>
                <a:gd name="T70" fmla="*/ 933 w 4869"/>
                <a:gd name="T71" fmla="*/ 4397 h 4872"/>
                <a:gd name="T72" fmla="*/ 871 w 4869"/>
                <a:gd name="T73" fmla="*/ 4416 h 4872"/>
                <a:gd name="T74" fmla="*/ 792 w 4869"/>
                <a:gd name="T75" fmla="*/ 4476 h 4872"/>
                <a:gd name="T76" fmla="*/ 692 w 4869"/>
                <a:gd name="T77" fmla="*/ 4554 h 4872"/>
                <a:gd name="T78" fmla="*/ 580 w 4869"/>
                <a:gd name="T79" fmla="*/ 4616 h 4872"/>
                <a:gd name="T80" fmla="*/ 430 w 4869"/>
                <a:gd name="T81" fmla="*/ 4663 h 4872"/>
                <a:gd name="T82" fmla="*/ 231 w 4869"/>
                <a:gd name="T83" fmla="*/ 4686 h 4872"/>
                <a:gd name="T84" fmla="*/ 231 w 4869"/>
                <a:gd name="T85" fmla="*/ 4650 h 4872"/>
                <a:gd name="T86" fmla="*/ 295 w 4869"/>
                <a:gd name="T87" fmla="*/ 4591 h 4872"/>
                <a:gd name="T88" fmla="*/ 345 w 4869"/>
                <a:gd name="T89" fmla="*/ 4522 h 4872"/>
                <a:gd name="T90" fmla="*/ 380 w 4869"/>
                <a:gd name="T91" fmla="*/ 4449 h 4872"/>
                <a:gd name="T92" fmla="*/ 403 w 4869"/>
                <a:gd name="T93" fmla="*/ 4371 h 4872"/>
                <a:gd name="T94" fmla="*/ 416 w 4869"/>
                <a:gd name="T95" fmla="*/ 4292 h 4872"/>
                <a:gd name="T96" fmla="*/ 417 w 4869"/>
                <a:gd name="T97" fmla="*/ 4163 h 4872"/>
                <a:gd name="T98" fmla="*/ 390 w 4869"/>
                <a:gd name="T99" fmla="*/ 4021 h 4872"/>
                <a:gd name="T100" fmla="*/ 339 w 4869"/>
                <a:gd name="T101" fmla="*/ 3867 h 4872"/>
                <a:gd name="T102" fmla="*/ 222 w 4869"/>
                <a:gd name="T103" fmla="*/ 3566 h 4872"/>
                <a:gd name="T104" fmla="*/ 133 w 4869"/>
                <a:gd name="T105" fmla="*/ 3319 h 4872"/>
                <a:gd name="T106" fmla="*/ 70 w 4869"/>
                <a:gd name="T107" fmla="*/ 3098 h 4872"/>
                <a:gd name="T108" fmla="*/ 23 w 4869"/>
                <a:gd name="T109" fmla="*/ 2854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close/>
                </a:path>
              </a:pathLst>
            </a:custGeom>
            <a:solidFill>
              <a:schemeClr val="accent3"/>
            </a:solidFill>
            <a:ln>
              <a:noFill/>
            </a:ln>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3" name="淘宝店chenying0907 12"/>
            <p:cNvSpPr>
              <a:spLocks/>
            </p:cNvSpPr>
            <p:nvPr/>
          </p:nvSpPr>
          <p:spPr bwMode="auto">
            <a:xfrm>
              <a:off x="4652963" y="3873203"/>
              <a:ext cx="709613" cy="709613"/>
            </a:xfrm>
            <a:custGeom>
              <a:avLst/>
              <a:gdLst>
                <a:gd name="T0" fmla="*/ 9 w 3575"/>
                <a:gd name="T1" fmla="*/ 1972 h 3578"/>
                <a:gd name="T2" fmla="*/ 56 w 3575"/>
                <a:gd name="T3" fmla="*/ 2236 h 3578"/>
                <a:gd name="T4" fmla="*/ 139 w 3575"/>
                <a:gd name="T5" fmla="*/ 2485 h 3578"/>
                <a:gd name="T6" fmla="*/ 258 w 3575"/>
                <a:gd name="T7" fmla="*/ 2718 h 3578"/>
                <a:gd name="T8" fmla="*/ 408 w 3575"/>
                <a:gd name="T9" fmla="*/ 2927 h 3578"/>
                <a:gd name="T10" fmla="*/ 585 w 3575"/>
                <a:gd name="T11" fmla="*/ 3113 h 3578"/>
                <a:gd name="T12" fmla="*/ 787 w 3575"/>
                <a:gd name="T13" fmla="*/ 3272 h 3578"/>
                <a:gd name="T14" fmla="*/ 1012 w 3575"/>
                <a:gd name="T15" fmla="*/ 3402 h 3578"/>
                <a:gd name="T16" fmla="*/ 1255 w 3575"/>
                <a:gd name="T17" fmla="*/ 3498 h 3578"/>
                <a:gd name="T18" fmla="*/ 1515 w 3575"/>
                <a:gd name="T19" fmla="*/ 3558 h 3578"/>
                <a:gd name="T20" fmla="*/ 1787 w 3575"/>
                <a:gd name="T21" fmla="*/ 3578 h 3578"/>
                <a:gd name="T22" fmla="*/ 2060 w 3575"/>
                <a:gd name="T23" fmla="*/ 3558 h 3578"/>
                <a:gd name="T24" fmla="*/ 2319 w 3575"/>
                <a:gd name="T25" fmla="*/ 3498 h 3578"/>
                <a:gd name="T26" fmla="*/ 2562 w 3575"/>
                <a:gd name="T27" fmla="*/ 3402 h 3578"/>
                <a:gd name="T28" fmla="*/ 2786 w 3575"/>
                <a:gd name="T29" fmla="*/ 3272 h 3578"/>
                <a:gd name="T30" fmla="*/ 2989 w 3575"/>
                <a:gd name="T31" fmla="*/ 3113 h 3578"/>
                <a:gd name="T32" fmla="*/ 3167 w 3575"/>
                <a:gd name="T33" fmla="*/ 2927 h 3578"/>
                <a:gd name="T34" fmla="*/ 3316 w 3575"/>
                <a:gd name="T35" fmla="*/ 2718 h 3578"/>
                <a:gd name="T36" fmla="*/ 3434 w 3575"/>
                <a:gd name="T37" fmla="*/ 2485 h 3578"/>
                <a:gd name="T38" fmla="*/ 3519 w 3575"/>
                <a:gd name="T39" fmla="*/ 2236 h 3578"/>
                <a:gd name="T40" fmla="*/ 3566 w 3575"/>
                <a:gd name="T41" fmla="*/ 1972 h 3578"/>
                <a:gd name="T42" fmla="*/ 3573 w 3575"/>
                <a:gd name="T43" fmla="*/ 1697 h 3578"/>
                <a:gd name="T44" fmla="*/ 3539 w 3575"/>
                <a:gd name="T45" fmla="*/ 1429 h 3578"/>
                <a:gd name="T46" fmla="*/ 3467 w 3575"/>
                <a:gd name="T47" fmla="*/ 1174 h 3578"/>
                <a:gd name="T48" fmla="*/ 3359 w 3575"/>
                <a:gd name="T49" fmla="*/ 936 h 3578"/>
                <a:gd name="T50" fmla="*/ 3220 w 3575"/>
                <a:gd name="T51" fmla="*/ 718 h 3578"/>
                <a:gd name="T52" fmla="*/ 3051 w 3575"/>
                <a:gd name="T53" fmla="*/ 525 h 3578"/>
                <a:gd name="T54" fmla="*/ 2857 w 3575"/>
                <a:gd name="T55" fmla="*/ 355 h 3578"/>
                <a:gd name="T56" fmla="*/ 2640 w 3575"/>
                <a:gd name="T57" fmla="*/ 217 h 3578"/>
                <a:gd name="T58" fmla="*/ 2402 w 3575"/>
                <a:gd name="T59" fmla="*/ 108 h 3578"/>
                <a:gd name="T60" fmla="*/ 2148 w 3575"/>
                <a:gd name="T61" fmla="*/ 36 h 3578"/>
                <a:gd name="T62" fmla="*/ 1879 w 3575"/>
                <a:gd name="T63" fmla="*/ 3 h 3578"/>
                <a:gd name="T64" fmla="*/ 1604 w 3575"/>
                <a:gd name="T65" fmla="*/ 9 h 3578"/>
                <a:gd name="T66" fmla="*/ 1341 w 3575"/>
                <a:gd name="T67" fmla="*/ 57 h 3578"/>
                <a:gd name="T68" fmla="*/ 1092 w 3575"/>
                <a:gd name="T69" fmla="*/ 141 h 3578"/>
                <a:gd name="T70" fmla="*/ 861 w 3575"/>
                <a:gd name="T71" fmla="*/ 260 h 3578"/>
                <a:gd name="T72" fmla="*/ 650 w 3575"/>
                <a:gd name="T73" fmla="*/ 408 h 3578"/>
                <a:gd name="T74" fmla="*/ 464 w 3575"/>
                <a:gd name="T75" fmla="*/ 587 h 3578"/>
                <a:gd name="T76" fmla="*/ 305 w 3575"/>
                <a:gd name="T77" fmla="*/ 790 h 3578"/>
                <a:gd name="T78" fmla="*/ 175 w 3575"/>
                <a:gd name="T79" fmla="*/ 1014 h 3578"/>
                <a:gd name="T80" fmla="*/ 80 w 3575"/>
                <a:gd name="T81" fmla="*/ 1257 h 3578"/>
                <a:gd name="T82" fmla="*/ 20 w 3575"/>
                <a:gd name="T83" fmla="*/ 1517 h 3578"/>
                <a:gd name="T84" fmla="*/ 0 w 3575"/>
                <a:gd name="T85" fmla="*/ 1790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75" h="3578">
                  <a:moveTo>
                    <a:pt x="0" y="1790"/>
                  </a:moveTo>
                  <a:lnTo>
                    <a:pt x="2" y="1881"/>
                  </a:lnTo>
                  <a:lnTo>
                    <a:pt x="9" y="1972"/>
                  </a:lnTo>
                  <a:lnTo>
                    <a:pt x="20" y="2061"/>
                  </a:lnTo>
                  <a:lnTo>
                    <a:pt x="36" y="2150"/>
                  </a:lnTo>
                  <a:lnTo>
                    <a:pt x="56" y="2236"/>
                  </a:lnTo>
                  <a:lnTo>
                    <a:pt x="80" y="2322"/>
                  </a:lnTo>
                  <a:lnTo>
                    <a:pt x="108" y="2404"/>
                  </a:lnTo>
                  <a:lnTo>
                    <a:pt x="139" y="2485"/>
                  </a:lnTo>
                  <a:lnTo>
                    <a:pt x="175" y="2565"/>
                  </a:lnTo>
                  <a:lnTo>
                    <a:pt x="215" y="2642"/>
                  </a:lnTo>
                  <a:lnTo>
                    <a:pt x="258" y="2718"/>
                  </a:lnTo>
                  <a:lnTo>
                    <a:pt x="305" y="2790"/>
                  </a:lnTo>
                  <a:lnTo>
                    <a:pt x="355" y="2860"/>
                  </a:lnTo>
                  <a:lnTo>
                    <a:pt x="408" y="2927"/>
                  </a:lnTo>
                  <a:lnTo>
                    <a:pt x="464" y="2993"/>
                  </a:lnTo>
                  <a:lnTo>
                    <a:pt x="523" y="3055"/>
                  </a:lnTo>
                  <a:lnTo>
                    <a:pt x="585" y="3113"/>
                  </a:lnTo>
                  <a:lnTo>
                    <a:pt x="650" y="3170"/>
                  </a:lnTo>
                  <a:lnTo>
                    <a:pt x="717" y="3223"/>
                  </a:lnTo>
                  <a:lnTo>
                    <a:pt x="787" y="3272"/>
                  </a:lnTo>
                  <a:lnTo>
                    <a:pt x="861" y="3320"/>
                  </a:lnTo>
                  <a:lnTo>
                    <a:pt x="935" y="3362"/>
                  </a:lnTo>
                  <a:lnTo>
                    <a:pt x="1012" y="3402"/>
                  </a:lnTo>
                  <a:lnTo>
                    <a:pt x="1092" y="3438"/>
                  </a:lnTo>
                  <a:lnTo>
                    <a:pt x="1173" y="3470"/>
                  </a:lnTo>
                  <a:lnTo>
                    <a:pt x="1255" y="3498"/>
                  </a:lnTo>
                  <a:lnTo>
                    <a:pt x="1341" y="3521"/>
                  </a:lnTo>
                  <a:lnTo>
                    <a:pt x="1427" y="3542"/>
                  </a:lnTo>
                  <a:lnTo>
                    <a:pt x="1515" y="3558"/>
                  </a:lnTo>
                  <a:lnTo>
                    <a:pt x="1604" y="3569"/>
                  </a:lnTo>
                  <a:lnTo>
                    <a:pt x="1696" y="3576"/>
                  </a:lnTo>
                  <a:lnTo>
                    <a:pt x="1787" y="3578"/>
                  </a:lnTo>
                  <a:lnTo>
                    <a:pt x="1879" y="3576"/>
                  </a:lnTo>
                  <a:lnTo>
                    <a:pt x="1971" y="3569"/>
                  </a:lnTo>
                  <a:lnTo>
                    <a:pt x="2060" y="3558"/>
                  </a:lnTo>
                  <a:lnTo>
                    <a:pt x="2148" y="3542"/>
                  </a:lnTo>
                  <a:lnTo>
                    <a:pt x="2234" y="3521"/>
                  </a:lnTo>
                  <a:lnTo>
                    <a:pt x="2319" y="3498"/>
                  </a:lnTo>
                  <a:lnTo>
                    <a:pt x="2402" y="3470"/>
                  </a:lnTo>
                  <a:lnTo>
                    <a:pt x="2483" y="3438"/>
                  </a:lnTo>
                  <a:lnTo>
                    <a:pt x="2562" y="3402"/>
                  </a:lnTo>
                  <a:lnTo>
                    <a:pt x="2640" y="3362"/>
                  </a:lnTo>
                  <a:lnTo>
                    <a:pt x="2714" y="3320"/>
                  </a:lnTo>
                  <a:lnTo>
                    <a:pt x="2786" y="3272"/>
                  </a:lnTo>
                  <a:lnTo>
                    <a:pt x="2857" y="3223"/>
                  </a:lnTo>
                  <a:lnTo>
                    <a:pt x="2925" y="3170"/>
                  </a:lnTo>
                  <a:lnTo>
                    <a:pt x="2989" y="3113"/>
                  </a:lnTo>
                  <a:lnTo>
                    <a:pt x="3051" y="3055"/>
                  </a:lnTo>
                  <a:lnTo>
                    <a:pt x="3111" y="2993"/>
                  </a:lnTo>
                  <a:lnTo>
                    <a:pt x="3167" y="2927"/>
                  </a:lnTo>
                  <a:lnTo>
                    <a:pt x="3220" y="2860"/>
                  </a:lnTo>
                  <a:lnTo>
                    <a:pt x="3270" y="2790"/>
                  </a:lnTo>
                  <a:lnTo>
                    <a:pt x="3316" y="2718"/>
                  </a:lnTo>
                  <a:lnTo>
                    <a:pt x="3359" y="2642"/>
                  </a:lnTo>
                  <a:lnTo>
                    <a:pt x="3398" y="2565"/>
                  </a:lnTo>
                  <a:lnTo>
                    <a:pt x="3434" y="2485"/>
                  </a:lnTo>
                  <a:lnTo>
                    <a:pt x="3467" y="2404"/>
                  </a:lnTo>
                  <a:lnTo>
                    <a:pt x="3495" y="2322"/>
                  </a:lnTo>
                  <a:lnTo>
                    <a:pt x="3519" y="2236"/>
                  </a:lnTo>
                  <a:lnTo>
                    <a:pt x="3539" y="2150"/>
                  </a:lnTo>
                  <a:lnTo>
                    <a:pt x="3555" y="2061"/>
                  </a:lnTo>
                  <a:lnTo>
                    <a:pt x="3566" y="1972"/>
                  </a:lnTo>
                  <a:lnTo>
                    <a:pt x="3573" y="1881"/>
                  </a:lnTo>
                  <a:lnTo>
                    <a:pt x="3575" y="1790"/>
                  </a:lnTo>
                  <a:lnTo>
                    <a:pt x="3573" y="1697"/>
                  </a:lnTo>
                  <a:lnTo>
                    <a:pt x="3566" y="1607"/>
                  </a:lnTo>
                  <a:lnTo>
                    <a:pt x="3555" y="1517"/>
                  </a:lnTo>
                  <a:lnTo>
                    <a:pt x="3539" y="1429"/>
                  </a:lnTo>
                  <a:lnTo>
                    <a:pt x="3519" y="1342"/>
                  </a:lnTo>
                  <a:lnTo>
                    <a:pt x="3495" y="1257"/>
                  </a:lnTo>
                  <a:lnTo>
                    <a:pt x="3467" y="1174"/>
                  </a:lnTo>
                  <a:lnTo>
                    <a:pt x="3434" y="1093"/>
                  </a:lnTo>
                  <a:lnTo>
                    <a:pt x="3398" y="1014"/>
                  </a:lnTo>
                  <a:lnTo>
                    <a:pt x="3359" y="936"/>
                  </a:lnTo>
                  <a:lnTo>
                    <a:pt x="3316" y="862"/>
                  </a:lnTo>
                  <a:lnTo>
                    <a:pt x="3270" y="790"/>
                  </a:lnTo>
                  <a:lnTo>
                    <a:pt x="3220" y="718"/>
                  </a:lnTo>
                  <a:lnTo>
                    <a:pt x="3167" y="651"/>
                  </a:lnTo>
                  <a:lnTo>
                    <a:pt x="3111" y="587"/>
                  </a:lnTo>
                  <a:lnTo>
                    <a:pt x="3051" y="525"/>
                  </a:lnTo>
                  <a:lnTo>
                    <a:pt x="2989" y="465"/>
                  </a:lnTo>
                  <a:lnTo>
                    <a:pt x="2925" y="408"/>
                  </a:lnTo>
                  <a:lnTo>
                    <a:pt x="2857" y="355"/>
                  </a:lnTo>
                  <a:lnTo>
                    <a:pt x="2786" y="306"/>
                  </a:lnTo>
                  <a:lnTo>
                    <a:pt x="2714" y="260"/>
                  </a:lnTo>
                  <a:lnTo>
                    <a:pt x="2640" y="217"/>
                  </a:lnTo>
                  <a:lnTo>
                    <a:pt x="2562" y="177"/>
                  </a:lnTo>
                  <a:lnTo>
                    <a:pt x="2483" y="141"/>
                  </a:lnTo>
                  <a:lnTo>
                    <a:pt x="2402" y="108"/>
                  </a:lnTo>
                  <a:lnTo>
                    <a:pt x="2319" y="80"/>
                  </a:lnTo>
                  <a:lnTo>
                    <a:pt x="2234" y="57"/>
                  </a:lnTo>
                  <a:lnTo>
                    <a:pt x="2148" y="36"/>
                  </a:lnTo>
                  <a:lnTo>
                    <a:pt x="2060" y="21"/>
                  </a:lnTo>
                  <a:lnTo>
                    <a:pt x="1971" y="9"/>
                  </a:lnTo>
                  <a:lnTo>
                    <a:pt x="1879" y="3"/>
                  </a:lnTo>
                  <a:lnTo>
                    <a:pt x="1787" y="0"/>
                  </a:lnTo>
                  <a:lnTo>
                    <a:pt x="1696" y="3"/>
                  </a:lnTo>
                  <a:lnTo>
                    <a:pt x="1604" y="9"/>
                  </a:lnTo>
                  <a:lnTo>
                    <a:pt x="1515" y="21"/>
                  </a:lnTo>
                  <a:lnTo>
                    <a:pt x="1427" y="36"/>
                  </a:lnTo>
                  <a:lnTo>
                    <a:pt x="1341" y="57"/>
                  </a:lnTo>
                  <a:lnTo>
                    <a:pt x="1255" y="80"/>
                  </a:lnTo>
                  <a:lnTo>
                    <a:pt x="1173" y="108"/>
                  </a:lnTo>
                  <a:lnTo>
                    <a:pt x="1092" y="141"/>
                  </a:lnTo>
                  <a:lnTo>
                    <a:pt x="1012" y="177"/>
                  </a:lnTo>
                  <a:lnTo>
                    <a:pt x="935" y="217"/>
                  </a:lnTo>
                  <a:lnTo>
                    <a:pt x="861" y="260"/>
                  </a:lnTo>
                  <a:lnTo>
                    <a:pt x="787" y="306"/>
                  </a:lnTo>
                  <a:lnTo>
                    <a:pt x="717" y="355"/>
                  </a:lnTo>
                  <a:lnTo>
                    <a:pt x="650" y="408"/>
                  </a:lnTo>
                  <a:lnTo>
                    <a:pt x="585" y="465"/>
                  </a:lnTo>
                  <a:lnTo>
                    <a:pt x="523" y="525"/>
                  </a:lnTo>
                  <a:lnTo>
                    <a:pt x="464" y="587"/>
                  </a:lnTo>
                  <a:lnTo>
                    <a:pt x="408" y="651"/>
                  </a:lnTo>
                  <a:lnTo>
                    <a:pt x="355" y="718"/>
                  </a:lnTo>
                  <a:lnTo>
                    <a:pt x="305" y="790"/>
                  </a:lnTo>
                  <a:lnTo>
                    <a:pt x="258" y="862"/>
                  </a:lnTo>
                  <a:lnTo>
                    <a:pt x="215" y="936"/>
                  </a:lnTo>
                  <a:lnTo>
                    <a:pt x="175" y="1014"/>
                  </a:lnTo>
                  <a:lnTo>
                    <a:pt x="139" y="1093"/>
                  </a:lnTo>
                  <a:lnTo>
                    <a:pt x="108" y="1174"/>
                  </a:lnTo>
                  <a:lnTo>
                    <a:pt x="80" y="1257"/>
                  </a:lnTo>
                  <a:lnTo>
                    <a:pt x="56" y="1342"/>
                  </a:lnTo>
                  <a:lnTo>
                    <a:pt x="36" y="1429"/>
                  </a:lnTo>
                  <a:lnTo>
                    <a:pt x="20" y="1517"/>
                  </a:lnTo>
                  <a:lnTo>
                    <a:pt x="9" y="1607"/>
                  </a:lnTo>
                  <a:lnTo>
                    <a:pt x="2" y="1697"/>
                  </a:lnTo>
                  <a:lnTo>
                    <a:pt x="0" y="1790"/>
                  </a:lnTo>
                  <a:close/>
                </a:path>
              </a:pathLst>
            </a:custGeom>
            <a:solidFill>
              <a:srgbClr val="0F16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70" name="文本框 21"/>
          <p:cNvSpPr txBox="1"/>
          <p:nvPr/>
        </p:nvSpPr>
        <p:spPr>
          <a:xfrm>
            <a:off x="2700971" y="1527795"/>
            <a:ext cx="1984528" cy="338554"/>
          </a:xfrm>
          <a:prstGeom prst="rect">
            <a:avLst/>
          </a:prstGeom>
          <a:noFill/>
        </p:spPr>
        <p:txBody>
          <a:bodyPr wrap="square" rtlCol="0">
            <a:spAutoFit/>
          </a:bodyPr>
          <a:lstStyle/>
          <a:p>
            <a:pPr algn="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Tính thực tiễn</a:t>
            </a:r>
            <a:endPar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1" name="文本框 21"/>
          <p:cNvSpPr txBox="1"/>
          <p:nvPr/>
        </p:nvSpPr>
        <p:spPr>
          <a:xfrm>
            <a:off x="7535716" y="2766338"/>
            <a:ext cx="2195280" cy="338554"/>
          </a:xfrm>
          <a:prstGeom prst="rect">
            <a:avLst/>
          </a:prstGeom>
          <a:noFill/>
        </p:spPr>
        <p:txBody>
          <a:bodyPr wrap="square" rtlCol="0">
            <a:spAutoFit/>
          </a:bodyPr>
          <a:lstStyle/>
          <a:p>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Tính khoa học</a:t>
            </a:r>
            <a:endPar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2" name="文本框 21"/>
          <p:cNvSpPr txBox="1"/>
          <p:nvPr/>
        </p:nvSpPr>
        <p:spPr>
          <a:xfrm>
            <a:off x="2400731" y="3871611"/>
            <a:ext cx="2265469" cy="338554"/>
          </a:xfrm>
          <a:prstGeom prst="rect">
            <a:avLst/>
          </a:prstGeom>
          <a:noFill/>
        </p:spPr>
        <p:txBody>
          <a:bodyPr wrap="square" rtlCol="0">
            <a:spAutoFit/>
          </a:bodyPr>
          <a:lstStyle/>
          <a:p>
            <a:pPr algn="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Tính sáng tạo</a:t>
            </a:r>
            <a:endPar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3" name="文本框 21"/>
          <p:cNvSpPr txBox="1"/>
          <p:nvPr/>
        </p:nvSpPr>
        <p:spPr>
          <a:xfrm>
            <a:off x="7513495" y="5061880"/>
            <a:ext cx="2143052" cy="338554"/>
          </a:xfrm>
          <a:prstGeom prst="rect">
            <a:avLst/>
          </a:prstGeom>
          <a:noFill/>
        </p:spPr>
        <p:txBody>
          <a:bodyPr wrap="square" rtlCol="0">
            <a:spAutoFit/>
          </a:bodyPr>
          <a:lstStyle/>
          <a:p>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Tính khả thi</a:t>
            </a:r>
            <a:endPar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4" name="TextBox 73"/>
          <p:cNvSpPr txBox="1"/>
          <p:nvPr/>
        </p:nvSpPr>
        <p:spPr>
          <a:xfrm>
            <a:off x="1529976" y="1987097"/>
            <a:ext cx="3155523" cy="461665"/>
          </a:xfrm>
          <a:prstGeom prst="roundRect">
            <a:avLst>
              <a:gd name="adj" fmla="val 0"/>
            </a:avLst>
          </a:prstGeom>
          <a:noFill/>
        </p:spPr>
        <p:txBody>
          <a:bodyPr wrap="square" rtlCol="0">
            <a:spAutoFit/>
          </a:bodyPr>
          <a:lstStyle/>
          <a:p>
            <a:pPr algn="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5" name="TextBox 74"/>
          <p:cNvSpPr txBox="1"/>
          <p:nvPr/>
        </p:nvSpPr>
        <p:spPr>
          <a:xfrm>
            <a:off x="7601660" y="3215851"/>
            <a:ext cx="3276363" cy="461665"/>
          </a:xfrm>
          <a:prstGeom prst="roundRect">
            <a:avLst>
              <a:gd name="adj" fmla="val 0"/>
            </a:avLst>
          </a:prstGeom>
          <a:noFill/>
        </p:spPr>
        <p:txBody>
          <a:bodyPr wrap="square" rtlCol="0">
            <a:spAutoFit/>
          </a:bodyPr>
          <a:lstStyle/>
          <a:p>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6" name="TextBox 75"/>
          <p:cNvSpPr txBox="1"/>
          <p:nvPr/>
        </p:nvSpPr>
        <p:spPr>
          <a:xfrm>
            <a:off x="1861283" y="4309061"/>
            <a:ext cx="2804917" cy="461665"/>
          </a:xfrm>
          <a:prstGeom prst="roundRect">
            <a:avLst>
              <a:gd name="adj" fmla="val 0"/>
            </a:avLst>
          </a:prstGeom>
          <a:noFill/>
        </p:spPr>
        <p:txBody>
          <a:bodyPr wrap="square" rtlCol="0">
            <a:spAutoFit/>
          </a:bodyPr>
          <a:lstStyle/>
          <a:p>
            <a:pPr algn="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7" name="TextBox 76"/>
          <p:cNvSpPr txBox="1"/>
          <p:nvPr/>
        </p:nvSpPr>
        <p:spPr>
          <a:xfrm>
            <a:off x="7547504" y="5517550"/>
            <a:ext cx="2705440" cy="461665"/>
          </a:xfrm>
          <a:prstGeom prst="roundRect">
            <a:avLst>
              <a:gd name="adj" fmla="val 0"/>
            </a:avLst>
          </a:prstGeom>
          <a:noFill/>
        </p:spPr>
        <p:txBody>
          <a:bodyPr wrap="square" rtlCol="0">
            <a:spAutoFit/>
          </a:bodyPr>
          <a:lstStyle/>
          <a:p>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8" name="TextBox 77"/>
          <p:cNvSpPr txBox="1"/>
          <p:nvPr/>
        </p:nvSpPr>
        <p:spPr>
          <a:xfrm>
            <a:off x="5301090" y="1783980"/>
            <a:ext cx="350873" cy="707758"/>
          </a:xfrm>
          <a:prstGeom prst="roundRect">
            <a:avLst>
              <a:gd name="adj" fmla="val 0"/>
            </a:avLst>
          </a:prstGeom>
          <a:noFill/>
        </p:spPr>
        <p:txBody>
          <a:bodyPr wrap="square" rtlCol="0">
            <a:spAutoFit/>
          </a:bodyPr>
          <a:lstStyle/>
          <a:p>
            <a:pPr algn="r"/>
            <a:r>
              <a:rPr lang="en-US" altLang="zh-CN"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1</a:t>
            </a:r>
            <a:endParaRPr lang="zh-CN" altLang="en-US"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9" name="TextBox 78"/>
          <p:cNvSpPr txBox="1"/>
          <p:nvPr/>
        </p:nvSpPr>
        <p:spPr>
          <a:xfrm>
            <a:off x="6560672" y="2977086"/>
            <a:ext cx="350873" cy="707758"/>
          </a:xfrm>
          <a:prstGeom prst="roundRect">
            <a:avLst>
              <a:gd name="adj" fmla="val 0"/>
            </a:avLst>
          </a:prstGeom>
          <a:noFill/>
        </p:spPr>
        <p:txBody>
          <a:bodyPr wrap="square" rtlCol="0">
            <a:spAutoFit/>
          </a:bodyPr>
          <a:lstStyle/>
          <a:p>
            <a:pPr algn="r"/>
            <a:r>
              <a:rPr lang="en-US" altLang="zh-CN"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2</a:t>
            </a:r>
            <a:endParaRPr lang="zh-CN" altLang="en-US"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0" name="TextBox 79"/>
          <p:cNvSpPr txBox="1"/>
          <p:nvPr/>
        </p:nvSpPr>
        <p:spPr>
          <a:xfrm>
            <a:off x="5246530" y="4003915"/>
            <a:ext cx="350873" cy="707758"/>
          </a:xfrm>
          <a:prstGeom prst="roundRect">
            <a:avLst>
              <a:gd name="adj" fmla="val 0"/>
            </a:avLst>
          </a:prstGeom>
          <a:noFill/>
        </p:spPr>
        <p:txBody>
          <a:bodyPr wrap="square" rtlCol="0">
            <a:spAutoFit/>
          </a:bodyPr>
          <a:lstStyle/>
          <a:p>
            <a:pPr algn="r"/>
            <a:r>
              <a:rPr lang="en-US" altLang="zh-CN"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3</a:t>
            </a:r>
            <a:endParaRPr lang="zh-CN" altLang="en-US"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1" name="TextBox 80"/>
          <p:cNvSpPr txBox="1"/>
          <p:nvPr/>
        </p:nvSpPr>
        <p:spPr>
          <a:xfrm>
            <a:off x="6423312" y="5268015"/>
            <a:ext cx="350873" cy="707758"/>
          </a:xfrm>
          <a:prstGeom prst="roundRect">
            <a:avLst>
              <a:gd name="adj" fmla="val 0"/>
            </a:avLst>
          </a:prstGeom>
          <a:noFill/>
        </p:spPr>
        <p:txBody>
          <a:bodyPr wrap="square" rtlCol="0">
            <a:spAutoFit/>
          </a:bodyPr>
          <a:lstStyle/>
          <a:p>
            <a:pPr algn="r"/>
            <a:r>
              <a:rPr lang="en-US" altLang="zh-CN"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4</a:t>
            </a:r>
            <a:endParaRPr lang="zh-CN" altLang="en-US" sz="39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4" name="Rectangle 13">
            <a:extLst>
              <a:ext uri="{FF2B5EF4-FFF2-40B4-BE49-F238E27FC236}">
                <a16:creationId xmlns:a16="http://schemas.microsoft.com/office/drawing/2014/main" id="{C00B7B4E-5199-6BEB-B035-8AC967FC4F0E}"/>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5554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anim calcmode="lin" valueType="num">
                                      <p:cBhvr>
                                        <p:cTn id="14" dur="500" fill="hold"/>
                                        <p:tgtEl>
                                          <p:spTgt spid="78"/>
                                        </p:tgtEl>
                                        <p:attrNameLst>
                                          <p:attrName>ppt_x</p:attrName>
                                        </p:attrNameLst>
                                      </p:cBhvr>
                                      <p:tavLst>
                                        <p:tav tm="0">
                                          <p:val>
                                            <p:strVal val="#ppt_x"/>
                                          </p:val>
                                        </p:tav>
                                        <p:tav tm="100000">
                                          <p:val>
                                            <p:strVal val="#ppt_x"/>
                                          </p:val>
                                        </p:tav>
                                      </p:tavLst>
                                    </p:anim>
                                    <p:anim calcmode="lin" valueType="num">
                                      <p:cBhvr>
                                        <p:cTn id="15" dur="500" fill="hold"/>
                                        <p:tgtEl>
                                          <p:spTgt spid="7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1000"/>
                                        <p:tgtEl>
                                          <p:spTgt spid="70"/>
                                        </p:tgtEl>
                                      </p:cBhvr>
                                    </p:animEffect>
                                    <p:anim calcmode="lin" valueType="num">
                                      <p:cBhvr>
                                        <p:cTn id="20" dur="1000" fill="hold"/>
                                        <p:tgtEl>
                                          <p:spTgt spid="70"/>
                                        </p:tgtEl>
                                        <p:attrNameLst>
                                          <p:attrName>ppt_x</p:attrName>
                                        </p:attrNameLst>
                                      </p:cBhvr>
                                      <p:tavLst>
                                        <p:tav tm="0">
                                          <p:val>
                                            <p:strVal val="#ppt_x"/>
                                          </p:val>
                                        </p:tav>
                                        <p:tav tm="100000">
                                          <p:val>
                                            <p:strVal val="#ppt_x"/>
                                          </p:val>
                                        </p:tav>
                                      </p:tavLst>
                                    </p:anim>
                                    <p:anim calcmode="lin" valueType="num">
                                      <p:cBhvr>
                                        <p:cTn id="21" dur="1000" fill="hold"/>
                                        <p:tgtEl>
                                          <p:spTgt spid="7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1000"/>
                                        <p:tgtEl>
                                          <p:spTgt spid="74"/>
                                        </p:tgtEl>
                                      </p:cBhvr>
                                    </p:animEffect>
                                    <p:anim calcmode="lin" valueType="num">
                                      <p:cBhvr>
                                        <p:cTn id="25" dur="1000" fill="hold"/>
                                        <p:tgtEl>
                                          <p:spTgt spid="74"/>
                                        </p:tgtEl>
                                        <p:attrNameLst>
                                          <p:attrName>ppt_x</p:attrName>
                                        </p:attrNameLst>
                                      </p:cBhvr>
                                      <p:tavLst>
                                        <p:tav tm="0">
                                          <p:val>
                                            <p:strVal val="#ppt_x"/>
                                          </p:val>
                                        </p:tav>
                                        <p:tav tm="100000">
                                          <p:val>
                                            <p:strVal val="#ppt_x"/>
                                          </p:val>
                                        </p:tav>
                                      </p:tavLst>
                                    </p:anim>
                                    <p:anim calcmode="lin" valueType="num">
                                      <p:cBhvr>
                                        <p:cTn id="26" dur="1000" fill="hold"/>
                                        <p:tgtEl>
                                          <p:spTgt spid="74"/>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3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style.rotation</p:attrName>
                                        </p:attrNameLst>
                                      </p:cBhvr>
                                      <p:tavLst>
                                        <p:tav tm="0">
                                          <p:val>
                                            <p:fltVal val="90"/>
                                          </p:val>
                                        </p:tav>
                                        <p:tav tm="100000">
                                          <p:val>
                                            <p:fltVal val="0"/>
                                          </p:val>
                                        </p:tav>
                                      </p:tavLst>
                                    </p:anim>
                                    <p:animEffect transition="in" filter="fade">
                                      <p:cBhvr>
                                        <p:cTn id="33" dur="1000"/>
                                        <p:tgtEl>
                                          <p:spTgt spid="3"/>
                                        </p:tgtEl>
                                      </p:cBhvr>
                                    </p:animEffect>
                                  </p:childTnLst>
                                </p:cTn>
                              </p:par>
                              <p:par>
                                <p:cTn id="34" presetID="42" presetClass="entr" presetSubtype="0" fill="hold" grpId="0" nodeType="withEffect">
                                  <p:stCondLst>
                                    <p:cond delay="50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anim calcmode="lin" valueType="num">
                                      <p:cBhvr>
                                        <p:cTn id="37" dur="500" fill="hold"/>
                                        <p:tgtEl>
                                          <p:spTgt spid="79"/>
                                        </p:tgtEl>
                                        <p:attrNameLst>
                                          <p:attrName>ppt_x</p:attrName>
                                        </p:attrNameLst>
                                      </p:cBhvr>
                                      <p:tavLst>
                                        <p:tav tm="0">
                                          <p:val>
                                            <p:strVal val="#ppt_x"/>
                                          </p:val>
                                        </p:tav>
                                        <p:tav tm="100000">
                                          <p:val>
                                            <p:strVal val="#ppt_x"/>
                                          </p:val>
                                        </p:tav>
                                      </p:tavLst>
                                    </p:anim>
                                    <p:anim calcmode="lin" valueType="num">
                                      <p:cBhvr>
                                        <p:cTn id="38" dur="500" fill="hold"/>
                                        <p:tgtEl>
                                          <p:spTgt spid="79"/>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1000"/>
                                        <p:tgtEl>
                                          <p:spTgt spid="71"/>
                                        </p:tgtEl>
                                      </p:cBhvr>
                                    </p:animEffect>
                                    <p:anim calcmode="lin" valueType="num">
                                      <p:cBhvr>
                                        <p:cTn id="43" dur="1000" fill="hold"/>
                                        <p:tgtEl>
                                          <p:spTgt spid="71"/>
                                        </p:tgtEl>
                                        <p:attrNameLst>
                                          <p:attrName>ppt_x</p:attrName>
                                        </p:attrNameLst>
                                      </p:cBhvr>
                                      <p:tavLst>
                                        <p:tav tm="0">
                                          <p:val>
                                            <p:strVal val="#ppt_x"/>
                                          </p:val>
                                        </p:tav>
                                        <p:tav tm="100000">
                                          <p:val>
                                            <p:strVal val="#ppt_x"/>
                                          </p:val>
                                        </p:tav>
                                      </p:tavLst>
                                    </p:anim>
                                    <p:anim calcmode="lin" valueType="num">
                                      <p:cBhvr>
                                        <p:cTn id="44" dur="1000" fill="hold"/>
                                        <p:tgtEl>
                                          <p:spTgt spid="7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000"/>
                                        <p:tgtEl>
                                          <p:spTgt spid="75"/>
                                        </p:tgtEl>
                                      </p:cBhvr>
                                    </p:animEffect>
                                    <p:anim calcmode="lin" valueType="num">
                                      <p:cBhvr>
                                        <p:cTn id="48" dur="1000" fill="hold"/>
                                        <p:tgtEl>
                                          <p:spTgt spid="75"/>
                                        </p:tgtEl>
                                        <p:attrNameLst>
                                          <p:attrName>ppt_x</p:attrName>
                                        </p:attrNameLst>
                                      </p:cBhvr>
                                      <p:tavLst>
                                        <p:tav tm="0">
                                          <p:val>
                                            <p:strVal val="#ppt_x"/>
                                          </p:val>
                                        </p:tav>
                                        <p:tav tm="100000">
                                          <p:val>
                                            <p:strVal val="#ppt_x"/>
                                          </p:val>
                                        </p:tav>
                                      </p:tavLst>
                                    </p:anim>
                                    <p:anim calcmode="lin" valueType="num">
                                      <p:cBhvr>
                                        <p:cTn id="49" dur="1000" fill="hold"/>
                                        <p:tgtEl>
                                          <p:spTgt spid="75"/>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31" presetClass="entr" presetSubtype="0"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fltVal val="0"/>
                                          </p:val>
                                        </p:tav>
                                        <p:tav tm="100000">
                                          <p:val>
                                            <p:strVal val="#ppt_h"/>
                                          </p:val>
                                        </p:tav>
                                      </p:tavLst>
                                    </p:anim>
                                    <p:anim calcmode="lin" valueType="num">
                                      <p:cBhvr>
                                        <p:cTn id="55" dur="1000" fill="hold"/>
                                        <p:tgtEl>
                                          <p:spTgt spid="4"/>
                                        </p:tgtEl>
                                        <p:attrNameLst>
                                          <p:attrName>style.rotation</p:attrName>
                                        </p:attrNameLst>
                                      </p:cBhvr>
                                      <p:tavLst>
                                        <p:tav tm="0">
                                          <p:val>
                                            <p:fltVal val="90"/>
                                          </p:val>
                                        </p:tav>
                                        <p:tav tm="100000">
                                          <p:val>
                                            <p:fltVal val="0"/>
                                          </p:val>
                                        </p:tav>
                                      </p:tavLst>
                                    </p:anim>
                                    <p:animEffect transition="in" filter="fade">
                                      <p:cBhvr>
                                        <p:cTn id="56" dur="1000"/>
                                        <p:tgtEl>
                                          <p:spTgt spid="4"/>
                                        </p:tgtEl>
                                      </p:cBhvr>
                                    </p:animEffect>
                                  </p:childTnLst>
                                </p:cTn>
                              </p:par>
                              <p:par>
                                <p:cTn id="57" presetID="42" presetClass="entr" presetSubtype="0" fill="hold" grpId="0" nodeType="withEffect">
                                  <p:stCondLst>
                                    <p:cond delay="50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anim calcmode="lin" valueType="num">
                                      <p:cBhvr>
                                        <p:cTn id="60" dur="500" fill="hold"/>
                                        <p:tgtEl>
                                          <p:spTgt spid="80"/>
                                        </p:tgtEl>
                                        <p:attrNameLst>
                                          <p:attrName>ppt_x</p:attrName>
                                        </p:attrNameLst>
                                      </p:cBhvr>
                                      <p:tavLst>
                                        <p:tav tm="0">
                                          <p:val>
                                            <p:strVal val="#ppt_x"/>
                                          </p:val>
                                        </p:tav>
                                        <p:tav tm="100000">
                                          <p:val>
                                            <p:strVal val="#ppt_x"/>
                                          </p:val>
                                        </p:tav>
                                      </p:tavLst>
                                    </p:anim>
                                    <p:anim calcmode="lin" valueType="num">
                                      <p:cBhvr>
                                        <p:cTn id="61" dur="500" fill="hold"/>
                                        <p:tgtEl>
                                          <p:spTgt spid="80"/>
                                        </p:tgtEl>
                                        <p:attrNameLst>
                                          <p:attrName>ppt_y</p:attrName>
                                        </p:attrNameLst>
                                      </p:cBhvr>
                                      <p:tavLst>
                                        <p:tav tm="0">
                                          <p:val>
                                            <p:strVal val="#ppt_y+.1"/>
                                          </p:val>
                                        </p:tav>
                                        <p:tav tm="100000">
                                          <p:val>
                                            <p:strVal val="#ppt_y"/>
                                          </p:val>
                                        </p:tav>
                                      </p:tavLst>
                                    </p:anim>
                                  </p:childTnLst>
                                </p:cTn>
                              </p:par>
                            </p:childTnLst>
                          </p:cTn>
                        </p:par>
                        <p:par>
                          <p:cTn id="62" fill="hold">
                            <p:stCondLst>
                              <p:cond delay="5000"/>
                            </p:stCondLst>
                            <p:childTnLst>
                              <p:par>
                                <p:cTn id="63" presetID="42" presetClass="entr" presetSubtype="0" fill="hold" grpId="0"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1000"/>
                                        <p:tgtEl>
                                          <p:spTgt spid="76"/>
                                        </p:tgtEl>
                                      </p:cBhvr>
                                    </p:animEffect>
                                    <p:anim calcmode="lin" valueType="num">
                                      <p:cBhvr>
                                        <p:cTn id="71" dur="1000" fill="hold"/>
                                        <p:tgtEl>
                                          <p:spTgt spid="76"/>
                                        </p:tgtEl>
                                        <p:attrNameLst>
                                          <p:attrName>ppt_x</p:attrName>
                                        </p:attrNameLst>
                                      </p:cBhvr>
                                      <p:tavLst>
                                        <p:tav tm="0">
                                          <p:val>
                                            <p:strVal val="#ppt_x"/>
                                          </p:val>
                                        </p:tav>
                                        <p:tav tm="100000">
                                          <p:val>
                                            <p:strVal val="#ppt_x"/>
                                          </p:val>
                                        </p:tav>
                                      </p:tavLst>
                                    </p:anim>
                                    <p:anim calcmode="lin" valueType="num">
                                      <p:cBhvr>
                                        <p:cTn id="72" dur="1000" fill="hold"/>
                                        <p:tgtEl>
                                          <p:spTgt spid="76"/>
                                        </p:tgtEl>
                                        <p:attrNameLst>
                                          <p:attrName>ppt_y</p:attrName>
                                        </p:attrNameLst>
                                      </p:cBhvr>
                                      <p:tavLst>
                                        <p:tav tm="0">
                                          <p:val>
                                            <p:strVal val="#ppt_y+.1"/>
                                          </p:val>
                                        </p:tav>
                                        <p:tav tm="100000">
                                          <p:val>
                                            <p:strVal val="#ppt_y"/>
                                          </p:val>
                                        </p:tav>
                                      </p:tavLst>
                                    </p:anim>
                                  </p:childTnLst>
                                </p:cTn>
                              </p:par>
                            </p:childTnLst>
                          </p:cTn>
                        </p:par>
                        <p:par>
                          <p:cTn id="73" fill="hold">
                            <p:stCondLst>
                              <p:cond delay="6000"/>
                            </p:stCondLst>
                            <p:childTnLst>
                              <p:par>
                                <p:cTn id="74" presetID="31" presetClass="entr" presetSubtype="0"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1000" fill="hold"/>
                                        <p:tgtEl>
                                          <p:spTgt spid="5"/>
                                        </p:tgtEl>
                                        <p:attrNameLst>
                                          <p:attrName>ppt_w</p:attrName>
                                        </p:attrNameLst>
                                      </p:cBhvr>
                                      <p:tavLst>
                                        <p:tav tm="0">
                                          <p:val>
                                            <p:fltVal val="0"/>
                                          </p:val>
                                        </p:tav>
                                        <p:tav tm="100000">
                                          <p:val>
                                            <p:strVal val="#ppt_w"/>
                                          </p:val>
                                        </p:tav>
                                      </p:tavLst>
                                    </p:anim>
                                    <p:anim calcmode="lin" valueType="num">
                                      <p:cBhvr>
                                        <p:cTn id="77" dur="1000" fill="hold"/>
                                        <p:tgtEl>
                                          <p:spTgt spid="5"/>
                                        </p:tgtEl>
                                        <p:attrNameLst>
                                          <p:attrName>ppt_h</p:attrName>
                                        </p:attrNameLst>
                                      </p:cBhvr>
                                      <p:tavLst>
                                        <p:tav tm="0">
                                          <p:val>
                                            <p:fltVal val="0"/>
                                          </p:val>
                                        </p:tav>
                                        <p:tav tm="100000">
                                          <p:val>
                                            <p:strVal val="#ppt_h"/>
                                          </p:val>
                                        </p:tav>
                                      </p:tavLst>
                                    </p:anim>
                                    <p:anim calcmode="lin" valueType="num">
                                      <p:cBhvr>
                                        <p:cTn id="78" dur="1000" fill="hold"/>
                                        <p:tgtEl>
                                          <p:spTgt spid="5"/>
                                        </p:tgtEl>
                                        <p:attrNameLst>
                                          <p:attrName>style.rotation</p:attrName>
                                        </p:attrNameLst>
                                      </p:cBhvr>
                                      <p:tavLst>
                                        <p:tav tm="0">
                                          <p:val>
                                            <p:fltVal val="90"/>
                                          </p:val>
                                        </p:tav>
                                        <p:tav tm="100000">
                                          <p:val>
                                            <p:fltVal val="0"/>
                                          </p:val>
                                        </p:tav>
                                      </p:tavLst>
                                    </p:anim>
                                    <p:animEffect transition="in" filter="fade">
                                      <p:cBhvr>
                                        <p:cTn id="79" dur="1000"/>
                                        <p:tgtEl>
                                          <p:spTgt spid="5"/>
                                        </p:tgtEl>
                                      </p:cBhvr>
                                    </p:animEffect>
                                  </p:childTnLst>
                                </p:cTn>
                              </p:par>
                              <p:par>
                                <p:cTn id="80" presetID="42" presetClass="entr" presetSubtype="0" fill="hold" grpId="0" nodeType="withEffect">
                                  <p:stCondLst>
                                    <p:cond delay="50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500"/>
                                        <p:tgtEl>
                                          <p:spTgt spid="81"/>
                                        </p:tgtEl>
                                      </p:cBhvr>
                                    </p:animEffect>
                                    <p:anim calcmode="lin" valueType="num">
                                      <p:cBhvr>
                                        <p:cTn id="83" dur="500" fill="hold"/>
                                        <p:tgtEl>
                                          <p:spTgt spid="81"/>
                                        </p:tgtEl>
                                        <p:attrNameLst>
                                          <p:attrName>ppt_x</p:attrName>
                                        </p:attrNameLst>
                                      </p:cBhvr>
                                      <p:tavLst>
                                        <p:tav tm="0">
                                          <p:val>
                                            <p:strVal val="#ppt_x"/>
                                          </p:val>
                                        </p:tav>
                                        <p:tav tm="100000">
                                          <p:val>
                                            <p:strVal val="#ppt_x"/>
                                          </p:val>
                                        </p:tav>
                                      </p:tavLst>
                                    </p:anim>
                                    <p:anim calcmode="lin" valueType="num">
                                      <p:cBhvr>
                                        <p:cTn id="84" dur="500" fill="hold"/>
                                        <p:tgtEl>
                                          <p:spTgt spid="81"/>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42" presetClass="entr" presetSubtype="0" fill="hold" grpId="0" nodeType="after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fade">
                                      <p:cBhvr>
                                        <p:cTn id="88" dur="1000"/>
                                        <p:tgtEl>
                                          <p:spTgt spid="73"/>
                                        </p:tgtEl>
                                      </p:cBhvr>
                                    </p:animEffect>
                                    <p:anim calcmode="lin" valueType="num">
                                      <p:cBhvr>
                                        <p:cTn id="89" dur="1000" fill="hold"/>
                                        <p:tgtEl>
                                          <p:spTgt spid="73"/>
                                        </p:tgtEl>
                                        <p:attrNameLst>
                                          <p:attrName>ppt_x</p:attrName>
                                        </p:attrNameLst>
                                      </p:cBhvr>
                                      <p:tavLst>
                                        <p:tav tm="0">
                                          <p:val>
                                            <p:strVal val="#ppt_x"/>
                                          </p:val>
                                        </p:tav>
                                        <p:tav tm="100000">
                                          <p:val>
                                            <p:strVal val="#ppt_x"/>
                                          </p:val>
                                        </p:tav>
                                      </p:tavLst>
                                    </p:anim>
                                    <p:anim calcmode="lin" valueType="num">
                                      <p:cBhvr>
                                        <p:cTn id="90" dur="1000" fill="hold"/>
                                        <p:tgtEl>
                                          <p:spTgt spid="7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1000"/>
                                        <p:tgtEl>
                                          <p:spTgt spid="77"/>
                                        </p:tgtEl>
                                      </p:cBhvr>
                                    </p:animEffect>
                                    <p:anim calcmode="lin" valueType="num">
                                      <p:cBhvr>
                                        <p:cTn id="94" dur="1000" fill="hold"/>
                                        <p:tgtEl>
                                          <p:spTgt spid="77"/>
                                        </p:tgtEl>
                                        <p:attrNameLst>
                                          <p:attrName>ppt_x</p:attrName>
                                        </p:attrNameLst>
                                      </p:cBhvr>
                                      <p:tavLst>
                                        <p:tav tm="0">
                                          <p:val>
                                            <p:strVal val="#ppt_x"/>
                                          </p:val>
                                        </p:tav>
                                        <p:tav tm="100000">
                                          <p:val>
                                            <p:strVal val="#ppt_x"/>
                                          </p:val>
                                        </p:tav>
                                      </p:tavLst>
                                    </p:anim>
                                    <p:anim calcmode="lin" valueType="num">
                                      <p:cBhvr>
                                        <p:cTn id="95"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P spid="77" grpId="0"/>
      <p:bldP spid="78" grpId="0"/>
      <p:bldP spid="79" grpId="0"/>
      <p:bldP spid="80"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8">
            <a:extLst>
              <a:ext uri="{FF2B5EF4-FFF2-40B4-BE49-F238E27FC236}">
                <a16:creationId xmlns:a16="http://schemas.microsoft.com/office/drawing/2014/main" id="{5343CB73-307B-4708-B7BE-AFE448F40286}"/>
              </a:ext>
            </a:extLst>
          </p:cNvPr>
          <p:cNvGrpSpPr/>
          <p:nvPr/>
        </p:nvGrpSpPr>
        <p:grpSpPr>
          <a:xfrm>
            <a:off x="3996283" y="1971582"/>
            <a:ext cx="3559948" cy="3654710"/>
            <a:chOff x="4526606" y="2181616"/>
            <a:chExt cx="3162573" cy="3246758"/>
          </a:xfrm>
        </p:grpSpPr>
        <p:grpSp>
          <p:nvGrpSpPr>
            <p:cNvPr id="47" name="Group 159">
              <a:extLst>
                <a:ext uri="{FF2B5EF4-FFF2-40B4-BE49-F238E27FC236}">
                  <a16:creationId xmlns:a16="http://schemas.microsoft.com/office/drawing/2014/main" id="{950F1626-CE15-4BA2-A47A-FC7A97C6616B}"/>
                </a:ext>
              </a:extLst>
            </p:cNvPr>
            <p:cNvGrpSpPr/>
            <p:nvPr/>
          </p:nvGrpSpPr>
          <p:grpSpPr>
            <a:xfrm>
              <a:off x="5926934" y="2181616"/>
              <a:ext cx="296588" cy="296588"/>
              <a:chOff x="4763" y="6350"/>
              <a:chExt cx="2921000" cy="2921000"/>
            </a:xfrm>
            <a:solidFill>
              <a:schemeClr val="bg1"/>
            </a:solidFill>
          </p:grpSpPr>
          <p:sp>
            <p:nvSpPr>
              <p:cNvPr id="72" name="Freeform: Shape 184">
                <a:extLst>
                  <a:ext uri="{FF2B5EF4-FFF2-40B4-BE49-F238E27FC236}">
                    <a16:creationId xmlns:a16="http://schemas.microsoft.com/office/drawing/2014/main" id="{EFFFF710-8C30-4D4A-BC79-4030201BC64B}"/>
                  </a:ext>
                </a:extLst>
              </p:cNvPr>
              <p:cNvSpPr>
                <a:spLocks/>
              </p:cNvSpPr>
              <p:nvPr/>
            </p:nvSpPr>
            <p:spPr bwMode="auto">
              <a:xfrm>
                <a:off x="4763" y="6350"/>
                <a:ext cx="2921000" cy="2921000"/>
              </a:xfrm>
              <a:custGeom>
                <a:avLst/>
                <a:gdLst>
                  <a:gd name="T0" fmla="*/ 703 w 776"/>
                  <a:gd name="T1" fmla="*/ 0 h 776"/>
                  <a:gd name="T2" fmla="*/ 170 w 776"/>
                  <a:gd name="T3" fmla="*/ 0 h 776"/>
                  <a:gd name="T4" fmla="*/ 97 w 776"/>
                  <a:gd name="T5" fmla="*/ 73 h 776"/>
                  <a:gd name="T6" fmla="*/ 97 w 776"/>
                  <a:gd name="T7" fmla="*/ 121 h 776"/>
                  <a:gd name="T8" fmla="*/ 73 w 776"/>
                  <a:gd name="T9" fmla="*/ 121 h 776"/>
                  <a:gd name="T10" fmla="*/ 0 w 776"/>
                  <a:gd name="T11" fmla="*/ 194 h 776"/>
                  <a:gd name="T12" fmla="*/ 0 w 776"/>
                  <a:gd name="T13" fmla="*/ 679 h 776"/>
                  <a:gd name="T14" fmla="*/ 97 w 776"/>
                  <a:gd name="T15" fmla="*/ 776 h 776"/>
                  <a:gd name="T16" fmla="*/ 679 w 776"/>
                  <a:gd name="T17" fmla="*/ 776 h 776"/>
                  <a:gd name="T18" fmla="*/ 776 w 776"/>
                  <a:gd name="T19" fmla="*/ 679 h 776"/>
                  <a:gd name="T20" fmla="*/ 776 w 776"/>
                  <a:gd name="T21" fmla="*/ 73 h 776"/>
                  <a:gd name="T22" fmla="*/ 703 w 776"/>
                  <a:gd name="T23" fmla="*/ 0 h 776"/>
                  <a:gd name="T24" fmla="*/ 728 w 776"/>
                  <a:gd name="T25" fmla="*/ 679 h 776"/>
                  <a:gd name="T26" fmla="*/ 679 w 776"/>
                  <a:gd name="T27" fmla="*/ 728 h 776"/>
                  <a:gd name="T28" fmla="*/ 97 w 776"/>
                  <a:gd name="T29" fmla="*/ 728 h 776"/>
                  <a:gd name="T30" fmla="*/ 49 w 776"/>
                  <a:gd name="T31" fmla="*/ 679 h 776"/>
                  <a:gd name="T32" fmla="*/ 49 w 776"/>
                  <a:gd name="T33" fmla="*/ 194 h 776"/>
                  <a:gd name="T34" fmla="*/ 73 w 776"/>
                  <a:gd name="T35" fmla="*/ 170 h 776"/>
                  <a:gd name="T36" fmla="*/ 97 w 776"/>
                  <a:gd name="T37" fmla="*/ 170 h 776"/>
                  <a:gd name="T38" fmla="*/ 97 w 776"/>
                  <a:gd name="T39" fmla="*/ 655 h 776"/>
                  <a:gd name="T40" fmla="*/ 121 w 776"/>
                  <a:gd name="T41" fmla="*/ 679 h 776"/>
                  <a:gd name="T42" fmla="*/ 146 w 776"/>
                  <a:gd name="T43" fmla="*/ 655 h 776"/>
                  <a:gd name="T44" fmla="*/ 146 w 776"/>
                  <a:gd name="T45" fmla="*/ 73 h 776"/>
                  <a:gd name="T46" fmla="*/ 170 w 776"/>
                  <a:gd name="T47" fmla="*/ 48 h 776"/>
                  <a:gd name="T48" fmla="*/ 703 w 776"/>
                  <a:gd name="T49" fmla="*/ 48 h 776"/>
                  <a:gd name="T50" fmla="*/ 728 w 776"/>
                  <a:gd name="T51" fmla="*/ 73 h 776"/>
                  <a:gd name="T52" fmla="*/ 728 w 776"/>
                  <a:gd name="T53" fmla="*/ 679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6" h="776">
                    <a:moveTo>
                      <a:pt x="703" y="0"/>
                    </a:moveTo>
                    <a:cubicBezTo>
                      <a:pt x="170" y="0"/>
                      <a:pt x="170" y="0"/>
                      <a:pt x="170" y="0"/>
                    </a:cubicBezTo>
                    <a:cubicBezTo>
                      <a:pt x="130" y="0"/>
                      <a:pt x="97" y="33"/>
                      <a:pt x="97" y="73"/>
                    </a:cubicBezTo>
                    <a:cubicBezTo>
                      <a:pt x="97" y="121"/>
                      <a:pt x="97" y="121"/>
                      <a:pt x="97" y="121"/>
                    </a:cubicBezTo>
                    <a:cubicBezTo>
                      <a:pt x="73" y="121"/>
                      <a:pt x="73" y="121"/>
                      <a:pt x="73" y="121"/>
                    </a:cubicBezTo>
                    <a:cubicBezTo>
                      <a:pt x="33" y="121"/>
                      <a:pt x="0" y="154"/>
                      <a:pt x="0" y="194"/>
                    </a:cubicBezTo>
                    <a:cubicBezTo>
                      <a:pt x="0" y="679"/>
                      <a:pt x="0" y="679"/>
                      <a:pt x="0" y="679"/>
                    </a:cubicBezTo>
                    <a:cubicBezTo>
                      <a:pt x="0" y="733"/>
                      <a:pt x="43" y="776"/>
                      <a:pt x="97" y="776"/>
                    </a:cubicBezTo>
                    <a:cubicBezTo>
                      <a:pt x="679" y="776"/>
                      <a:pt x="679" y="776"/>
                      <a:pt x="679" y="776"/>
                    </a:cubicBezTo>
                    <a:cubicBezTo>
                      <a:pt x="733" y="776"/>
                      <a:pt x="776" y="733"/>
                      <a:pt x="776" y="679"/>
                    </a:cubicBezTo>
                    <a:cubicBezTo>
                      <a:pt x="776" y="73"/>
                      <a:pt x="776" y="73"/>
                      <a:pt x="776" y="73"/>
                    </a:cubicBezTo>
                    <a:cubicBezTo>
                      <a:pt x="776" y="33"/>
                      <a:pt x="743" y="0"/>
                      <a:pt x="703" y="0"/>
                    </a:cubicBezTo>
                    <a:close/>
                    <a:moveTo>
                      <a:pt x="728" y="679"/>
                    </a:moveTo>
                    <a:cubicBezTo>
                      <a:pt x="728" y="706"/>
                      <a:pt x="706" y="728"/>
                      <a:pt x="679" y="728"/>
                    </a:cubicBezTo>
                    <a:cubicBezTo>
                      <a:pt x="97" y="728"/>
                      <a:pt x="97" y="728"/>
                      <a:pt x="97" y="728"/>
                    </a:cubicBezTo>
                    <a:cubicBezTo>
                      <a:pt x="70" y="728"/>
                      <a:pt x="49" y="706"/>
                      <a:pt x="49" y="679"/>
                    </a:cubicBezTo>
                    <a:cubicBezTo>
                      <a:pt x="49" y="194"/>
                      <a:pt x="49" y="194"/>
                      <a:pt x="49" y="194"/>
                    </a:cubicBezTo>
                    <a:cubicBezTo>
                      <a:pt x="49" y="181"/>
                      <a:pt x="59" y="170"/>
                      <a:pt x="73" y="170"/>
                    </a:cubicBezTo>
                    <a:cubicBezTo>
                      <a:pt x="97" y="170"/>
                      <a:pt x="97" y="170"/>
                      <a:pt x="97" y="170"/>
                    </a:cubicBezTo>
                    <a:cubicBezTo>
                      <a:pt x="97" y="655"/>
                      <a:pt x="97" y="655"/>
                      <a:pt x="97" y="655"/>
                    </a:cubicBezTo>
                    <a:cubicBezTo>
                      <a:pt x="97" y="668"/>
                      <a:pt x="108" y="679"/>
                      <a:pt x="121" y="679"/>
                    </a:cubicBezTo>
                    <a:cubicBezTo>
                      <a:pt x="135" y="679"/>
                      <a:pt x="146" y="668"/>
                      <a:pt x="146" y="655"/>
                    </a:cubicBezTo>
                    <a:cubicBezTo>
                      <a:pt x="146" y="73"/>
                      <a:pt x="146" y="73"/>
                      <a:pt x="146" y="73"/>
                    </a:cubicBezTo>
                    <a:cubicBezTo>
                      <a:pt x="146" y="59"/>
                      <a:pt x="156" y="48"/>
                      <a:pt x="170" y="48"/>
                    </a:cubicBezTo>
                    <a:cubicBezTo>
                      <a:pt x="703" y="48"/>
                      <a:pt x="703" y="48"/>
                      <a:pt x="703" y="48"/>
                    </a:cubicBezTo>
                    <a:cubicBezTo>
                      <a:pt x="717" y="48"/>
                      <a:pt x="728" y="59"/>
                      <a:pt x="728" y="73"/>
                    </a:cubicBezTo>
                    <a:lnTo>
                      <a:pt x="728" y="679"/>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3" name="Freeform: Shape 185">
                <a:extLst>
                  <a:ext uri="{FF2B5EF4-FFF2-40B4-BE49-F238E27FC236}">
                    <a16:creationId xmlns:a16="http://schemas.microsoft.com/office/drawing/2014/main" id="{31119D8A-510E-488E-93D9-DA426F5CACBD}"/>
                  </a:ext>
                </a:extLst>
              </p:cNvPr>
              <p:cNvSpPr>
                <a:spLocks/>
              </p:cNvSpPr>
              <p:nvPr/>
            </p:nvSpPr>
            <p:spPr bwMode="auto">
              <a:xfrm>
                <a:off x="1739901" y="1101725"/>
                <a:ext cx="820738" cy="90488"/>
              </a:xfrm>
              <a:custGeom>
                <a:avLst/>
                <a:gdLst>
                  <a:gd name="T0" fmla="*/ 12 w 218"/>
                  <a:gd name="T1" fmla="*/ 24 h 24"/>
                  <a:gd name="T2" fmla="*/ 206 w 218"/>
                  <a:gd name="T3" fmla="*/ 24 h 24"/>
                  <a:gd name="T4" fmla="*/ 218 w 218"/>
                  <a:gd name="T5" fmla="*/ 12 h 24"/>
                  <a:gd name="T6" fmla="*/ 206 w 218"/>
                  <a:gd name="T7" fmla="*/ 0 h 24"/>
                  <a:gd name="T8" fmla="*/ 12 w 218"/>
                  <a:gd name="T9" fmla="*/ 0 h 24"/>
                  <a:gd name="T10" fmla="*/ 0 w 218"/>
                  <a:gd name="T11" fmla="*/ 12 h 24"/>
                  <a:gd name="T12" fmla="*/ 12 w 2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12" y="24"/>
                    </a:moveTo>
                    <a:cubicBezTo>
                      <a:pt x="206" y="24"/>
                      <a:pt x="206" y="24"/>
                      <a:pt x="206" y="24"/>
                    </a:cubicBezTo>
                    <a:cubicBezTo>
                      <a:pt x="213" y="24"/>
                      <a:pt x="218" y="19"/>
                      <a:pt x="218" y="12"/>
                    </a:cubicBezTo>
                    <a:cubicBezTo>
                      <a:pt x="218" y="6"/>
                      <a:pt x="213" y="0"/>
                      <a:pt x="206" y="0"/>
                    </a:cubicBezTo>
                    <a:cubicBezTo>
                      <a:pt x="12" y="0"/>
                      <a:pt x="12" y="0"/>
                      <a:pt x="12" y="0"/>
                    </a:cubicBezTo>
                    <a:cubicBezTo>
                      <a:pt x="5" y="0"/>
                      <a:pt x="0" y="6"/>
                      <a:pt x="0" y="12"/>
                    </a:cubicBezTo>
                    <a:cubicBezTo>
                      <a:pt x="0" y="19"/>
                      <a:pt x="5" y="24"/>
                      <a:pt x="12"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4" name="Freeform: Shape 186">
                <a:extLst>
                  <a:ext uri="{FF2B5EF4-FFF2-40B4-BE49-F238E27FC236}">
                    <a16:creationId xmlns:a16="http://schemas.microsoft.com/office/drawing/2014/main" id="{AEAE86F6-D990-476B-AAE7-49FB7CC508A6}"/>
                  </a:ext>
                </a:extLst>
              </p:cNvPr>
              <p:cNvSpPr>
                <a:spLocks/>
              </p:cNvSpPr>
              <p:nvPr/>
            </p:nvSpPr>
            <p:spPr bwMode="auto">
              <a:xfrm>
                <a:off x="1739901" y="827088"/>
                <a:ext cx="820738" cy="93663"/>
              </a:xfrm>
              <a:custGeom>
                <a:avLst/>
                <a:gdLst>
                  <a:gd name="T0" fmla="*/ 12 w 218"/>
                  <a:gd name="T1" fmla="*/ 25 h 25"/>
                  <a:gd name="T2" fmla="*/ 206 w 218"/>
                  <a:gd name="T3" fmla="*/ 25 h 25"/>
                  <a:gd name="T4" fmla="*/ 218 w 218"/>
                  <a:gd name="T5" fmla="*/ 13 h 25"/>
                  <a:gd name="T6" fmla="*/ 206 w 218"/>
                  <a:gd name="T7" fmla="*/ 0 h 25"/>
                  <a:gd name="T8" fmla="*/ 12 w 218"/>
                  <a:gd name="T9" fmla="*/ 0 h 25"/>
                  <a:gd name="T10" fmla="*/ 0 w 218"/>
                  <a:gd name="T11" fmla="*/ 13 h 25"/>
                  <a:gd name="T12" fmla="*/ 12 w 218"/>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12" y="25"/>
                    </a:moveTo>
                    <a:cubicBezTo>
                      <a:pt x="206" y="25"/>
                      <a:pt x="206" y="25"/>
                      <a:pt x="206" y="25"/>
                    </a:cubicBezTo>
                    <a:cubicBezTo>
                      <a:pt x="213" y="25"/>
                      <a:pt x="218" y="19"/>
                      <a:pt x="218" y="13"/>
                    </a:cubicBezTo>
                    <a:cubicBezTo>
                      <a:pt x="218" y="6"/>
                      <a:pt x="213" y="0"/>
                      <a:pt x="206"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5" name="Freeform: Shape 187">
                <a:extLst>
                  <a:ext uri="{FF2B5EF4-FFF2-40B4-BE49-F238E27FC236}">
                    <a16:creationId xmlns:a16="http://schemas.microsoft.com/office/drawing/2014/main" id="{25488191-7DAE-40BC-BC70-5F228CB9BD8E}"/>
                  </a:ext>
                </a:extLst>
              </p:cNvPr>
              <p:cNvSpPr>
                <a:spLocks/>
              </p:cNvSpPr>
              <p:nvPr/>
            </p:nvSpPr>
            <p:spPr bwMode="auto">
              <a:xfrm>
                <a:off x="1739901" y="557213"/>
                <a:ext cx="820738" cy="88900"/>
              </a:xfrm>
              <a:custGeom>
                <a:avLst/>
                <a:gdLst>
                  <a:gd name="T0" fmla="*/ 12 w 218"/>
                  <a:gd name="T1" fmla="*/ 24 h 24"/>
                  <a:gd name="T2" fmla="*/ 206 w 218"/>
                  <a:gd name="T3" fmla="*/ 24 h 24"/>
                  <a:gd name="T4" fmla="*/ 218 w 218"/>
                  <a:gd name="T5" fmla="*/ 12 h 24"/>
                  <a:gd name="T6" fmla="*/ 206 w 218"/>
                  <a:gd name="T7" fmla="*/ 0 h 24"/>
                  <a:gd name="T8" fmla="*/ 12 w 218"/>
                  <a:gd name="T9" fmla="*/ 0 h 24"/>
                  <a:gd name="T10" fmla="*/ 0 w 218"/>
                  <a:gd name="T11" fmla="*/ 12 h 24"/>
                  <a:gd name="T12" fmla="*/ 12 w 2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12" y="24"/>
                    </a:moveTo>
                    <a:cubicBezTo>
                      <a:pt x="206" y="24"/>
                      <a:pt x="206" y="24"/>
                      <a:pt x="206" y="24"/>
                    </a:cubicBezTo>
                    <a:cubicBezTo>
                      <a:pt x="213" y="24"/>
                      <a:pt x="218" y="18"/>
                      <a:pt x="218" y="12"/>
                    </a:cubicBezTo>
                    <a:cubicBezTo>
                      <a:pt x="218" y="5"/>
                      <a:pt x="213" y="0"/>
                      <a:pt x="206" y="0"/>
                    </a:cubicBezTo>
                    <a:cubicBezTo>
                      <a:pt x="12" y="0"/>
                      <a:pt x="12" y="0"/>
                      <a:pt x="12" y="0"/>
                    </a:cubicBezTo>
                    <a:cubicBezTo>
                      <a:pt x="5" y="0"/>
                      <a:pt x="0" y="5"/>
                      <a:pt x="0" y="12"/>
                    </a:cubicBezTo>
                    <a:cubicBezTo>
                      <a:pt x="0" y="18"/>
                      <a:pt x="5" y="24"/>
                      <a:pt x="12"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6" name="Freeform: Shape 188">
                <a:extLst>
                  <a:ext uri="{FF2B5EF4-FFF2-40B4-BE49-F238E27FC236}">
                    <a16:creationId xmlns:a16="http://schemas.microsoft.com/office/drawing/2014/main" id="{D636525A-E710-458C-8F2D-BC39082DC099}"/>
                  </a:ext>
                </a:extLst>
              </p:cNvPr>
              <p:cNvSpPr>
                <a:spLocks/>
              </p:cNvSpPr>
              <p:nvPr/>
            </p:nvSpPr>
            <p:spPr bwMode="auto">
              <a:xfrm>
                <a:off x="735013" y="2471738"/>
                <a:ext cx="820738" cy="90488"/>
              </a:xfrm>
              <a:custGeom>
                <a:avLst/>
                <a:gdLst>
                  <a:gd name="T0" fmla="*/ 206 w 218"/>
                  <a:gd name="T1" fmla="*/ 0 h 24"/>
                  <a:gd name="T2" fmla="*/ 12 w 218"/>
                  <a:gd name="T3" fmla="*/ 0 h 24"/>
                  <a:gd name="T4" fmla="*/ 0 w 218"/>
                  <a:gd name="T5" fmla="*/ 12 h 24"/>
                  <a:gd name="T6" fmla="*/ 12 w 218"/>
                  <a:gd name="T7" fmla="*/ 24 h 24"/>
                  <a:gd name="T8" fmla="*/ 206 w 218"/>
                  <a:gd name="T9" fmla="*/ 24 h 24"/>
                  <a:gd name="T10" fmla="*/ 218 w 218"/>
                  <a:gd name="T11" fmla="*/ 12 h 24"/>
                  <a:gd name="T12" fmla="*/ 206 w 2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206" y="0"/>
                    </a:moveTo>
                    <a:cubicBezTo>
                      <a:pt x="12" y="0"/>
                      <a:pt x="12" y="0"/>
                      <a:pt x="12" y="0"/>
                    </a:cubicBezTo>
                    <a:cubicBezTo>
                      <a:pt x="5" y="0"/>
                      <a:pt x="0" y="5"/>
                      <a:pt x="0" y="12"/>
                    </a:cubicBezTo>
                    <a:cubicBezTo>
                      <a:pt x="0" y="19"/>
                      <a:pt x="5" y="24"/>
                      <a:pt x="12" y="24"/>
                    </a:cubicBezTo>
                    <a:cubicBezTo>
                      <a:pt x="206" y="24"/>
                      <a:pt x="206" y="24"/>
                      <a:pt x="206" y="24"/>
                    </a:cubicBezTo>
                    <a:cubicBezTo>
                      <a:pt x="213" y="24"/>
                      <a:pt x="218" y="19"/>
                      <a:pt x="218" y="12"/>
                    </a:cubicBezTo>
                    <a:cubicBezTo>
                      <a:pt x="218" y="5"/>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7" name="Freeform: Shape 189">
                <a:extLst>
                  <a:ext uri="{FF2B5EF4-FFF2-40B4-BE49-F238E27FC236}">
                    <a16:creationId xmlns:a16="http://schemas.microsoft.com/office/drawing/2014/main" id="{BD00D385-D5F8-4AC8-B4FF-239788AF351F}"/>
                  </a:ext>
                </a:extLst>
              </p:cNvPr>
              <p:cNvSpPr>
                <a:spLocks/>
              </p:cNvSpPr>
              <p:nvPr/>
            </p:nvSpPr>
            <p:spPr bwMode="auto">
              <a:xfrm>
                <a:off x="735013" y="2197100"/>
                <a:ext cx="820738" cy="90488"/>
              </a:xfrm>
              <a:custGeom>
                <a:avLst/>
                <a:gdLst>
                  <a:gd name="T0" fmla="*/ 206 w 218"/>
                  <a:gd name="T1" fmla="*/ 0 h 24"/>
                  <a:gd name="T2" fmla="*/ 12 w 218"/>
                  <a:gd name="T3" fmla="*/ 0 h 24"/>
                  <a:gd name="T4" fmla="*/ 0 w 218"/>
                  <a:gd name="T5" fmla="*/ 12 h 24"/>
                  <a:gd name="T6" fmla="*/ 12 w 218"/>
                  <a:gd name="T7" fmla="*/ 24 h 24"/>
                  <a:gd name="T8" fmla="*/ 206 w 218"/>
                  <a:gd name="T9" fmla="*/ 24 h 24"/>
                  <a:gd name="T10" fmla="*/ 218 w 218"/>
                  <a:gd name="T11" fmla="*/ 12 h 24"/>
                  <a:gd name="T12" fmla="*/ 206 w 2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206" y="0"/>
                    </a:moveTo>
                    <a:cubicBezTo>
                      <a:pt x="12" y="0"/>
                      <a:pt x="12" y="0"/>
                      <a:pt x="12" y="0"/>
                    </a:cubicBezTo>
                    <a:cubicBezTo>
                      <a:pt x="5" y="0"/>
                      <a:pt x="0" y="6"/>
                      <a:pt x="0" y="12"/>
                    </a:cubicBezTo>
                    <a:cubicBezTo>
                      <a:pt x="0" y="19"/>
                      <a:pt x="5" y="24"/>
                      <a:pt x="12" y="24"/>
                    </a:cubicBezTo>
                    <a:cubicBezTo>
                      <a:pt x="206" y="24"/>
                      <a:pt x="206" y="24"/>
                      <a:pt x="206" y="24"/>
                    </a:cubicBezTo>
                    <a:cubicBezTo>
                      <a:pt x="213" y="24"/>
                      <a:pt x="218" y="19"/>
                      <a:pt x="218" y="12"/>
                    </a:cubicBezTo>
                    <a:cubicBezTo>
                      <a:pt x="218" y="6"/>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8" name="Freeform: Shape 190">
                <a:extLst>
                  <a:ext uri="{FF2B5EF4-FFF2-40B4-BE49-F238E27FC236}">
                    <a16:creationId xmlns:a16="http://schemas.microsoft.com/office/drawing/2014/main" id="{927633B0-EFD0-402A-BAFC-54F2BF94B79F}"/>
                  </a:ext>
                </a:extLst>
              </p:cNvPr>
              <p:cNvSpPr>
                <a:spLocks/>
              </p:cNvSpPr>
              <p:nvPr/>
            </p:nvSpPr>
            <p:spPr bwMode="auto">
              <a:xfrm>
                <a:off x="735013" y="1922463"/>
                <a:ext cx="820738" cy="93663"/>
              </a:xfrm>
              <a:custGeom>
                <a:avLst/>
                <a:gdLst>
                  <a:gd name="T0" fmla="*/ 206 w 218"/>
                  <a:gd name="T1" fmla="*/ 0 h 25"/>
                  <a:gd name="T2" fmla="*/ 12 w 218"/>
                  <a:gd name="T3" fmla="*/ 0 h 25"/>
                  <a:gd name="T4" fmla="*/ 0 w 218"/>
                  <a:gd name="T5" fmla="*/ 12 h 25"/>
                  <a:gd name="T6" fmla="*/ 12 w 218"/>
                  <a:gd name="T7" fmla="*/ 25 h 25"/>
                  <a:gd name="T8" fmla="*/ 206 w 218"/>
                  <a:gd name="T9" fmla="*/ 25 h 25"/>
                  <a:gd name="T10" fmla="*/ 218 w 218"/>
                  <a:gd name="T11" fmla="*/ 12 h 25"/>
                  <a:gd name="T12" fmla="*/ 206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6" y="0"/>
                    </a:moveTo>
                    <a:cubicBezTo>
                      <a:pt x="12" y="0"/>
                      <a:pt x="12" y="0"/>
                      <a:pt x="12" y="0"/>
                    </a:cubicBezTo>
                    <a:cubicBezTo>
                      <a:pt x="5" y="0"/>
                      <a:pt x="0" y="6"/>
                      <a:pt x="0" y="12"/>
                    </a:cubicBezTo>
                    <a:cubicBezTo>
                      <a:pt x="0" y="19"/>
                      <a:pt x="5" y="25"/>
                      <a:pt x="12" y="25"/>
                    </a:cubicBezTo>
                    <a:cubicBezTo>
                      <a:pt x="206" y="25"/>
                      <a:pt x="206" y="25"/>
                      <a:pt x="206" y="25"/>
                    </a:cubicBezTo>
                    <a:cubicBezTo>
                      <a:pt x="213" y="25"/>
                      <a:pt x="218" y="19"/>
                      <a:pt x="218" y="12"/>
                    </a:cubicBezTo>
                    <a:cubicBezTo>
                      <a:pt x="218" y="6"/>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9" name="Freeform: Shape 191">
                <a:extLst>
                  <a:ext uri="{FF2B5EF4-FFF2-40B4-BE49-F238E27FC236}">
                    <a16:creationId xmlns:a16="http://schemas.microsoft.com/office/drawing/2014/main" id="{E3B7191D-C440-476C-8276-491CBB600519}"/>
                  </a:ext>
                </a:extLst>
              </p:cNvPr>
              <p:cNvSpPr>
                <a:spLocks/>
              </p:cNvSpPr>
              <p:nvPr/>
            </p:nvSpPr>
            <p:spPr bwMode="auto">
              <a:xfrm>
                <a:off x="1739901" y="2471738"/>
                <a:ext cx="820738" cy="90488"/>
              </a:xfrm>
              <a:custGeom>
                <a:avLst/>
                <a:gdLst>
                  <a:gd name="T0" fmla="*/ 206 w 218"/>
                  <a:gd name="T1" fmla="*/ 0 h 24"/>
                  <a:gd name="T2" fmla="*/ 12 w 218"/>
                  <a:gd name="T3" fmla="*/ 0 h 24"/>
                  <a:gd name="T4" fmla="*/ 0 w 218"/>
                  <a:gd name="T5" fmla="*/ 12 h 24"/>
                  <a:gd name="T6" fmla="*/ 12 w 218"/>
                  <a:gd name="T7" fmla="*/ 24 h 24"/>
                  <a:gd name="T8" fmla="*/ 206 w 218"/>
                  <a:gd name="T9" fmla="*/ 24 h 24"/>
                  <a:gd name="T10" fmla="*/ 218 w 218"/>
                  <a:gd name="T11" fmla="*/ 12 h 24"/>
                  <a:gd name="T12" fmla="*/ 206 w 2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206" y="0"/>
                    </a:moveTo>
                    <a:cubicBezTo>
                      <a:pt x="12" y="0"/>
                      <a:pt x="12" y="0"/>
                      <a:pt x="12" y="0"/>
                    </a:cubicBezTo>
                    <a:cubicBezTo>
                      <a:pt x="5" y="0"/>
                      <a:pt x="0" y="5"/>
                      <a:pt x="0" y="12"/>
                    </a:cubicBezTo>
                    <a:cubicBezTo>
                      <a:pt x="0" y="19"/>
                      <a:pt x="5" y="24"/>
                      <a:pt x="12" y="24"/>
                    </a:cubicBezTo>
                    <a:cubicBezTo>
                      <a:pt x="206" y="24"/>
                      <a:pt x="206" y="24"/>
                      <a:pt x="206" y="24"/>
                    </a:cubicBezTo>
                    <a:cubicBezTo>
                      <a:pt x="213" y="24"/>
                      <a:pt x="218" y="19"/>
                      <a:pt x="218" y="12"/>
                    </a:cubicBezTo>
                    <a:cubicBezTo>
                      <a:pt x="218" y="5"/>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0" name="Freeform: Shape 192">
                <a:extLst>
                  <a:ext uri="{FF2B5EF4-FFF2-40B4-BE49-F238E27FC236}">
                    <a16:creationId xmlns:a16="http://schemas.microsoft.com/office/drawing/2014/main" id="{BB41B62D-52A7-4E39-9C73-E85FA4609259}"/>
                  </a:ext>
                </a:extLst>
              </p:cNvPr>
              <p:cNvSpPr>
                <a:spLocks/>
              </p:cNvSpPr>
              <p:nvPr/>
            </p:nvSpPr>
            <p:spPr bwMode="auto">
              <a:xfrm>
                <a:off x="1739901" y="2197100"/>
                <a:ext cx="820738" cy="90488"/>
              </a:xfrm>
              <a:custGeom>
                <a:avLst/>
                <a:gdLst>
                  <a:gd name="T0" fmla="*/ 206 w 218"/>
                  <a:gd name="T1" fmla="*/ 0 h 24"/>
                  <a:gd name="T2" fmla="*/ 12 w 218"/>
                  <a:gd name="T3" fmla="*/ 0 h 24"/>
                  <a:gd name="T4" fmla="*/ 0 w 218"/>
                  <a:gd name="T5" fmla="*/ 12 h 24"/>
                  <a:gd name="T6" fmla="*/ 12 w 218"/>
                  <a:gd name="T7" fmla="*/ 24 h 24"/>
                  <a:gd name="T8" fmla="*/ 206 w 218"/>
                  <a:gd name="T9" fmla="*/ 24 h 24"/>
                  <a:gd name="T10" fmla="*/ 218 w 218"/>
                  <a:gd name="T11" fmla="*/ 12 h 24"/>
                  <a:gd name="T12" fmla="*/ 206 w 21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18" h="24">
                    <a:moveTo>
                      <a:pt x="206" y="0"/>
                    </a:moveTo>
                    <a:cubicBezTo>
                      <a:pt x="12" y="0"/>
                      <a:pt x="12" y="0"/>
                      <a:pt x="12" y="0"/>
                    </a:cubicBezTo>
                    <a:cubicBezTo>
                      <a:pt x="5" y="0"/>
                      <a:pt x="0" y="6"/>
                      <a:pt x="0" y="12"/>
                    </a:cubicBezTo>
                    <a:cubicBezTo>
                      <a:pt x="0" y="19"/>
                      <a:pt x="5" y="24"/>
                      <a:pt x="12" y="24"/>
                    </a:cubicBezTo>
                    <a:cubicBezTo>
                      <a:pt x="206" y="24"/>
                      <a:pt x="206" y="24"/>
                      <a:pt x="206" y="24"/>
                    </a:cubicBezTo>
                    <a:cubicBezTo>
                      <a:pt x="213" y="24"/>
                      <a:pt x="218" y="19"/>
                      <a:pt x="218" y="12"/>
                    </a:cubicBezTo>
                    <a:cubicBezTo>
                      <a:pt x="218" y="6"/>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1" name="Freeform: Shape 193">
                <a:extLst>
                  <a:ext uri="{FF2B5EF4-FFF2-40B4-BE49-F238E27FC236}">
                    <a16:creationId xmlns:a16="http://schemas.microsoft.com/office/drawing/2014/main" id="{FFCA19CA-A8C9-447D-906C-AA3854C73E1A}"/>
                  </a:ext>
                </a:extLst>
              </p:cNvPr>
              <p:cNvSpPr>
                <a:spLocks/>
              </p:cNvSpPr>
              <p:nvPr/>
            </p:nvSpPr>
            <p:spPr bwMode="auto">
              <a:xfrm>
                <a:off x="1739901" y="1922463"/>
                <a:ext cx="820738" cy="93663"/>
              </a:xfrm>
              <a:custGeom>
                <a:avLst/>
                <a:gdLst>
                  <a:gd name="T0" fmla="*/ 206 w 218"/>
                  <a:gd name="T1" fmla="*/ 0 h 25"/>
                  <a:gd name="T2" fmla="*/ 12 w 218"/>
                  <a:gd name="T3" fmla="*/ 0 h 25"/>
                  <a:gd name="T4" fmla="*/ 0 w 218"/>
                  <a:gd name="T5" fmla="*/ 12 h 25"/>
                  <a:gd name="T6" fmla="*/ 12 w 218"/>
                  <a:gd name="T7" fmla="*/ 25 h 25"/>
                  <a:gd name="T8" fmla="*/ 206 w 218"/>
                  <a:gd name="T9" fmla="*/ 25 h 25"/>
                  <a:gd name="T10" fmla="*/ 218 w 218"/>
                  <a:gd name="T11" fmla="*/ 12 h 25"/>
                  <a:gd name="T12" fmla="*/ 206 w 21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18" h="25">
                    <a:moveTo>
                      <a:pt x="206" y="0"/>
                    </a:moveTo>
                    <a:cubicBezTo>
                      <a:pt x="12" y="0"/>
                      <a:pt x="12" y="0"/>
                      <a:pt x="12" y="0"/>
                    </a:cubicBezTo>
                    <a:cubicBezTo>
                      <a:pt x="5" y="0"/>
                      <a:pt x="0" y="6"/>
                      <a:pt x="0" y="12"/>
                    </a:cubicBezTo>
                    <a:cubicBezTo>
                      <a:pt x="0" y="19"/>
                      <a:pt x="5" y="25"/>
                      <a:pt x="12" y="25"/>
                    </a:cubicBezTo>
                    <a:cubicBezTo>
                      <a:pt x="206" y="25"/>
                      <a:pt x="206" y="25"/>
                      <a:pt x="206" y="25"/>
                    </a:cubicBezTo>
                    <a:cubicBezTo>
                      <a:pt x="213" y="25"/>
                      <a:pt x="218" y="19"/>
                      <a:pt x="218" y="12"/>
                    </a:cubicBezTo>
                    <a:cubicBezTo>
                      <a:pt x="218" y="6"/>
                      <a:pt x="213" y="0"/>
                      <a:pt x="206"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2" name="Freeform: Shape 194">
                <a:extLst>
                  <a:ext uri="{FF2B5EF4-FFF2-40B4-BE49-F238E27FC236}">
                    <a16:creationId xmlns:a16="http://schemas.microsoft.com/office/drawing/2014/main" id="{67D4FB73-A603-401F-B04B-2371A298EB0E}"/>
                  </a:ext>
                </a:extLst>
              </p:cNvPr>
              <p:cNvSpPr>
                <a:spLocks/>
              </p:cNvSpPr>
              <p:nvPr/>
            </p:nvSpPr>
            <p:spPr bwMode="auto">
              <a:xfrm>
                <a:off x="735013" y="1376363"/>
                <a:ext cx="1825625" cy="90488"/>
              </a:xfrm>
              <a:custGeom>
                <a:avLst/>
                <a:gdLst>
                  <a:gd name="T0" fmla="*/ 473 w 485"/>
                  <a:gd name="T1" fmla="*/ 0 h 24"/>
                  <a:gd name="T2" fmla="*/ 12 w 485"/>
                  <a:gd name="T3" fmla="*/ 0 h 24"/>
                  <a:gd name="T4" fmla="*/ 0 w 485"/>
                  <a:gd name="T5" fmla="*/ 12 h 24"/>
                  <a:gd name="T6" fmla="*/ 12 w 485"/>
                  <a:gd name="T7" fmla="*/ 24 h 24"/>
                  <a:gd name="T8" fmla="*/ 473 w 485"/>
                  <a:gd name="T9" fmla="*/ 24 h 24"/>
                  <a:gd name="T10" fmla="*/ 485 w 485"/>
                  <a:gd name="T11" fmla="*/ 12 h 24"/>
                  <a:gd name="T12" fmla="*/ 473 w 48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5" h="24">
                    <a:moveTo>
                      <a:pt x="473" y="0"/>
                    </a:moveTo>
                    <a:cubicBezTo>
                      <a:pt x="12" y="0"/>
                      <a:pt x="12" y="0"/>
                      <a:pt x="12" y="0"/>
                    </a:cubicBezTo>
                    <a:cubicBezTo>
                      <a:pt x="5" y="0"/>
                      <a:pt x="0" y="5"/>
                      <a:pt x="0" y="12"/>
                    </a:cubicBezTo>
                    <a:cubicBezTo>
                      <a:pt x="0" y="19"/>
                      <a:pt x="5" y="24"/>
                      <a:pt x="12" y="24"/>
                    </a:cubicBezTo>
                    <a:cubicBezTo>
                      <a:pt x="473" y="24"/>
                      <a:pt x="473" y="24"/>
                      <a:pt x="473" y="24"/>
                    </a:cubicBezTo>
                    <a:cubicBezTo>
                      <a:pt x="480" y="24"/>
                      <a:pt x="485" y="19"/>
                      <a:pt x="485" y="12"/>
                    </a:cubicBezTo>
                    <a:cubicBezTo>
                      <a:pt x="485" y="5"/>
                      <a:pt x="480" y="0"/>
                      <a:pt x="473"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3" name="Freeform: Shape 195">
                <a:extLst>
                  <a:ext uri="{FF2B5EF4-FFF2-40B4-BE49-F238E27FC236}">
                    <a16:creationId xmlns:a16="http://schemas.microsoft.com/office/drawing/2014/main" id="{430B753D-FF6F-4FE7-A1AD-B926E678D10D}"/>
                  </a:ext>
                </a:extLst>
              </p:cNvPr>
              <p:cNvSpPr>
                <a:spLocks/>
              </p:cNvSpPr>
              <p:nvPr/>
            </p:nvSpPr>
            <p:spPr bwMode="auto">
              <a:xfrm>
                <a:off x="735013" y="1651000"/>
                <a:ext cx="1825625" cy="90488"/>
              </a:xfrm>
              <a:custGeom>
                <a:avLst/>
                <a:gdLst>
                  <a:gd name="T0" fmla="*/ 473 w 485"/>
                  <a:gd name="T1" fmla="*/ 0 h 24"/>
                  <a:gd name="T2" fmla="*/ 12 w 485"/>
                  <a:gd name="T3" fmla="*/ 0 h 24"/>
                  <a:gd name="T4" fmla="*/ 0 w 485"/>
                  <a:gd name="T5" fmla="*/ 12 h 24"/>
                  <a:gd name="T6" fmla="*/ 12 w 485"/>
                  <a:gd name="T7" fmla="*/ 24 h 24"/>
                  <a:gd name="T8" fmla="*/ 473 w 485"/>
                  <a:gd name="T9" fmla="*/ 24 h 24"/>
                  <a:gd name="T10" fmla="*/ 485 w 485"/>
                  <a:gd name="T11" fmla="*/ 12 h 24"/>
                  <a:gd name="T12" fmla="*/ 473 w 48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5" h="24">
                    <a:moveTo>
                      <a:pt x="473" y="0"/>
                    </a:moveTo>
                    <a:cubicBezTo>
                      <a:pt x="12" y="0"/>
                      <a:pt x="12" y="0"/>
                      <a:pt x="12" y="0"/>
                    </a:cubicBezTo>
                    <a:cubicBezTo>
                      <a:pt x="5" y="0"/>
                      <a:pt x="0" y="5"/>
                      <a:pt x="0" y="12"/>
                    </a:cubicBezTo>
                    <a:cubicBezTo>
                      <a:pt x="0" y="18"/>
                      <a:pt x="5" y="24"/>
                      <a:pt x="12" y="24"/>
                    </a:cubicBezTo>
                    <a:cubicBezTo>
                      <a:pt x="473" y="24"/>
                      <a:pt x="473" y="24"/>
                      <a:pt x="473" y="24"/>
                    </a:cubicBezTo>
                    <a:cubicBezTo>
                      <a:pt x="480" y="24"/>
                      <a:pt x="485" y="18"/>
                      <a:pt x="485" y="12"/>
                    </a:cubicBezTo>
                    <a:cubicBezTo>
                      <a:pt x="485" y="5"/>
                      <a:pt x="480" y="0"/>
                      <a:pt x="473"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4" name="Freeform: Shape 196">
                <a:extLst>
                  <a:ext uri="{FF2B5EF4-FFF2-40B4-BE49-F238E27FC236}">
                    <a16:creationId xmlns:a16="http://schemas.microsoft.com/office/drawing/2014/main" id="{21048006-9FAF-4526-A4AE-4F38B23950A8}"/>
                  </a:ext>
                </a:extLst>
              </p:cNvPr>
              <p:cNvSpPr>
                <a:spLocks/>
              </p:cNvSpPr>
              <p:nvPr/>
            </p:nvSpPr>
            <p:spPr bwMode="auto">
              <a:xfrm>
                <a:off x="735013" y="371475"/>
                <a:ext cx="820738" cy="820738"/>
              </a:xfrm>
              <a:custGeom>
                <a:avLst/>
                <a:gdLst>
                  <a:gd name="T0" fmla="*/ 24 w 218"/>
                  <a:gd name="T1" fmla="*/ 218 h 218"/>
                  <a:gd name="T2" fmla="*/ 194 w 218"/>
                  <a:gd name="T3" fmla="*/ 218 h 218"/>
                  <a:gd name="T4" fmla="*/ 218 w 218"/>
                  <a:gd name="T5" fmla="*/ 194 h 218"/>
                  <a:gd name="T6" fmla="*/ 218 w 218"/>
                  <a:gd name="T7" fmla="*/ 24 h 218"/>
                  <a:gd name="T8" fmla="*/ 194 w 218"/>
                  <a:gd name="T9" fmla="*/ 0 h 218"/>
                  <a:gd name="T10" fmla="*/ 24 w 218"/>
                  <a:gd name="T11" fmla="*/ 0 h 218"/>
                  <a:gd name="T12" fmla="*/ 0 w 218"/>
                  <a:gd name="T13" fmla="*/ 24 h 218"/>
                  <a:gd name="T14" fmla="*/ 0 w 218"/>
                  <a:gd name="T15" fmla="*/ 194 h 218"/>
                  <a:gd name="T16" fmla="*/ 24 w 218"/>
                  <a:gd name="T17" fmla="*/ 218 h 218"/>
                  <a:gd name="T18" fmla="*/ 49 w 218"/>
                  <a:gd name="T19" fmla="*/ 48 h 218"/>
                  <a:gd name="T20" fmla="*/ 170 w 218"/>
                  <a:gd name="T21" fmla="*/ 48 h 218"/>
                  <a:gd name="T22" fmla="*/ 170 w 218"/>
                  <a:gd name="T23" fmla="*/ 170 h 218"/>
                  <a:gd name="T24" fmla="*/ 49 w 218"/>
                  <a:gd name="T25" fmla="*/ 170 h 218"/>
                  <a:gd name="T26" fmla="*/ 49 w 218"/>
                  <a:gd name="T27" fmla="*/ 4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218">
                    <a:moveTo>
                      <a:pt x="24" y="218"/>
                    </a:moveTo>
                    <a:cubicBezTo>
                      <a:pt x="194" y="218"/>
                      <a:pt x="194" y="218"/>
                      <a:pt x="194" y="218"/>
                    </a:cubicBezTo>
                    <a:cubicBezTo>
                      <a:pt x="207" y="218"/>
                      <a:pt x="218" y="207"/>
                      <a:pt x="218" y="194"/>
                    </a:cubicBezTo>
                    <a:cubicBezTo>
                      <a:pt x="218" y="24"/>
                      <a:pt x="218" y="24"/>
                      <a:pt x="218" y="24"/>
                    </a:cubicBezTo>
                    <a:cubicBezTo>
                      <a:pt x="218" y="11"/>
                      <a:pt x="207" y="0"/>
                      <a:pt x="194" y="0"/>
                    </a:cubicBezTo>
                    <a:cubicBezTo>
                      <a:pt x="24" y="0"/>
                      <a:pt x="24" y="0"/>
                      <a:pt x="24" y="0"/>
                    </a:cubicBezTo>
                    <a:cubicBezTo>
                      <a:pt x="11" y="0"/>
                      <a:pt x="0" y="11"/>
                      <a:pt x="0" y="24"/>
                    </a:cubicBezTo>
                    <a:cubicBezTo>
                      <a:pt x="0" y="194"/>
                      <a:pt x="0" y="194"/>
                      <a:pt x="0" y="194"/>
                    </a:cubicBezTo>
                    <a:cubicBezTo>
                      <a:pt x="0" y="207"/>
                      <a:pt x="11" y="218"/>
                      <a:pt x="24" y="218"/>
                    </a:cubicBezTo>
                    <a:close/>
                    <a:moveTo>
                      <a:pt x="49" y="48"/>
                    </a:moveTo>
                    <a:cubicBezTo>
                      <a:pt x="170" y="48"/>
                      <a:pt x="170" y="48"/>
                      <a:pt x="170" y="48"/>
                    </a:cubicBezTo>
                    <a:cubicBezTo>
                      <a:pt x="170" y="170"/>
                      <a:pt x="170" y="170"/>
                      <a:pt x="170" y="170"/>
                    </a:cubicBezTo>
                    <a:cubicBezTo>
                      <a:pt x="49" y="170"/>
                      <a:pt x="49" y="170"/>
                      <a:pt x="49" y="170"/>
                    </a:cubicBezTo>
                    <a:lnTo>
                      <a:pt x="49" y="48"/>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8" name="Group 160">
              <a:extLst>
                <a:ext uri="{FF2B5EF4-FFF2-40B4-BE49-F238E27FC236}">
                  <a16:creationId xmlns:a16="http://schemas.microsoft.com/office/drawing/2014/main" id="{BFBA2500-83F4-4DD2-B6D7-845931520697}"/>
                </a:ext>
              </a:extLst>
            </p:cNvPr>
            <p:cNvGrpSpPr/>
            <p:nvPr/>
          </p:nvGrpSpPr>
          <p:grpSpPr>
            <a:xfrm>
              <a:off x="6953733" y="2562626"/>
              <a:ext cx="348051" cy="348051"/>
              <a:chOff x="9525" y="4763"/>
              <a:chExt cx="3641725" cy="3641725"/>
            </a:xfrm>
            <a:solidFill>
              <a:schemeClr val="bg1"/>
            </a:solidFill>
          </p:grpSpPr>
          <p:sp>
            <p:nvSpPr>
              <p:cNvPr id="69" name="Freeform: Shape 181">
                <a:extLst>
                  <a:ext uri="{FF2B5EF4-FFF2-40B4-BE49-F238E27FC236}">
                    <a16:creationId xmlns:a16="http://schemas.microsoft.com/office/drawing/2014/main" id="{E469D844-E4DE-40F3-ABD4-398347DD0181}"/>
                  </a:ext>
                </a:extLst>
              </p:cNvPr>
              <p:cNvSpPr>
                <a:spLocks/>
              </p:cNvSpPr>
              <p:nvPr/>
            </p:nvSpPr>
            <p:spPr bwMode="auto">
              <a:xfrm>
                <a:off x="9525" y="4763"/>
                <a:ext cx="3641725" cy="3641725"/>
              </a:xfrm>
              <a:custGeom>
                <a:avLst/>
                <a:gdLst>
                  <a:gd name="T0" fmla="*/ 827 w 968"/>
                  <a:gd name="T1" fmla="*/ 365 h 968"/>
                  <a:gd name="T2" fmla="*/ 863 w 968"/>
                  <a:gd name="T3" fmla="*/ 247 h 968"/>
                  <a:gd name="T4" fmla="*/ 797 w 968"/>
                  <a:gd name="T5" fmla="*/ 113 h 968"/>
                  <a:gd name="T6" fmla="*/ 721 w 968"/>
                  <a:gd name="T7" fmla="*/ 105 h 968"/>
                  <a:gd name="T8" fmla="*/ 603 w 968"/>
                  <a:gd name="T9" fmla="*/ 141 h 968"/>
                  <a:gd name="T10" fmla="*/ 525 w 968"/>
                  <a:gd name="T11" fmla="*/ 0 h 968"/>
                  <a:gd name="T12" fmla="*/ 384 w 968"/>
                  <a:gd name="T13" fmla="*/ 49 h 968"/>
                  <a:gd name="T14" fmla="*/ 326 w 968"/>
                  <a:gd name="T15" fmla="*/ 158 h 968"/>
                  <a:gd name="T16" fmla="*/ 214 w 968"/>
                  <a:gd name="T17" fmla="*/ 95 h 968"/>
                  <a:gd name="T18" fmla="*/ 113 w 968"/>
                  <a:gd name="T19" fmla="*/ 171 h 968"/>
                  <a:gd name="T20" fmla="*/ 158 w 968"/>
                  <a:gd name="T21" fmla="*/ 326 h 968"/>
                  <a:gd name="T22" fmla="*/ 49 w 968"/>
                  <a:gd name="T23" fmla="*/ 384 h 968"/>
                  <a:gd name="T24" fmla="*/ 0 w 968"/>
                  <a:gd name="T25" fmla="*/ 525 h 968"/>
                  <a:gd name="T26" fmla="*/ 141 w 968"/>
                  <a:gd name="T27" fmla="*/ 603 h 968"/>
                  <a:gd name="T28" fmla="*/ 105 w 968"/>
                  <a:gd name="T29" fmla="*/ 721 h 968"/>
                  <a:gd name="T30" fmla="*/ 171 w 968"/>
                  <a:gd name="T31" fmla="*/ 855 h 968"/>
                  <a:gd name="T32" fmla="*/ 247 w 968"/>
                  <a:gd name="T33" fmla="*/ 863 h 968"/>
                  <a:gd name="T34" fmla="*/ 365 w 968"/>
                  <a:gd name="T35" fmla="*/ 827 h 968"/>
                  <a:gd name="T36" fmla="*/ 443 w 968"/>
                  <a:gd name="T37" fmla="*/ 968 h 968"/>
                  <a:gd name="T38" fmla="*/ 584 w 968"/>
                  <a:gd name="T39" fmla="*/ 919 h 968"/>
                  <a:gd name="T40" fmla="*/ 642 w 968"/>
                  <a:gd name="T41" fmla="*/ 810 h 968"/>
                  <a:gd name="T42" fmla="*/ 754 w 968"/>
                  <a:gd name="T43" fmla="*/ 873 h 968"/>
                  <a:gd name="T44" fmla="*/ 855 w 968"/>
                  <a:gd name="T45" fmla="*/ 797 h 968"/>
                  <a:gd name="T46" fmla="*/ 810 w 968"/>
                  <a:gd name="T47" fmla="*/ 642 h 968"/>
                  <a:gd name="T48" fmla="*/ 919 w 968"/>
                  <a:gd name="T49" fmla="*/ 584 h 968"/>
                  <a:gd name="T50" fmla="*/ 968 w 968"/>
                  <a:gd name="T51" fmla="*/ 443 h 968"/>
                  <a:gd name="T52" fmla="*/ 815 w 968"/>
                  <a:gd name="T53" fmla="*/ 544 h 968"/>
                  <a:gd name="T54" fmla="*/ 756 w 968"/>
                  <a:gd name="T55" fmla="*/ 616 h 968"/>
                  <a:gd name="T56" fmla="*/ 813 w 968"/>
                  <a:gd name="T57" fmla="*/ 754 h 968"/>
                  <a:gd name="T58" fmla="*/ 676 w 968"/>
                  <a:gd name="T59" fmla="*/ 760 h 968"/>
                  <a:gd name="T60" fmla="*/ 616 w 968"/>
                  <a:gd name="T61" fmla="*/ 756 h 968"/>
                  <a:gd name="T62" fmla="*/ 544 w 968"/>
                  <a:gd name="T63" fmla="*/ 815 h 968"/>
                  <a:gd name="T64" fmla="*/ 443 w 968"/>
                  <a:gd name="T65" fmla="*/ 908 h 968"/>
                  <a:gd name="T66" fmla="*/ 385 w 968"/>
                  <a:gd name="T67" fmla="*/ 769 h 968"/>
                  <a:gd name="T68" fmla="*/ 326 w 968"/>
                  <a:gd name="T69" fmla="*/ 750 h 968"/>
                  <a:gd name="T70" fmla="*/ 214 w 968"/>
                  <a:gd name="T71" fmla="*/ 813 h 968"/>
                  <a:gd name="T72" fmla="*/ 208 w 968"/>
                  <a:gd name="T73" fmla="*/ 676 h 968"/>
                  <a:gd name="T74" fmla="*/ 199 w 968"/>
                  <a:gd name="T75" fmla="*/ 583 h 968"/>
                  <a:gd name="T76" fmla="*/ 61 w 968"/>
                  <a:gd name="T77" fmla="*/ 525 h 968"/>
                  <a:gd name="T78" fmla="*/ 153 w 968"/>
                  <a:gd name="T79" fmla="*/ 424 h 968"/>
                  <a:gd name="T80" fmla="*/ 212 w 968"/>
                  <a:gd name="T81" fmla="*/ 352 h 968"/>
                  <a:gd name="T82" fmla="*/ 155 w 968"/>
                  <a:gd name="T83" fmla="*/ 214 h 968"/>
                  <a:gd name="T84" fmla="*/ 292 w 968"/>
                  <a:gd name="T85" fmla="*/ 208 h 968"/>
                  <a:gd name="T86" fmla="*/ 352 w 968"/>
                  <a:gd name="T87" fmla="*/ 212 h 968"/>
                  <a:gd name="T88" fmla="*/ 424 w 968"/>
                  <a:gd name="T89" fmla="*/ 153 h 968"/>
                  <a:gd name="T90" fmla="*/ 525 w 968"/>
                  <a:gd name="T91" fmla="*/ 61 h 968"/>
                  <a:gd name="T92" fmla="*/ 583 w 968"/>
                  <a:gd name="T93" fmla="*/ 199 h 968"/>
                  <a:gd name="T94" fmla="*/ 642 w 968"/>
                  <a:gd name="T95" fmla="*/ 218 h 968"/>
                  <a:gd name="T96" fmla="*/ 754 w 968"/>
                  <a:gd name="T97" fmla="*/ 155 h 968"/>
                  <a:gd name="T98" fmla="*/ 760 w 968"/>
                  <a:gd name="T99" fmla="*/ 292 h 968"/>
                  <a:gd name="T100" fmla="*/ 770 w 968"/>
                  <a:gd name="T101" fmla="*/ 385 h 968"/>
                  <a:gd name="T102" fmla="*/ 907 w 968"/>
                  <a:gd name="T103" fmla="*/ 443 h 968"/>
                  <a:gd name="T104" fmla="*/ 815 w 968"/>
                  <a:gd name="T105" fmla="*/ 544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8" h="968">
                    <a:moveTo>
                      <a:pt x="919" y="384"/>
                    </a:moveTo>
                    <a:cubicBezTo>
                      <a:pt x="827" y="365"/>
                      <a:pt x="827" y="365"/>
                      <a:pt x="827" y="365"/>
                    </a:cubicBezTo>
                    <a:cubicBezTo>
                      <a:pt x="822" y="352"/>
                      <a:pt x="816" y="339"/>
                      <a:pt x="810" y="326"/>
                    </a:cubicBezTo>
                    <a:cubicBezTo>
                      <a:pt x="863" y="247"/>
                      <a:pt x="863" y="247"/>
                      <a:pt x="863" y="247"/>
                    </a:cubicBezTo>
                    <a:cubicBezTo>
                      <a:pt x="879" y="223"/>
                      <a:pt x="876" y="191"/>
                      <a:pt x="855" y="171"/>
                    </a:cubicBezTo>
                    <a:cubicBezTo>
                      <a:pt x="797" y="113"/>
                      <a:pt x="797" y="113"/>
                      <a:pt x="797" y="113"/>
                    </a:cubicBezTo>
                    <a:cubicBezTo>
                      <a:pt x="785" y="101"/>
                      <a:pt x="770" y="95"/>
                      <a:pt x="754" y="95"/>
                    </a:cubicBezTo>
                    <a:cubicBezTo>
                      <a:pt x="743" y="95"/>
                      <a:pt x="731" y="98"/>
                      <a:pt x="721" y="105"/>
                    </a:cubicBezTo>
                    <a:cubicBezTo>
                      <a:pt x="642" y="158"/>
                      <a:pt x="642" y="158"/>
                      <a:pt x="642" y="158"/>
                    </a:cubicBezTo>
                    <a:cubicBezTo>
                      <a:pt x="629" y="151"/>
                      <a:pt x="616" y="146"/>
                      <a:pt x="603" y="141"/>
                    </a:cubicBezTo>
                    <a:cubicBezTo>
                      <a:pt x="584" y="49"/>
                      <a:pt x="584" y="49"/>
                      <a:pt x="584" y="49"/>
                    </a:cubicBezTo>
                    <a:cubicBezTo>
                      <a:pt x="579" y="20"/>
                      <a:pt x="554" y="0"/>
                      <a:pt x="525" y="0"/>
                    </a:cubicBezTo>
                    <a:cubicBezTo>
                      <a:pt x="443" y="0"/>
                      <a:pt x="443" y="0"/>
                      <a:pt x="443" y="0"/>
                    </a:cubicBezTo>
                    <a:cubicBezTo>
                      <a:pt x="414" y="0"/>
                      <a:pt x="389" y="20"/>
                      <a:pt x="384" y="49"/>
                    </a:cubicBezTo>
                    <a:cubicBezTo>
                      <a:pt x="365" y="141"/>
                      <a:pt x="365" y="141"/>
                      <a:pt x="365" y="141"/>
                    </a:cubicBezTo>
                    <a:cubicBezTo>
                      <a:pt x="352" y="146"/>
                      <a:pt x="339" y="152"/>
                      <a:pt x="326" y="158"/>
                    </a:cubicBezTo>
                    <a:cubicBezTo>
                      <a:pt x="247" y="105"/>
                      <a:pt x="247" y="105"/>
                      <a:pt x="247" y="105"/>
                    </a:cubicBezTo>
                    <a:cubicBezTo>
                      <a:pt x="237" y="98"/>
                      <a:pt x="225" y="95"/>
                      <a:pt x="214" y="95"/>
                    </a:cubicBezTo>
                    <a:cubicBezTo>
                      <a:pt x="198" y="95"/>
                      <a:pt x="183" y="101"/>
                      <a:pt x="171" y="113"/>
                    </a:cubicBezTo>
                    <a:cubicBezTo>
                      <a:pt x="113" y="171"/>
                      <a:pt x="113" y="171"/>
                      <a:pt x="113" y="171"/>
                    </a:cubicBezTo>
                    <a:cubicBezTo>
                      <a:pt x="92" y="191"/>
                      <a:pt x="89" y="223"/>
                      <a:pt x="105" y="247"/>
                    </a:cubicBezTo>
                    <a:cubicBezTo>
                      <a:pt x="158" y="326"/>
                      <a:pt x="158" y="326"/>
                      <a:pt x="158" y="326"/>
                    </a:cubicBezTo>
                    <a:cubicBezTo>
                      <a:pt x="151" y="339"/>
                      <a:pt x="146" y="352"/>
                      <a:pt x="141" y="365"/>
                    </a:cubicBezTo>
                    <a:cubicBezTo>
                      <a:pt x="49" y="384"/>
                      <a:pt x="49" y="384"/>
                      <a:pt x="49" y="384"/>
                    </a:cubicBezTo>
                    <a:cubicBezTo>
                      <a:pt x="20" y="389"/>
                      <a:pt x="0" y="414"/>
                      <a:pt x="0" y="443"/>
                    </a:cubicBezTo>
                    <a:cubicBezTo>
                      <a:pt x="0" y="525"/>
                      <a:pt x="0" y="525"/>
                      <a:pt x="0" y="525"/>
                    </a:cubicBezTo>
                    <a:cubicBezTo>
                      <a:pt x="0" y="554"/>
                      <a:pt x="20" y="579"/>
                      <a:pt x="49" y="584"/>
                    </a:cubicBezTo>
                    <a:cubicBezTo>
                      <a:pt x="141" y="603"/>
                      <a:pt x="141" y="603"/>
                      <a:pt x="141" y="603"/>
                    </a:cubicBezTo>
                    <a:cubicBezTo>
                      <a:pt x="146" y="616"/>
                      <a:pt x="152" y="629"/>
                      <a:pt x="158" y="642"/>
                    </a:cubicBezTo>
                    <a:cubicBezTo>
                      <a:pt x="105" y="721"/>
                      <a:pt x="105" y="721"/>
                      <a:pt x="105" y="721"/>
                    </a:cubicBezTo>
                    <a:cubicBezTo>
                      <a:pt x="89" y="745"/>
                      <a:pt x="92" y="777"/>
                      <a:pt x="113" y="797"/>
                    </a:cubicBezTo>
                    <a:cubicBezTo>
                      <a:pt x="171" y="855"/>
                      <a:pt x="171" y="855"/>
                      <a:pt x="171" y="855"/>
                    </a:cubicBezTo>
                    <a:cubicBezTo>
                      <a:pt x="183" y="867"/>
                      <a:pt x="198" y="873"/>
                      <a:pt x="214" y="873"/>
                    </a:cubicBezTo>
                    <a:cubicBezTo>
                      <a:pt x="225" y="873"/>
                      <a:pt x="237" y="870"/>
                      <a:pt x="247" y="863"/>
                    </a:cubicBezTo>
                    <a:cubicBezTo>
                      <a:pt x="326" y="810"/>
                      <a:pt x="326" y="810"/>
                      <a:pt x="326" y="810"/>
                    </a:cubicBezTo>
                    <a:cubicBezTo>
                      <a:pt x="339" y="817"/>
                      <a:pt x="352" y="822"/>
                      <a:pt x="365" y="827"/>
                    </a:cubicBezTo>
                    <a:cubicBezTo>
                      <a:pt x="384" y="919"/>
                      <a:pt x="384" y="919"/>
                      <a:pt x="384" y="919"/>
                    </a:cubicBezTo>
                    <a:cubicBezTo>
                      <a:pt x="389" y="948"/>
                      <a:pt x="414" y="968"/>
                      <a:pt x="443" y="968"/>
                    </a:cubicBezTo>
                    <a:cubicBezTo>
                      <a:pt x="525" y="968"/>
                      <a:pt x="525" y="968"/>
                      <a:pt x="525" y="968"/>
                    </a:cubicBezTo>
                    <a:cubicBezTo>
                      <a:pt x="554" y="968"/>
                      <a:pt x="579" y="948"/>
                      <a:pt x="584" y="919"/>
                    </a:cubicBezTo>
                    <a:cubicBezTo>
                      <a:pt x="603" y="827"/>
                      <a:pt x="603" y="827"/>
                      <a:pt x="603" y="827"/>
                    </a:cubicBezTo>
                    <a:cubicBezTo>
                      <a:pt x="616" y="822"/>
                      <a:pt x="629" y="816"/>
                      <a:pt x="642" y="810"/>
                    </a:cubicBezTo>
                    <a:cubicBezTo>
                      <a:pt x="721" y="863"/>
                      <a:pt x="721" y="863"/>
                      <a:pt x="721" y="863"/>
                    </a:cubicBezTo>
                    <a:cubicBezTo>
                      <a:pt x="731" y="870"/>
                      <a:pt x="743" y="873"/>
                      <a:pt x="754" y="873"/>
                    </a:cubicBezTo>
                    <a:cubicBezTo>
                      <a:pt x="770" y="873"/>
                      <a:pt x="785" y="867"/>
                      <a:pt x="797" y="855"/>
                    </a:cubicBezTo>
                    <a:cubicBezTo>
                      <a:pt x="855" y="797"/>
                      <a:pt x="855" y="797"/>
                      <a:pt x="855" y="797"/>
                    </a:cubicBezTo>
                    <a:cubicBezTo>
                      <a:pt x="876" y="777"/>
                      <a:pt x="879" y="745"/>
                      <a:pt x="863" y="721"/>
                    </a:cubicBezTo>
                    <a:cubicBezTo>
                      <a:pt x="810" y="642"/>
                      <a:pt x="810" y="642"/>
                      <a:pt x="810" y="642"/>
                    </a:cubicBezTo>
                    <a:cubicBezTo>
                      <a:pt x="817" y="629"/>
                      <a:pt x="822" y="616"/>
                      <a:pt x="827" y="603"/>
                    </a:cubicBezTo>
                    <a:cubicBezTo>
                      <a:pt x="919" y="584"/>
                      <a:pt x="919" y="584"/>
                      <a:pt x="919" y="584"/>
                    </a:cubicBezTo>
                    <a:cubicBezTo>
                      <a:pt x="948" y="579"/>
                      <a:pt x="968" y="554"/>
                      <a:pt x="968" y="525"/>
                    </a:cubicBezTo>
                    <a:cubicBezTo>
                      <a:pt x="968" y="443"/>
                      <a:pt x="968" y="443"/>
                      <a:pt x="968" y="443"/>
                    </a:cubicBezTo>
                    <a:cubicBezTo>
                      <a:pt x="968" y="414"/>
                      <a:pt x="948" y="389"/>
                      <a:pt x="919" y="384"/>
                    </a:cubicBezTo>
                    <a:close/>
                    <a:moveTo>
                      <a:pt x="815" y="544"/>
                    </a:moveTo>
                    <a:cubicBezTo>
                      <a:pt x="794" y="548"/>
                      <a:pt x="777" y="563"/>
                      <a:pt x="770" y="583"/>
                    </a:cubicBezTo>
                    <a:cubicBezTo>
                      <a:pt x="766" y="594"/>
                      <a:pt x="761" y="605"/>
                      <a:pt x="756" y="616"/>
                    </a:cubicBezTo>
                    <a:cubicBezTo>
                      <a:pt x="747" y="635"/>
                      <a:pt x="748" y="658"/>
                      <a:pt x="760" y="676"/>
                    </a:cubicBezTo>
                    <a:cubicBezTo>
                      <a:pt x="813" y="754"/>
                      <a:pt x="813" y="754"/>
                      <a:pt x="813" y="754"/>
                    </a:cubicBezTo>
                    <a:cubicBezTo>
                      <a:pt x="754" y="813"/>
                      <a:pt x="754" y="813"/>
                      <a:pt x="754" y="813"/>
                    </a:cubicBezTo>
                    <a:cubicBezTo>
                      <a:pt x="676" y="760"/>
                      <a:pt x="676" y="760"/>
                      <a:pt x="676" y="760"/>
                    </a:cubicBezTo>
                    <a:cubicBezTo>
                      <a:pt x="666" y="753"/>
                      <a:pt x="654" y="750"/>
                      <a:pt x="642" y="750"/>
                    </a:cubicBezTo>
                    <a:cubicBezTo>
                      <a:pt x="633" y="750"/>
                      <a:pt x="624" y="752"/>
                      <a:pt x="616" y="756"/>
                    </a:cubicBezTo>
                    <a:cubicBezTo>
                      <a:pt x="605" y="761"/>
                      <a:pt x="594" y="766"/>
                      <a:pt x="583" y="769"/>
                    </a:cubicBezTo>
                    <a:cubicBezTo>
                      <a:pt x="563" y="777"/>
                      <a:pt x="548" y="794"/>
                      <a:pt x="544" y="815"/>
                    </a:cubicBezTo>
                    <a:cubicBezTo>
                      <a:pt x="525" y="908"/>
                      <a:pt x="525" y="908"/>
                      <a:pt x="525" y="908"/>
                    </a:cubicBezTo>
                    <a:cubicBezTo>
                      <a:pt x="443" y="908"/>
                      <a:pt x="443" y="908"/>
                      <a:pt x="443" y="908"/>
                    </a:cubicBezTo>
                    <a:cubicBezTo>
                      <a:pt x="424" y="815"/>
                      <a:pt x="424" y="815"/>
                      <a:pt x="424" y="815"/>
                    </a:cubicBezTo>
                    <a:cubicBezTo>
                      <a:pt x="420" y="794"/>
                      <a:pt x="405" y="777"/>
                      <a:pt x="385" y="769"/>
                    </a:cubicBezTo>
                    <a:cubicBezTo>
                      <a:pt x="374" y="766"/>
                      <a:pt x="363" y="761"/>
                      <a:pt x="352" y="756"/>
                    </a:cubicBezTo>
                    <a:cubicBezTo>
                      <a:pt x="344" y="752"/>
                      <a:pt x="335" y="750"/>
                      <a:pt x="326" y="750"/>
                    </a:cubicBezTo>
                    <a:cubicBezTo>
                      <a:pt x="314" y="750"/>
                      <a:pt x="303" y="753"/>
                      <a:pt x="292" y="760"/>
                    </a:cubicBezTo>
                    <a:cubicBezTo>
                      <a:pt x="214" y="813"/>
                      <a:pt x="214" y="813"/>
                      <a:pt x="214" y="813"/>
                    </a:cubicBezTo>
                    <a:cubicBezTo>
                      <a:pt x="155" y="754"/>
                      <a:pt x="155" y="754"/>
                      <a:pt x="155" y="754"/>
                    </a:cubicBezTo>
                    <a:cubicBezTo>
                      <a:pt x="208" y="676"/>
                      <a:pt x="208" y="676"/>
                      <a:pt x="208" y="676"/>
                    </a:cubicBezTo>
                    <a:cubicBezTo>
                      <a:pt x="220" y="658"/>
                      <a:pt x="221" y="635"/>
                      <a:pt x="212" y="616"/>
                    </a:cubicBezTo>
                    <a:cubicBezTo>
                      <a:pt x="207" y="605"/>
                      <a:pt x="202" y="594"/>
                      <a:pt x="199" y="583"/>
                    </a:cubicBezTo>
                    <a:cubicBezTo>
                      <a:pt x="191" y="563"/>
                      <a:pt x="174" y="548"/>
                      <a:pt x="153" y="544"/>
                    </a:cubicBezTo>
                    <a:cubicBezTo>
                      <a:pt x="61" y="525"/>
                      <a:pt x="61" y="525"/>
                      <a:pt x="61" y="525"/>
                    </a:cubicBezTo>
                    <a:cubicBezTo>
                      <a:pt x="61" y="443"/>
                      <a:pt x="61" y="443"/>
                      <a:pt x="61" y="443"/>
                    </a:cubicBezTo>
                    <a:cubicBezTo>
                      <a:pt x="153" y="424"/>
                      <a:pt x="153" y="424"/>
                      <a:pt x="153" y="424"/>
                    </a:cubicBezTo>
                    <a:cubicBezTo>
                      <a:pt x="174" y="420"/>
                      <a:pt x="191" y="405"/>
                      <a:pt x="199" y="385"/>
                    </a:cubicBezTo>
                    <a:cubicBezTo>
                      <a:pt x="202" y="374"/>
                      <a:pt x="207" y="363"/>
                      <a:pt x="212" y="352"/>
                    </a:cubicBezTo>
                    <a:cubicBezTo>
                      <a:pt x="221" y="333"/>
                      <a:pt x="220" y="310"/>
                      <a:pt x="208" y="292"/>
                    </a:cubicBezTo>
                    <a:cubicBezTo>
                      <a:pt x="155" y="214"/>
                      <a:pt x="155" y="214"/>
                      <a:pt x="155" y="214"/>
                    </a:cubicBezTo>
                    <a:cubicBezTo>
                      <a:pt x="214" y="155"/>
                      <a:pt x="214" y="155"/>
                      <a:pt x="214" y="155"/>
                    </a:cubicBezTo>
                    <a:cubicBezTo>
                      <a:pt x="292" y="208"/>
                      <a:pt x="292" y="208"/>
                      <a:pt x="292" y="208"/>
                    </a:cubicBezTo>
                    <a:cubicBezTo>
                      <a:pt x="303" y="215"/>
                      <a:pt x="314" y="218"/>
                      <a:pt x="326" y="218"/>
                    </a:cubicBezTo>
                    <a:cubicBezTo>
                      <a:pt x="335" y="218"/>
                      <a:pt x="344" y="216"/>
                      <a:pt x="352" y="212"/>
                    </a:cubicBezTo>
                    <a:cubicBezTo>
                      <a:pt x="363" y="207"/>
                      <a:pt x="374" y="202"/>
                      <a:pt x="385" y="199"/>
                    </a:cubicBezTo>
                    <a:cubicBezTo>
                      <a:pt x="405" y="191"/>
                      <a:pt x="420" y="174"/>
                      <a:pt x="424" y="153"/>
                    </a:cubicBezTo>
                    <a:cubicBezTo>
                      <a:pt x="443" y="61"/>
                      <a:pt x="443" y="61"/>
                      <a:pt x="443" y="61"/>
                    </a:cubicBezTo>
                    <a:cubicBezTo>
                      <a:pt x="525" y="61"/>
                      <a:pt x="525" y="61"/>
                      <a:pt x="525" y="61"/>
                    </a:cubicBezTo>
                    <a:cubicBezTo>
                      <a:pt x="544" y="153"/>
                      <a:pt x="544" y="153"/>
                      <a:pt x="544" y="153"/>
                    </a:cubicBezTo>
                    <a:cubicBezTo>
                      <a:pt x="548" y="174"/>
                      <a:pt x="563" y="191"/>
                      <a:pt x="583" y="199"/>
                    </a:cubicBezTo>
                    <a:cubicBezTo>
                      <a:pt x="594" y="202"/>
                      <a:pt x="605" y="207"/>
                      <a:pt x="616" y="212"/>
                    </a:cubicBezTo>
                    <a:cubicBezTo>
                      <a:pt x="624" y="216"/>
                      <a:pt x="633" y="218"/>
                      <a:pt x="642" y="218"/>
                    </a:cubicBezTo>
                    <a:cubicBezTo>
                      <a:pt x="654" y="218"/>
                      <a:pt x="666" y="215"/>
                      <a:pt x="676" y="208"/>
                    </a:cubicBezTo>
                    <a:cubicBezTo>
                      <a:pt x="754" y="155"/>
                      <a:pt x="754" y="155"/>
                      <a:pt x="754" y="155"/>
                    </a:cubicBezTo>
                    <a:cubicBezTo>
                      <a:pt x="813" y="214"/>
                      <a:pt x="813" y="214"/>
                      <a:pt x="813" y="214"/>
                    </a:cubicBezTo>
                    <a:cubicBezTo>
                      <a:pt x="760" y="292"/>
                      <a:pt x="760" y="292"/>
                      <a:pt x="760" y="292"/>
                    </a:cubicBezTo>
                    <a:cubicBezTo>
                      <a:pt x="748" y="310"/>
                      <a:pt x="747" y="333"/>
                      <a:pt x="756" y="352"/>
                    </a:cubicBezTo>
                    <a:cubicBezTo>
                      <a:pt x="761" y="363"/>
                      <a:pt x="766" y="374"/>
                      <a:pt x="770" y="385"/>
                    </a:cubicBezTo>
                    <a:cubicBezTo>
                      <a:pt x="777" y="405"/>
                      <a:pt x="794" y="420"/>
                      <a:pt x="815" y="424"/>
                    </a:cubicBezTo>
                    <a:cubicBezTo>
                      <a:pt x="907" y="443"/>
                      <a:pt x="907" y="443"/>
                      <a:pt x="907" y="443"/>
                    </a:cubicBezTo>
                    <a:cubicBezTo>
                      <a:pt x="908" y="525"/>
                      <a:pt x="908" y="525"/>
                      <a:pt x="908" y="525"/>
                    </a:cubicBezTo>
                    <a:lnTo>
                      <a:pt x="815" y="54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0" name="Freeform: Shape 182">
                <a:extLst>
                  <a:ext uri="{FF2B5EF4-FFF2-40B4-BE49-F238E27FC236}">
                    <a16:creationId xmlns:a16="http://schemas.microsoft.com/office/drawing/2014/main" id="{3216E1A4-14CB-4970-9506-7F733A707EBD}"/>
                  </a:ext>
                </a:extLst>
              </p:cNvPr>
              <p:cNvSpPr>
                <a:spLocks/>
              </p:cNvSpPr>
              <p:nvPr/>
            </p:nvSpPr>
            <p:spPr bwMode="auto">
              <a:xfrm>
                <a:off x="1033463" y="1028701"/>
                <a:ext cx="1595438" cy="1595438"/>
              </a:xfrm>
              <a:custGeom>
                <a:avLst/>
                <a:gdLst>
                  <a:gd name="T0" fmla="*/ 212 w 424"/>
                  <a:gd name="T1" fmla="*/ 0 h 424"/>
                  <a:gd name="T2" fmla="*/ 0 w 424"/>
                  <a:gd name="T3" fmla="*/ 212 h 424"/>
                  <a:gd name="T4" fmla="*/ 212 w 424"/>
                  <a:gd name="T5" fmla="*/ 424 h 424"/>
                  <a:gd name="T6" fmla="*/ 424 w 424"/>
                  <a:gd name="T7" fmla="*/ 212 h 424"/>
                  <a:gd name="T8" fmla="*/ 212 w 424"/>
                  <a:gd name="T9" fmla="*/ 0 h 424"/>
                  <a:gd name="T10" fmla="*/ 212 w 424"/>
                  <a:gd name="T11" fmla="*/ 397 h 424"/>
                  <a:gd name="T12" fmla="*/ 27 w 424"/>
                  <a:gd name="T13" fmla="*/ 212 h 424"/>
                  <a:gd name="T14" fmla="*/ 212 w 424"/>
                  <a:gd name="T15" fmla="*/ 27 h 424"/>
                  <a:gd name="T16" fmla="*/ 397 w 424"/>
                  <a:gd name="T17" fmla="*/ 212 h 424"/>
                  <a:gd name="T18" fmla="*/ 212 w 424"/>
                  <a:gd name="T19" fmla="*/ 39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 h="424">
                    <a:moveTo>
                      <a:pt x="212" y="0"/>
                    </a:moveTo>
                    <a:cubicBezTo>
                      <a:pt x="95" y="0"/>
                      <a:pt x="0" y="95"/>
                      <a:pt x="0" y="212"/>
                    </a:cubicBezTo>
                    <a:cubicBezTo>
                      <a:pt x="0" y="329"/>
                      <a:pt x="95" y="424"/>
                      <a:pt x="212" y="424"/>
                    </a:cubicBezTo>
                    <a:cubicBezTo>
                      <a:pt x="329" y="424"/>
                      <a:pt x="424" y="329"/>
                      <a:pt x="424" y="212"/>
                    </a:cubicBezTo>
                    <a:cubicBezTo>
                      <a:pt x="424" y="95"/>
                      <a:pt x="329" y="0"/>
                      <a:pt x="212" y="0"/>
                    </a:cubicBezTo>
                    <a:close/>
                    <a:moveTo>
                      <a:pt x="212" y="397"/>
                    </a:moveTo>
                    <a:cubicBezTo>
                      <a:pt x="110" y="397"/>
                      <a:pt x="27" y="314"/>
                      <a:pt x="27" y="212"/>
                    </a:cubicBezTo>
                    <a:cubicBezTo>
                      <a:pt x="27" y="110"/>
                      <a:pt x="110" y="27"/>
                      <a:pt x="212" y="27"/>
                    </a:cubicBezTo>
                    <a:cubicBezTo>
                      <a:pt x="314" y="27"/>
                      <a:pt x="397" y="110"/>
                      <a:pt x="397" y="212"/>
                    </a:cubicBezTo>
                    <a:cubicBezTo>
                      <a:pt x="397" y="314"/>
                      <a:pt x="314" y="397"/>
                      <a:pt x="212" y="397"/>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1" name="Freeform: Shape 183">
                <a:extLst>
                  <a:ext uri="{FF2B5EF4-FFF2-40B4-BE49-F238E27FC236}">
                    <a16:creationId xmlns:a16="http://schemas.microsoft.com/office/drawing/2014/main" id="{18EE3662-1557-4654-8309-873816592FCF}"/>
                  </a:ext>
                </a:extLst>
              </p:cNvPr>
              <p:cNvSpPr>
                <a:spLocks/>
              </p:cNvSpPr>
              <p:nvPr/>
            </p:nvSpPr>
            <p:spPr bwMode="auto">
              <a:xfrm>
                <a:off x="1376363" y="1371601"/>
                <a:ext cx="909638" cy="909638"/>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212 h 242"/>
                  <a:gd name="T12" fmla="*/ 30 w 242"/>
                  <a:gd name="T13" fmla="*/ 121 h 242"/>
                  <a:gd name="T14" fmla="*/ 121 w 242"/>
                  <a:gd name="T15" fmla="*/ 30 h 242"/>
                  <a:gd name="T16" fmla="*/ 212 w 242"/>
                  <a:gd name="T17" fmla="*/ 121 h 242"/>
                  <a:gd name="T18" fmla="*/ 121 w 242"/>
                  <a:gd name="T19" fmla="*/ 21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212"/>
                    </a:moveTo>
                    <a:cubicBezTo>
                      <a:pt x="71" y="212"/>
                      <a:pt x="30" y="171"/>
                      <a:pt x="30" y="121"/>
                    </a:cubicBezTo>
                    <a:cubicBezTo>
                      <a:pt x="30" y="71"/>
                      <a:pt x="71" y="30"/>
                      <a:pt x="121" y="30"/>
                    </a:cubicBezTo>
                    <a:cubicBezTo>
                      <a:pt x="171" y="30"/>
                      <a:pt x="212" y="71"/>
                      <a:pt x="212" y="121"/>
                    </a:cubicBezTo>
                    <a:cubicBezTo>
                      <a:pt x="212" y="171"/>
                      <a:pt x="171" y="212"/>
                      <a:pt x="121" y="21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49" name="Freeform: Shape 161">
              <a:extLst>
                <a:ext uri="{FF2B5EF4-FFF2-40B4-BE49-F238E27FC236}">
                  <a16:creationId xmlns:a16="http://schemas.microsoft.com/office/drawing/2014/main" id="{B5C8A535-EFCF-4A06-BACB-F6210671A4BC}"/>
                </a:ext>
              </a:extLst>
            </p:cNvPr>
            <p:cNvSpPr>
              <a:spLocks/>
            </p:cNvSpPr>
            <p:nvPr/>
          </p:nvSpPr>
          <p:spPr bwMode="auto">
            <a:xfrm>
              <a:off x="7361150" y="3620208"/>
              <a:ext cx="328029" cy="327828"/>
            </a:xfrm>
            <a:custGeom>
              <a:avLst/>
              <a:gdLst>
                <a:gd name="T0" fmla="*/ 434 w 688"/>
                <a:gd name="T1" fmla="*/ 77 h 688"/>
                <a:gd name="T2" fmla="*/ 284 w 688"/>
                <a:gd name="T3" fmla="*/ 194 h 688"/>
                <a:gd name="T4" fmla="*/ 175 w 688"/>
                <a:gd name="T5" fmla="*/ 194 h 688"/>
                <a:gd name="T6" fmla="*/ 0 w 688"/>
                <a:gd name="T7" fmla="*/ 301 h 688"/>
                <a:gd name="T8" fmla="*/ 129 w 688"/>
                <a:gd name="T9" fmla="*/ 452 h 688"/>
                <a:gd name="T10" fmla="*/ 172 w 688"/>
                <a:gd name="T11" fmla="*/ 688 h 688"/>
                <a:gd name="T12" fmla="*/ 301 w 688"/>
                <a:gd name="T13" fmla="*/ 645 h 688"/>
                <a:gd name="T14" fmla="*/ 279 w 688"/>
                <a:gd name="T15" fmla="*/ 581 h 688"/>
                <a:gd name="T16" fmla="*/ 280 w 688"/>
                <a:gd name="T17" fmla="*/ 429 h 688"/>
                <a:gd name="T18" fmla="*/ 283 w 688"/>
                <a:gd name="T19" fmla="*/ 418 h 688"/>
                <a:gd name="T20" fmla="*/ 290 w 688"/>
                <a:gd name="T21" fmla="*/ 412 h 688"/>
                <a:gd name="T22" fmla="*/ 296 w 688"/>
                <a:gd name="T23" fmla="*/ 410 h 688"/>
                <a:gd name="T24" fmla="*/ 434 w 688"/>
                <a:gd name="T25" fmla="*/ 525 h 688"/>
                <a:gd name="T26" fmla="*/ 688 w 688"/>
                <a:gd name="T27" fmla="*/ 301 h 688"/>
                <a:gd name="T28" fmla="*/ 430 w 688"/>
                <a:gd name="T29" fmla="*/ 301 h 688"/>
                <a:gd name="T30" fmla="*/ 495 w 688"/>
                <a:gd name="T31" fmla="*/ 237 h 688"/>
                <a:gd name="T32" fmla="*/ 495 w 688"/>
                <a:gd name="T33" fmla="*/ 366 h 688"/>
                <a:gd name="T34" fmla="*/ 430 w 688"/>
                <a:gd name="T35" fmla="*/ 301 h 688"/>
                <a:gd name="T36" fmla="*/ 86 w 688"/>
                <a:gd name="T37" fmla="*/ 237 h 688"/>
                <a:gd name="T38" fmla="*/ 215 w 688"/>
                <a:gd name="T39" fmla="*/ 301 h 688"/>
                <a:gd name="T40" fmla="*/ 86 w 688"/>
                <a:gd name="T41" fmla="*/ 366 h 688"/>
                <a:gd name="T42" fmla="*/ 258 w 688"/>
                <a:gd name="T43" fmla="*/ 645 h 688"/>
                <a:gd name="T44" fmla="*/ 172 w 688"/>
                <a:gd name="T45" fmla="*/ 452 h 688"/>
                <a:gd name="T46" fmla="*/ 175 w 688"/>
                <a:gd name="T47" fmla="*/ 409 h 688"/>
                <a:gd name="T48" fmla="*/ 240 w 688"/>
                <a:gd name="T49" fmla="*/ 409 h 688"/>
                <a:gd name="T50" fmla="*/ 236 w 688"/>
                <a:gd name="T51" fmla="*/ 581 h 688"/>
                <a:gd name="T52" fmla="*/ 258 w 688"/>
                <a:gd name="T53" fmla="*/ 627 h 688"/>
                <a:gd name="T54" fmla="*/ 284 w 688"/>
                <a:gd name="T55" fmla="*/ 366 h 688"/>
                <a:gd name="T56" fmla="*/ 280 w 688"/>
                <a:gd name="T57" fmla="*/ 366 h 688"/>
                <a:gd name="T58" fmla="*/ 280 w 688"/>
                <a:gd name="T59" fmla="*/ 237 h 688"/>
                <a:gd name="T60" fmla="*/ 396 w 688"/>
                <a:gd name="T61" fmla="*/ 193 h 688"/>
                <a:gd name="T62" fmla="*/ 396 w 688"/>
                <a:gd name="T63" fmla="*/ 409 h 688"/>
                <a:gd name="T64" fmla="*/ 538 w 688"/>
                <a:gd name="T65" fmla="*/ 559 h 688"/>
                <a:gd name="T66" fmla="*/ 495 w 688"/>
                <a:gd name="T67" fmla="*/ 409 h 688"/>
                <a:gd name="T68" fmla="*/ 495 w 688"/>
                <a:gd name="T69" fmla="*/ 194 h 688"/>
                <a:gd name="T70" fmla="*/ 538 w 688"/>
                <a:gd name="T71" fmla="*/ 43 h 688"/>
                <a:gd name="T72" fmla="*/ 538 w 688"/>
                <a:gd name="T73" fmla="*/ 55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8" h="688">
                  <a:moveTo>
                    <a:pt x="538" y="0"/>
                  </a:moveTo>
                  <a:cubicBezTo>
                    <a:pt x="493" y="0"/>
                    <a:pt x="459" y="30"/>
                    <a:pt x="434" y="77"/>
                  </a:cubicBezTo>
                  <a:cubicBezTo>
                    <a:pt x="433" y="77"/>
                    <a:pt x="433" y="77"/>
                    <a:pt x="433" y="77"/>
                  </a:cubicBezTo>
                  <a:cubicBezTo>
                    <a:pt x="397" y="148"/>
                    <a:pt x="343" y="194"/>
                    <a:pt x="284" y="194"/>
                  </a:cubicBezTo>
                  <a:cubicBezTo>
                    <a:pt x="270" y="194"/>
                    <a:pt x="270" y="194"/>
                    <a:pt x="270" y="194"/>
                  </a:cubicBezTo>
                  <a:cubicBezTo>
                    <a:pt x="175" y="194"/>
                    <a:pt x="175" y="194"/>
                    <a:pt x="175" y="194"/>
                  </a:cubicBezTo>
                  <a:cubicBezTo>
                    <a:pt x="86" y="194"/>
                    <a:pt x="86" y="194"/>
                    <a:pt x="86" y="194"/>
                  </a:cubicBezTo>
                  <a:cubicBezTo>
                    <a:pt x="38" y="194"/>
                    <a:pt x="0" y="241"/>
                    <a:pt x="0" y="301"/>
                  </a:cubicBezTo>
                  <a:cubicBezTo>
                    <a:pt x="0" y="361"/>
                    <a:pt x="38" y="409"/>
                    <a:pt x="86" y="409"/>
                  </a:cubicBezTo>
                  <a:cubicBezTo>
                    <a:pt x="110" y="409"/>
                    <a:pt x="129" y="428"/>
                    <a:pt x="129" y="452"/>
                  </a:cubicBezTo>
                  <a:cubicBezTo>
                    <a:pt x="129" y="645"/>
                    <a:pt x="129" y="645"/>
                    <a:pt x="129" y="645"/>
                  </a:cubicBezTo>
                  <a:cubicBezTo>
                    <a:pt x="129" y="669"/>
                    <a:pt x="148" y="688"/>
                    <a:pt x="172" y="688"/>
                  </a:cubicBezTo>
                  <a:cubicBezTo>
                    <a:pt x="258" y="688"/>
                    <a:pt x="258" y="688"/>
                    <a:pt x="258" y="688"/>
                  </a:cubicBezTo>
                  <a:cubicBezTo>
                    <a:pt x="282" y="688"/>
                    <a:pt x="301" y="669"/>
                    <a:pt x="301" y="645"/>
                  </a:cubicBezTo>
                  <a:cubicBezTo>
                    <a:pt x="301" y="624"/>
                    <a:pt x="301" y="624"/>
                    <a:pt x="301" y="624"/>
                  </a:cubicBezTo>
                  <a:cubicBezTo>
                    <a:pt x="301" y="602"/>
                    <a:pt x="279" y="592"/>
                    <a:pt x="279" y="581"/>
                  </a:cubicBezTo>
                  <a:cubicBezTo>
                    <a:pt x="279" y="430"/>
                    <a:pt x="279" y="430"/>
                    <a:pt x="279" y="430"/>
                  </a:cubicBezTo>
                  <a:cubicBezTo>
                    <a:pt x="279" y="429"/>
                    <a:pt x="280" y="429"/>
                    <a:pt x="280" y="429"/>
                  </a:cubicBezTo>
                  <a:cubicBezTo>
                    <a:pt x="280" y="426"/>
                    <a:pt x="281" y="423"/>
                    <a:pt x="282" y="420"/>
                  </a:cubicBezTo>
                  <a:cubicBezTo>
                    <a:pt x="283" y="419"/>
                    <a:pt x="283" y="419"/>
                    <a:pt x="283" y="418"/>
                  </a:cubicBezTo>
                  <a:cubicBezTo>
                    <a:pt x="285" y="416"/>
                    <a:pt x="287" y="414"/>
                    <a:pt x="290" y="412"/>
                  </a:cubicBezTo>
                  <a:cubicBezTo>
                    <a:pt x="290" y="412"/>
                    <a:pt x="290" y="412"/>
                    <a:pt x="290" y="412"/>
                  </a:cubicBezTo>
                  <a:cubicBezTo>
                    <a:pt x="290" y="412"/>
                    <a:pt x="290" y="412"/>
                    <a:pt x="291" y="412"/>
                  </a:cubicBezTo>
                  <a:cubicBezTo>
                    <a:pt x="292" y="411"/>
                    <a:pt x="294" y="410"/>
                    <a:pt x="296" y="410"/>
                  </a:cubicBezTo>
                  <a:cubicBezTo>
                    <a:pt x="350" y="416"/>
                    <a:pt x="400" y="459"/>
                    <a:pt x="433" y="525"/>
                  </a:cubicBezTo>
                  <a:cubicBezTo>
                    <a:pt x="434" y="525"/>
                    <a:pt x="434" y="525"/>
                    <a:pt x="434" y="525"/>
                  </a:cubicBezTo>
                  <a:cubicBezTo>
                    <a:pt x="459" y="572"/>
                    <a:pt x="493" y="602"/>
                    <a:pt x="538" y="602"/>
                  </a:cubicBezTo>
                  <a:cubicBezTo>
                    <a:pt x="636" y="602"/>
                    <a:pt x="688" y="451"/>
                    <a:pt x="688" y="301"/>
                  </a:cubicBezTo>
                  <a:cubicBezTo>
                    <a:pt x="688" y="151"/>
                    <a:pt x="636" y="0"/>
                    <a:pt x="538" y="0"/>
                  </a:cubicBezTo>
                  <a:close/>
                  <a:moveTo>
                    <a:pt x="430" y="301"/>
                  </a:moveTo>
                  <a:cubicBezTo>
                    <a:pt x="430" y="279"/>
                    <a:pt x="431" y="257"/>
                    <a:pt x="434" y="237"/>
                  </a:cubicBezTo>
                  <a:cubicBezTo>
                    <a:pt x="495" y="237"/>
                    <a:pt x="495" y="237"/>
                    <a:pt x="495" y="237"/>
                  </a:cubicBezTo>
                  <a:cubicBezTo>
                    <a:pt x="518" y="237"/>
                    <a:pt x="538" y="265"/>
                    <a:pt x="538" y="301"/>
                  </a:cubicBezTo>
                  <a:cubicBezTo>
                    <a:pt x="538" y="337"/>
                    <a:pt x="518" y="366"/>
                    <a:pt x="495" y="366"/>
                  </a:cubicBezTo>
                  <a:cubicBezTo>
                    <a:pt x="434" y="366"/>
                    <a:pt x="434" y="366"/>
                    <a:pt x="434" y="366"/>
                  </a:cubicBezTo>
                  <a:cubicBezTo>
                    <a:pt x="431" y="345"/>
                    <a:pt x="430" y="323"/>
                    <a:pt x="430" y="301"/>
                  </a:cubicBezTo>
                  <a:close/>
                  <a:moveTo>
                    <a:pt x="43" y="301"/>
                  </a:moveTo>
                  <a:cubicBezTo>
                    <a:pt x="43" y="265"/>
                    <a:pt x="62" y="237"/>
                    <a:pt x="86" y="237"/>
                  </a:cubicBezTo>
                  <a:cubicBezTo>
                    <a:pt x="237" y="237"/>
                    <a:pt x="237" y="237"/>
                    <a:pt x="237" y="237"/>
                  </a:cubicBezTo>
                  <a:cubicBezTo>
                    <a:pt x="223" y="252"/>
                    <a:pt x="215" y="275"/>
                    <a:pt x="215" y="301"/>
                  </a:cubicBezTo>
                  <a:cubicBezTo>
                    <a:pt x="215" y="327"/>
                    <a:pt x="223" y="350"/>
                    <a:pt x="237" y="366"/>
                  </a:cubicBezTo>
                  <a:cubicBezTo>
                    <a:pt x="86" y="366"/>
                    <a:pt x="86" y="366"/>
                    <a:pt x="86" y="366"/>
                  </a:cubicBezTo>
                  <a:cubicBezTo>
                    <a:pt x="62" y="366"/>
                    <a:pt x="43" y="337"/>
                    <a:pt x="43" y="301"/>
                  </a:cubicBezTo>
                  <a:close/>
                  <a:moveTo>
                    <a:pt x="258" y="645"/>
                  </a:moveTo>
                  <a:cubicBezTo>
                    <a:pt x="172" y="645"/>
                    <a:pt x="172" y="645"/>
                    <a:pt x="172" y="645"/>
                  </a:cubicBezTo>
                  <a:cubicBezTo>
                    <a:pt x="172" y="452"/>
                    <a:pt x="172" y="452"/>
                    <a:pt x="172" y="452"/>
                  </a:cubicBezTo>
                  <a:cubicBezTo>
                    <a:pt x="172" y="436"/>
                    <a:pt x="168" y="421"/>
                    <a:pt x="160" y="409"/>
                  </a:cubicBezTo>
                  <a:cubicBezTo>
                    <a:pt x="175" y="409"/>
                    <a:pt x="175" y="409"/>
                    <a:pt x="175" y="409"/>
                  </a:cubicBezTo>
                  <a:cubicBezTo>
                    <a:pt x="175" y="409"/>
                    <a:pt x="175" y="409"/>
                    <a:pt x="175" y="409"/>
                  </a:cubicBezTo>
                  <a:cubicBezTo>
                    <a:pt x="240" y="409"/>
                    <a:pt x="240" y="409"/>
                    <a:pt x="240" y="409"/>
                  </a:cubicBezTo>
                  <a:cubicBezTo>
                    <a:pt x="238" y="415"/>
                    <a:pt x="236" y="423"/>
                    <a:pt x="236" y="430"/>
                  </a:cubicBezTo>
                  <a:cubicBezTo>
                    <a:pt x="236" y="581"/>
                    <a:pt x="236" y="581"/>
                    <a:pt x="236" y="581"/>
                  </a:cubicBezTo>
                  <a:cubicBezTo>
                    <a:pt x="236" y="601"/>
                    <a:pt x="248" y="615"/>
                    <a:pt x="255" y="623"/>
                  </a:cubicBezTo>
                  <a:cubicBezTo>
                    <a:pt x="256" y="624"/>
                    <a:pt x="257" y="626"/>
                    <a:pt x="258" y="627"/>
                  </a:cubicBezTo>
                  <a:lnTo>
                    <a:pt x="258" y="645"/>
                  </a:lnTo>
                  <a:close/>
                  <a:moveTo>
                    <a:pt x="284" y="366"/>
                  </a:moveTo>
                  <a:cubicBezTo>
                    <a:pt x="280" y="366"/>
                    <a:pt x="280" y="366"/>
                    <a:pt x="280" y="366"/>
                  </a:cubicBezTo>
                  <a:cubicBezTo>
                    <a:pt x="280" y="366"/>
                    <a:pt x="280" y="366"/>
                    <a:pt x="280" y="366"/>
                  </a:cubicBezTo>
                  <a:cubicBezTo>
                    <a:pt x="256" y="366"/>
                    <a:pt x="237" y="337"/>
                    <a:pt x="237" y="301"/>
                  </a:cubicBezTo>
                  <a:cubicBezTo>
                    <a:pt x="237" y="265"/>
                    <a:pt x="256" y="237"/>
                    <a:pt x="280" y="237"/>
                  </a:cubicBezTo>
                  <a:cubicBezTo>
                    <a:pt x="284" y="237"/>
                    <a:pt x="284" y="237"/>
                    <a:pt x="284" y="237"/>
                  </a:cubicBezTo>
                  <a:cubicBezTo>
                    <a:pt x="325" y="237"/>
                    <a:pt x="363" y="221"/>
                    <a:pt x="396" y="193"/>
                  </a:cubicBezTo>
                  <a:cubicBezTo>
                    <a:pt x="390" y="228"/>
                    <a:pt x="387" y="264"/>
                    <a:pt x="387" y="301"/>
                  </a:cubicBezTo>
                  <a:cubicBezTo>
                    <a:pt x="387" y="338"/>
                    <a:pt x="390" y="375"/>
                    <a:pt x="396" y="409"/>
                  </a:cubicBezTo>
                  <a:cubicBezTo>
                    <a:pt x="363" y="382"/>
                    <a:pt x="325" y="366"/>
                    <a:pt x="284" y="366"/>
                  </a:cubicBezTo>
                  <a:close/>
                  <a:moveTo>
                    <a:pt x="538" y="559"/>
                  </a:moveTo>
                  <a:cubicBezTo>
                    <a:pt x="494" y="559"/>
                    <a:pt x="457" y="497"/>
                    <a:pt x="440" y="409"/>
                  </a:cubicBezTo>
                  <a:cubicBezTo>
                    <a:pt x="495" y="409"/>
                    <a:pt x="495" y="409"/>
                    <a:pt x="495" y="409"/>
                  </a:cubicBezTo>
                  <a:cubicBezTo>
                    <a:pt x="543" y="409"/>
                    <a:pt x="581" y="361"/>
                    <a:pt x="581" y="301"/>
                  </a:cubicBezTo>
                  <a:cubicBezTo>
                    <a:pt x="581" y="241"/>
                    <a:pt x="543" y="194"/>
                    <a:pt x="495" y="194"/>
                  </a:cubicBezTo>
                  <a:cubicBezTo>
                    <a:pt x="440" y="194"/>
                    <a:pt x="440" y="194"/>
                    <a:pt x="440" y="194"/>
                  </a:cubicBezTo>
                  <a:cubicBezTo>
                    <a:pt x="457" y="105"/>
                    <a:pt x="494" y="43"/>
                    <a:pt x="538" y="43"/>
                  </a:cubicBezTo>
                  <a:cubicBezTo>
                    <a:pt x="597" y="43"/>
                    <a:pt x="645" y="159"/>
                    <a:pt x="645" y="301"/>
                  </a:cubicBezTo>
                  <a:cubicBezTo>
                    <a:pt x="645" y="443"/>
                    <a:pt x="597" y="559"/>
                    <a:pt x="538" y="559"/>
                  </a:cubicBezTo>
                  <a:close/>
                </a:path>
              </a:pathLst>
            </a:custGeom>
            <a:solidFill>
              <a:schemeClr val="bg1"/>
            </a:solidFill>
            <a:ln>
              <a:noFill/>
            </a:ln>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50" name="Group 162">
              <a:extLst>
                <a:ext uri="{FF2B5EF4-FFF2-40B4-BE49-F238E27FC236}">
                  <a16:creationId xmlns:a16="http://schemas.microsoft.com/office/drawing/2014/main" id="{CC3CB628-D748-4E98-8CA9-C73934D52FAE}"/>
                </a:ext>
              </a:extLst>
            </p:cNvPr>
            <p:cNvGrpSpPr/>
            <p:nvPr/>
          </p:nvGrpSpPr>
          <p:grpSpPr>
            <a:xfrm>
              <a:off x="4868177" y="2564278"/>
              <a:ext cx="349563" cy="348022"/>
              <a:chOff x="-365126" y="-2462213"/>
              <a:chExt cx="4321176" cy="4302126"/>
            </a:xfrm>
            <a:solidFill>
              <a:schemeClr val="bg1"/>
            </a:solidFill>
          </p:grpSpPr>
          <p:sp>
            <p:nvSpPr>
              <p:cNvPr id="63" name="Freeform: Shape 175">
                <a:extLst>
                  <a:ext uri="{FF2B5EF4-FFF2-40B4-BE49-F238E27FC236}">
                    <a16:creationId xmlns:a16="http://schemas.microsoft.com/office/drawing/2014/main" id="{E6EDC967-2F71-4FAA-A22B-CA5E676E5701}"/>
                  </a:ext>
                </a:extLst>
              </p:cNvPr>
              <p:cNvSpPr>
                <a:spLocks/>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4" name="Freeform: Shape 176">
                <a:extLst>
                  <a:ext uri="{FF2B5EF4-FFF2-40B4-BE49-F238E27FC236}">
                    <a16:creationId xmlns:a16="http://schemas.microsoft.com/office/drawing/2014/main" id="{B3E1BBFB-1124-42FD-8972-9454436227C7}"/>
                  </a:ext>
                </a:extLst>
              </p:cNvPr>
              <p:cNvSpPr>
                <a:spLocks/>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5" name="Freeform: Shape 177">
                <a:extLst>
                  <a:ext uri="{FF2B5EF4-FFF2-40B4-BE49-F238E27FC236}">
                    <a16:creationId xmlns:a16="http://schemas.microsoft.com/office/drawing/2014/main" id="{3FAF97EA-E210-48DF-84A3-BFE24E210853}"/>
                  </a:ext>
                </a:extLst>
              </p:cNvPr>
              <p:cNvSpPr>
                <a:spLocks/>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6" name="Freeform: Shape 178">
                <a:extLst>
                  <a:ext uri="{FF2B5EF4-FFF2-40B4-BE49-F238E27FC236}">
                    <a16:creationId xmlns:a16="http://schemas.microsoft.com/office/drawing/2014/main" id="{79434E25-8D9B-487E-B242-6BFB1C02C909}"/>
                  </a:ext>
                </a:extLst>
              </p:cNvPr>
              <p:cNvSpPr>
                <a:spLocks/>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7" name="Oval 179">
                <a:extLst>
                  <a:ext uri="{FF2B5EF4-FFF2-40B4-BE49-F238E27FC236}">
                    <a16:creationId xmlns:a16="http://schemas.microsoft.com/office/drawing/2014/main" id="{2C2A9E93-5848-4982-BF52-A75085A8296A}"/>
                  </a:ext>
                </a:extLst>
              </p:cNvPr>
              <p:cNvSpPr>
                <a:spLocks/>
              </p:cNvSpPr>
              <p:nvPr/>
            </p:nvSpPr>
            <p:spPr bwMode="auto">
              <a:xfrm>
                <a:off x="1266825" y="496888"/>
                <a:ext cx="269875" cy="266700"/>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8" name="Oval 180">
                <a:extLst>
                  <a:ext uri="{FF2B5EF4-FFF2-40B4-BE49-F238E27FC236}">
                    <a16:creationId xmlns:a16="http://schemas.microsoft.com/office/drawing/2014/main" id="{3C5A3D76-F05E-4EA1-8101-A5FCCFB2E553}"/>
                  </a:ext>
                </a:extLst>
              </p:cNvPr>
              <p:cNvSpPr>
                <a:spLocks/>
              </p:cNvSpPr>
              <p:nvPr/>
            </p:nvSpPr>
            <p:spPr bwMode="auto">
              <a:xfrm>
                <a:off x="3417887" y="-1522413"/>
                <a:ext cx="269875" cy="271463"/>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1" name="Group 163">
              <a:extLst>
                <a:ext uri="{FF2B5EF4-FFF2-40B4-BE49-F238E27FC236}">
                  <a16:creationId xmlns:a16="http://schemas.microsoft.com/office/drawing/2014/main" id="{B6B5AD11-52F5-4C20-BE8C-9D55E7C158FA}"/>
                </a:ext>
              </a:extLst>
            </p:cNvPr>
            <p:cNvGrpSpPr/>
            <p:nvPr/>
          </p:nvGrpSpPr>
          <p:grpSpPr>
            <a:xfrm>
              <a:off x="4526606" y="3620208"/>
              <a:ext cx="280456" cy="320673"/>
              <a:chOff x="3326341" y="2887135"/>
              <a:chExt cx="420687" cy="481013"/>
            </a:xfrm>
            <a:solidFill>
              <a:schemeClr val="bg1"/>
            </a:solidFill>
          </p:grpSpPr>
          <p:sp>
            <p:nvSpPr>
              <p:cNvPr id="59" name="Freeform: Shape 171">
                <a:extLst>
                  <a:ext uri="{FF2B5EF4-FFF2-40B4-BE49-F238E27FC236}">
                    <a16:creationId xmlns:a16="http://schemas.microsoft.com/office/drawing/2014/main" id="{5A4193ED-D457-4AAA-9616-6E6000D6055A}"/>
                  </a:ext>
                </a:extLst>
              </p:cNvPr>
              <p:cNvSpPr>
                <a:spLocks/>
              </p:cNvSpPr>
              <p:nvPr/>
            </p:nvSpPr>
            <p:spPr bwMode="auto">
              <a:xfrm>
                <a:off x="3326341" y="2887135"/>
                <a:ext cx="420687" cy="481013"/>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0" name="Freeform: Shape 172">
                <a:extLst>
                  <a:ext uri="{FF2B5EF4-FFF2-40B4-BE49-F238E27FC236}">
                    <a16:creationId xmlns:a16="http://schemas.microsoft.com/office/drawing/2014/main" id="{3BB1BE6C-F8B4-45BD-8039-E7CB32CCA452}"/>
                  </a:ext>
                </a:extLst>
              </p:cNvPr>
              <p:cNvSpPr>
                <a:spLocks/>
              </p:cNvSpPr>
              <p:nvPr/>
            </p:nvSpPr>
            <p:spPr bwMode="auto">
              <a:xfrm>
                <a:off x="3416829" y="3082397"/>
                <a:ext cx="60325"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1" name="Freeform: Shape 173">
                <a:extLst>
                  <a:ext uri="{FF2B5EF4-FFF2-40B4-BE49-F238E27FC236}">
                    <a16:creationId xmlns:a16="http://schemas.microsoft.com/office/drawing/2014/main" id="{07ED7C16-88C2-4D12-88F0-EF4465013397}"/>
                  </a:ext>
                </a:extLst>
              </p:cNvPr>
              <p:cNvSpPr>
                <a:spLocks/>
              </p:cNvSpPr>
              <p:nvPr/>
            </p:nvSpPr>
            <p:spPr bwMode="auto">
              <a:xfrm>
                <a:off x="3507316" y="3082397"/>
                <a:ext cx="58737"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2" name="Freeform: Shape 174">
                <a:extLst>
                  <a:ext uri="{FF2B5EF4-FFF2-40B4-BE49-F238E27FC236}">
                    <a16:creationId xmlns:a16="http://schemas.microsoft.com/office/drawing/2014/main" id="{6DB95446-F018-45FA-8716-E8B1C4790D9E}"/>
                  </a:ext>
                </a:extLst>
              </p:cNvPr>
              <p:cNvSpPr>
                <a:spLocks/>
              </p:cNvSpPr>
              <p:nvPr/>
            </p:nvSpPr>
            <p:spPr bwMode="auto">
              <a:xfrm>
                <a:off x="3596216" y="3082397"/>
                <a:ext cx="60325"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52" name="Freeform: Shape 164">
              <a:extLst>
                <a:ext uri="{FF2B5EF4-FFF2-40B4-BE49-F238E27FC236}">
                  <a16:creationId xmlns:a16="http://schemas.microsoft.com/office/drawing/2014/main" id="{8E37A1DF-A488-4495-9C1E-71C1562E8C4E}"/>
                </a:ext>
              </a:extLst>
            </p:cNvPr>
            <p:cNvSpPr>
              <a:spLocks/>
            </p:cNvSpPr>
            <p:nvPr/>
          </p:nvSpPr>
          <p:spPr bwMode="auto">
            <a:xfrm>
              <a:off x="6964189" y="4689344"/>
              <a:ext cx="340188" cy="330407"/>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3" name="Freeform: Shape 165">
              <a:extLst>
                <a:ext uri="{FF2B5EF4-FFF2-40B4-BE49-F238E27FC236}">
                  <a16:creationId xmlns:a16="http://schemas.microsoft.com/office/drawing/2014/main" id="{AC4A623B-6A79-4B8F-956C-869EC301C980}"/>
                </a:ext>
              </a:extLst>
            </p:cNvPr>
            <p:cNvSpPr>
              <a:spLocks/>
            </p:cNvSpPr>
            <p:nvPr/>
          </p:nvSpPr>
          <p:spPr bwMode="auto">
            <a:xfrm>
              <a:off x="5928216" y="5121079"/>
              <a:ext cx="307295" cy="307295"/>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54" name="Group 166">
              <a:extLst>
                <a:ext uri="{FF2B5EF4-FFF2-40B4-BE49-F238E27FC236}">
                  <a16:creationId xmlns:a16="http://schemas.microsoft.com/office/drawing/2014/main" id="{0356D709-5E07-494B-8FE1-873107B1ADD4}"/>
                </a:ext>
              </a:extLst>
            </p:cNvPr>
            <p:cNvGrpSpPr/>
            <p:nvPr/>
          </p:nvGrpSpPr>
          <p:grpSpPr>
            <a:xfrm>
              <a:off x="4910250" y="4702120"/>
              <a:ext cx="267686" cy="304853"/>
              <a:chOff x="812800" y="2719388"/>
              <a:chExt cx="1017588" cy="1158875"/>
            </a:xfrm>
            <a:solidFill>
              <a:schemeClr val="bg1"/>
            </a:solidFill>
          </p:grpSpPr>
          <p:sp>
            <p:nvSpPr>
              <p:cNvPr id="55" name="Freeform: Shape 167">
                <a:extLst>
                  <a:ext uri="{FF2B5EF4-FFF2-40B4-BE49-F238E27FC236}">
                    <a16:creationId xmlns:a16="http://schemas.microsoft.com/office/drawing/2014/main" id="{AC00B604-3BCA-465F-99DE-AB3F742D69CF}"/>
                  </a:ext>
                </a:extLst>
              </p:cNvPr>
              <p:cNvSpPr>
                <a:spLocks/>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6" name="Oval 168">
                <a:extLst>
                  <a:ext uri="{FF2B5EF4-FFF2-40B4-BE49-F238E27FC236}">
                    <a16:creationId xmlns:a16="http://schemas.microsoft.com/office/drawing/2014/main" id="{8ABF5BA4-EF4A-4A35-896F-3232BCA0D8F7}"/>
                  </a:ext>
                </a:extLst>
              </p:cNvPr>
              <p:cNvSpPr>
                <a:spLocks/>
              </p:cNvSpPr>
              <p:nvPr/>
            </p:nvSpPr>
            <p:spPr bwMode="auto">
              <a:xfrm>
                <a:off x="1612900" y="3624263"/>
                <a:ext cx="71438" cy="7302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7" name="Oval 169">
                <a:extLst>
                  <a:ext uri="{FF2B5EF4-FFF2-40B4-BE49-F238E27FC236}">
                    <a16:creationId xmlns:a16="http://schemas.microsoft.com/office/drawing/2014/main" id="{8BEA39FE-F7F7-4609-B279-4156875B2E91}"/>
                  </a:ext>
                </a:extLst>
              </p:cNvPr>
              <p:cNvSpPr>
                <a:spLocks/>
              </p:cNvSpPr>
              <p:nvPr/>
            </p:nvSpPr>
            <p:spPr bwMode="auto">
              <a:xfrm>
                <a:off x="1612900" y="3406776"/>
                <a:ext cx="71438" cy="7302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8" name="Oval 170">
                <a:extLst>
                  <a:ext uri="{FF2B5EF4-FFF2-40B4-BE49-F238E27FC236}">
                    <a16:creationId xmlns:a16="http://schemas.microsoft.com/office/drawing/2014/main" id="{C7BFC62A-CA5B-48BD-9360-3FC45D54152B}"/>
                  </a:ext>
                </a:extLst>
              </p:cNvPr>
              <p:cNvSpPr>
                <a:spLocks/>
              </p:cNvSpPr>
              <p:nvPr/>
            </p:nvSpPr>
            <p:spPr bwMode="auto">
              <a:xfrm>
                <a:off x="1612900" y="3190876"/>
                <a:ext cx="71438" cy="71438"/>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grpSp>
        <p:nvGrpSpPr>
          <p:cNvPr id="5" name="千图PPT彼岸天：ID 8661124库_组合 198">
            <a:extLst>
              <a:ext uri="{FF2B5EF4-FFF2-40B4-BE49-F238E27FC236}">
                <a16:creationId xmlns:a16="http://schemas.microsoft.com/office/drawing/2014/main" id="{6D367A6B-6FB9-4EFE-812A-44138CC4AB2B}"/>
              </a:ext>
            </a:extLst>
          </p:cNvPr>
          <p:cNvGrpSpPr/>
          <p:nvPr>
            <p:custDataLst>
              <p:tags r:id="rId1"/>
            </p:custDataLst>
          </p:nvPr>
        </p:nvGrpSpPr>
        <p:grpSpPr>
          <a:xfrm>
            <a:off x="2180635" y="2357332"/>
            <a:ext cx="2530363" cy="1006991"/>
            <a:chOff x="8328246" y="2276873"/>
            <a:chExt cx="2198694" cy="1006991"/>
          </a:xfrm>
        </p:grpSpPr>
        <p:sp>
          <p:nvSpPr>
            <p:cNvPr id="45" name="TextBox 199">
              <a:extLst>
                <a:ext uri="{FF2B5EF4-FFF2-40B4-BE49-F238E27FC236}">
                  <a16:creationId xmlns:a16="http://schemas.microsoft.com/office/drawing/2014/main" id="{C1BDE9A7-13FA-43C7-B3D4-73A9C869E9C2}"/>
                </a:ext>
              </a:extLst>
            </p:cNvPr>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46" name="TextBox 200">
              <a:extLst>
                <a:ext uri="{FF2B5EF4-FFF2-40B4-BE49-F238E27FC236}">
                  <a16:creationId xmlns:a16="http://schemas.microsoft.com/office/drawing/2014/main" id="{3A196523-300D-4578-BE93-D8EF57F1D6C0}"/>
                </a:ext>
              </a:extLst>
            </p:cNvPr>
            <p:cNvSpPr txBox="1">
              <a:spLocks/>
            </p:cNvSpPr>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6" name="千图PPT彼岸天：ID 8661124库_组合 201">
            <a:extLst>
              <a:ext uri="{FF2B5EF4-FFF2-40B4-BE49-F238E27FC236}">
                <a16:creationId xmlns:a16="http://schemas.microsoft.com/office/drawing/2014/main" id="{9A0669D0-8800-491A-82A2-77BA8F4705D2}"/>
              </a:ext>
            </a:extLst>
          </p:cNvPr>
          <p:cNvGrpSpPr/>
          <p:nvPr>
            <p:custDataLst>
              <p:tags r:id="rId2"/>
            </p:custDataLst>
          </p:nvPr>
        </p:nvGrpSpPr>
        <p:grpSpPr>
          <a:xfrm>
            <a:off x="7247357" y="2305436"/>
            <a:ext cx="2549181" cy="1006991"/>
            <a:chOff x="1197898" y="2503545"/>
            <a:chExt cx="2198693" cy="1006991"/>
          </a:xfrm>
        </p:grpSpPr>
        <p:sp>
          <p:nvSpPr>
            <p:cNvPr id="43" name="TextBox 202">
              <a:extLst>
                <a:ext uri="{FF2B5EF4-FFF2-40B4-BE49-F238E27FC236}">
                  <a16:creationId xmlns:a16="http://schemas.microsoft.com/office/drawing/2014/main" id="{66AC84F2-EBA8-425D-B7A0-7FF2FF0F46C8}"/>
                </a:ext>
              </a:extLst>
            </p:cNvPr>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44" name="TextBox 203">
              <a:extLst>
                <a:ext uri="{FF2B5EF4-FFF2-40B4-BE49-F238E27FC236}">
                  <a16:creationId xmlns:a16="http://schemas.microsoft.com/office/drawing/2014/main" id="{E95D76B4-CCA8-486D-9BD6-FC1EF4CBAD5D}"/>
                </a:ext>
              </a:extLst>
            </p:cNvPr>
            <p:cNvSpPr txBox="1">
              <a:spLocks/>
            </p:cNvSpPr>
            <p:nvPr/>
          </p:nvSpPr>
          <p:spPr>
            <a:xfrm>
              <a:off x="1197898" y="2891770"/>
              <a:ext cx="2198693" cy="618766"/>
            </a:xfrm>
            <a:prstGeom prst="rect">
              <a:avLst/>
            </a:prstGeom>
          </p:spPr>
          <p:txBody>
            <a:bodyPr vert="horz" wrap="square" lIns="360000" tIns="0" rIns="0" bIns="0" anchor="ctr" anchorCtr="0">
              <a:normAutofit/>
            </a:bodyPr>
            <a:lstStyle/>
            <a:p>
              <a:pP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7" name="千图PPT彼岸天：ID 8661124库_组合 204">
            <a:extLst>
              <a:ext uri="{FF2B5EF4-FFF2-40B4-BE49-F238E27FC236}">
                <a16:creationId xmlns:a16="http://schemas.microsoft.com/office/drawing/2014/main" id="{9C42061A-0D84-423F-A82B-5EF0B152ADD6}"/>
              </a:ext>
            </a:extLst>
          </p:cNvPr>
          <p:cNvGrpSpPr/>
          <p:nvPr>
            <p:custDataLst>
              <p:tags r:id="rId3"/>
            </p:custDataLst>
          </p:nvPr>
        </p:nvGrpSpPr>
        <p:grpSpPr>
          <a:xfrm>
            <a:off x="2493873" y="4584046"/>
            <a:ext cx="2530363" cy="1006991"/>
            <a:chOff x="8328246" y="2276873"/>
            <a:chExt cx="2198694" cy="1006991"/>
          </a:xfrm>
        </p:grpSpPr>
        <p:sp>
          <p:nvSpPr>
            <p:cNvPr id="41" name="TextBox 205">
              <a:extLst>
                <a:ext uri="{FF2B5EF4-FFF2-40B4-BE49-F238E27FC236}">
                  <a16:creationId xmlns:a16="http://schemas.microsoft.com/office/drawing/2014/main" id="{82F62511-171E-4AC2-9EC8-7355A54D8E49}"/>
                </a:ext>
              </a:extLst>
            </p:cNvPr>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42" name="TextBox 206">
              <a:extLst>
                <a:ext uri="{FF2B5EF4-FFF2-40B4-BE49-F238E27FC236}">
                  <a16:creationId xmlns:a16="http://schemas.microsoft.com/office/drawing/2014/main" id="{FB1AD255-3481-4DE6-B254-BF2FA6B34853}"/>
                </a:ext>
              </a:extLst>
            </p:cNvPr>
            <p:cNvSpPr txBox="1">
              <a:spLocks/>
            </p:cNvSpPr>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8" name="千图PPT彼岸天：ID 8661124库_组合 207">
            <a:extLst>
              <a:ext uri="{FF2B5EF4-FFF2-40B4-BE49-F238E27FC236}">
                <a16:creationId xmlns:a16="http://schemas.microsoft.com/office/drawing/2014/main" id="{F9A3EB43-9B93-4116-99C3-3A41619CD376}"/>
              </a:ext>
            </a:extLst>
          </p:cNvPr>
          <p:cNvGrpSpPr/>
          <p:nvPr>
            <p:custDataLst>
              <p:tags r:id="rId4"/>
            </p:custDataLst>
          </p:nvPr>
        </p:nvGrpSpPr>
        <p:grpSpPr>
          <a:xfrm>
            <a:off x="6958493" y="4403322"/>
            <a:ext cx="2549181" cy="1006991"/>
            <a:chOff x="1197898" y="2503545"/>
            <a:chExt cx="2198693" cy="1006991"/>
          </a:xfrm>
        </p:grpSpPr>
        <p:sp>
          <p:nvSpPr>
            <p:cNvPr id="39" name="TextBox 208">
              <a:extLst>
                <a:ext uri="{FF2B5EF4-FFF2-40B4-BE49-F238E27FC236}">
                  <a16:creationId xmlns:a16="http://schemas.microsoft.com/office/drawing/2014/main" id="{CA01AD10-374D-4EEF-9A3B-FC00FB2B1708}"/>
                </a:ext>
              </a:extLst>
            </p:cNvPr>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40" name="TextBox 209">
              <a:extLst>
                <a:ext uri="{FF2B5EF4-FFF2-40B4-BE49-F238E27FC236}">
                  <a16:creationId xmlns:a16="http://schemas.microsoft.com/office/drawing/2014/main" id="{1D33F06A-C5CD-4729-A587-DDB428B6D6FB}"/>
                </a:ext>
              </a:extLst>
            </p:cNvPr>
            <p:cNvSpPr txBox="1">
              <a:spLocks/>
            </p:cNvSpPr>
            <p:nvPr/>
          </p:nvSpPr>
          <p:spPr>
            <a:xfrm>
              <a:off x="1197898" y="2891770"/>
              <a:ext cx="2198693" cy="618766"/>
            </a:xfrm>
            <a:prstGeom prst="rect">
              <a:avLst/>
            </a:prstGeom>
          </p:spPr>
          <p:txBody>
            <a:bodyPr vert="horz" wrap="square" lIns="360000" tIns="0" rIns="0" bIns="0" anchor="ctr" anchorCtr="0">
              <a:normAutofit/>
            </a:bodyPr>
            <a:lstStyle/>
            <a:p>
              <a:pP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9" name="千图PPT彼岸天：ID 8661124库_组合 210">
            <a:extLst>
              <a:ext uri="{FF2B5EF4-FFF2-40B4-BE49-F238E27FC236}">
                <a16:creationId xmlns:a16="http://schemas.microsoft.com/office/drawing/2014/main" id="{6F227EB7-12AC-4323-A2E4-BEF6AAD96E7D}"/>
              </a:ext>
            </a:extLst>
          </p:cNvPr>
          <p:cNvGrpSpPr/>
          <p:nvPr>
            <p:custDataLst>
              <p:tags r:id="rId5"/>
            </p:custDataLst>
          </p:nvPr>
        </p:nvGrpSpPr>
        <p:grpSpPr>
          <a:xfrm>
            <a:off x="1926343" y="3477943"/>
            <a:ext cx="2530363" cy="1006991"/>
            <a:chOff x="8328246" y="2276873"/>
            <a:chExt cx="2198694" cy="1006991"/>
          </a:xfrm>
        </p:grpSpPr>
        <p:sp>
          <p:nvSpPr>
            <p:cNvPr id="37" name="TextBox 211">
              <a:extLst>
                <a:ext uri="{FF2B5EF4-FFF2-40B4-BE49-F238E27FC236}">
                  <a16:creationId xmlns:a16="http://schemas.microsoft.com/office/drawing/2014/main" id="{A22F6015-4FF8-4E0C-85A1-F572774DD980}"/>
                </a:ext>
              </a:extLst>
            </p:cNvPr>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38" name="TextBox 212">
              <a:extLst>
                <a:ext uri="{FF2B5EF4-FFF2-40B4-BE49-F238E27FC236}">
                  <a16:creationId xmlns:a16="http://schemas.microsoft.com/office/drawing/2014/main" id="{0FCEA490-E888-4BBB-9850-70B3D9FDD648}"/>
                </a:ext>
              </a:extLst>
            </p:cNvPr>
            <p:cNvSpPr txBox="1">
              <a:spLocks/>
            </p:cNvSpPr>
            <p:nvPr/>
          </p:nvSpPr>
          <p:spPr>
            <a:xfrm>
              <a:off x="8328246" y="2665098"/>
              <a:ext cx="2198693" cy="618766"/>
            </a:xfrm>
            <a:prstGeom prst="rect">
              <a:avLst/>
            </a:prstGeom>
          </p:spPr>
          <p:txBody>
            <a:bodyPr vert="horz" wrap="square" lIns="0" tIns="0" rIns="360000" bIns="0" anchor="ctr">
              <a:normAutofit/>
            </a:bodyPr>
            <a:lstStyle/>
            <a:p>
              <a:pPr algn="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0" name="千图PPT彼岸天：ID 8661124库_组合 213">
            <a:extLst>
              <a:ext uri="{FF2B5EF4-FFF2-40B4-BE49-F238E27FC236}">
                <a16:creationId xmlns:a16="http://schemas.microsoft.com/office/drawing/2014/main" id="{6E7AE282-9471-4084-BF4D-92A43F6C3AA0}"/>
              </a:ext>
            </a:extLst>
          </p:cNvPr>
          <p:cNvGrpSpPr/>
          <p:nvPr>
            <p:custDataLst>
              <p:tags r:id="rId6"/>
            </p:custDataLst>
          </p:nvPr>
        </p:nvGrpSpPr>
        <p:grpSpPr>
          <a:xfrm>
            <a:off x="7417756" y="3393475"/>
            <a:ext cx="2549181" cy="1006991"/>
            <a:chOff x="1197898" y="2503545"/>
            <a:chExt cx="2198693" cy="1006991"/>
          </a:xfrm>
        </p:grpSpPr>
        <p:sp>
          <p:nvSpPr>
            <p:cNvPr id="35" name="TextBox 214">
              <a:extLst>
                <a:ext uri="{FF2B5EF4-FFF2-40B4-BE49-F238E27FC236}">
                  <a16:creationId xmlns:a16="http://schemas.microsoft.com/office/drawing/2014/main" id="{955BC624-29FD-46B9-8073-55CE8633104D}"/>
                </a:ext>
              </a:extLst>
            </p:cNvPr>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36" name="TextBox 215">
              <a:extLst>
                <a:ext uri="{FF2B5EF4-FFF2-40B4-BE49-F238E27FC236}">
                  <a16:creationId xmlns:a16="http://schemas.microsoft.com/office/drawing/2014/main" id="{F1451CD5-3815-45D7-B70E-DF5374617FAF}"/>
                </a:ext>
              </a:extLst>
            </p:cNvPr>
            <p:cNvSpPr txBox="1">
              <a:spLocks/>
            </p:cNvSpPr>
            <p:nvPr/>
          </p:nvSpPr>
          <p:spPr>
            <a:xfrm>
              <a:off x="1197898" y="2891770"/>
              <a:ext cx="2198693" cy="618766"/>
            </a:xfrm>
            <a:prstGeom prst="rect">
              <a:avLst/>
            </a:prstGeom>
          </p:spPr>
          <p:txBody>
            <a:bodyPr vert="horz" wrap="square" lIns="360000" tIns="0" rIns="0" bIns="0" anchor="ctr" anchorCtr="0">
              <a:normAutofit/>
            </a:bodyPr>
            <a:lstStyle/>
            <a:p>
              <a:pP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1" name="千图PPT彼岸天：ID 8661124库_组合 216">
            <a:extLst>
              <a:ext uri="{FF2B5EF4-FFF2-40B4-BE49-F238E27FC236}">
                <a16:creationId xmlns:a16="http://schemas.microsoft.com/office/drawing/2014/main" id="{0121E2BC-9098-41A7-8BFF-ED2FFD6B3E36}"/>
              </a:ext>
            </a:extLst>
          </p:cNvPr>
          <p:cNvGrpSpPr/>
          <p:nvPr>
            <p:custDataLst>
              <p:tags r:id="rId7"/>
            </p:custDataLst>
          </p:nvPr>
        </p:nvGrpSpPr>
        <p:grpSpPr>
          <a:xfrm>
            <a:off x="4605217" y="1462135"/>
            <a:ext cx="2549181" cy="1086127"/>
            <a:chOff x="4948086" y="339361"/>
            <a:chExt cx="2549181" cy="1086127"/>
          </a:xfrm>
        </p:grpSpPr>
        <p:sp>
          <p:nvSpPr>
            <p:cNvPr id="33" name="TextBox 217">
              <a:extLst>
                <a:ext uri="{FF2B5EF4-FFF2-40B4-BE49-F238E27FC236}">
                  <a16:creationId xmlns:a16="http://schemas.microsoft.com/office/drawing/2014/main" id="{830B787B-5466-4ED2-8265-6C83451CFD81}"/>
                </a:ext>
              </a:extLst>
            </p:cNvPr>
            <p:cNvSpPr txBox="1"/>
            <p:nvPr/>
          </p:nvSpPr>
          <p:spPr>
            <a:xfrm>
              <a:off x="4948086" y="339361"/>
              <a:ext cx="2549181" cy="388226"/>
            </a:xfrm>
            <a:prstGeom prst="rect">
              <a:avLst/>
            </a:prstGeom>
            <a:noFill/>
          </p:spPr>
          <p:txBody>
            <a:bodyPr wrap="none" lIns="0" tIns="0" rIns="0" bIns="0" anchor="b" anchorCtr="1">
              <a:normAutofit/>
            </a:bodyPr>
            <a:lstStyle/>
            <a:p>
              <a:pPr algn="ctr"/>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34" name="TextBox 218">
              <a:extLst>
                <a:ext uri="{FF2B5EF4-FFF2-40B4-BE49-F238E27FC236}">
                  <a16:creationId xmlns:a16="http://schemas.microsoft.com/office/drawing/2014/main" id="{EEF94CBF-7B1B-4BBB-BC3A-027414B5A770}"/>
                </a:ext>
              </a:extLst>
            </p:cNvPr>
            <p:cNvSpPr txBox="1">
              <a:spLocks/>
            </p:cNvSpPr>
            <p:nvPr/>
          </p:nvSpPr>
          <p:spPr>
            <a:xfrm>
              <a:off x="4948086" y="727586"/>
              <a:ext cx="2549181" cy="697902"/>
            </a:xfrm>
            <a:prstGeom prst="rect">
              <a:avLst/>
            </a:prstGeom>
          </p:spPr>
          <p:txBody>
            <a:bodyPr vert="horz" wrap="square" lIns="0" tIns="72000" rIns="0" bIns="0" anchor="t" anchorCtr="1">
              <a:normAutofit/>
            </a:bodyPr>
            <a:lstStyle/>
            <a:p>
              <a:pP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2" name="千图PPT彼岸天：ID 8661124库_组合 219">
            <a:extLst>
              <a:ext uri="{FF2B5EF4-FFF2-40B4-BE49-F238E27FC236}">
                <a16:creationId xmlns:a16="http://schemas.microsoft.com/office/drawing/2014/main" id="{00962456-DF3B-4B17-AF2B-290FAD1A3838}"/>
              </a:ext>
            </a:extLst>
          </p:cNvPr>
          <p:cNvGrpSpPr/>
          <p:nvPr>
            <p:custDataLst>
              <p:tags r:id="rId8"/>
            </p:custDataLst>
          </p:nvPr>
        </p:nvGrpSpPr>
        <p:grpSpPr>
          <a:xfrm>
            <a:off x="4706077" y="5138190"/>
            <a:ext cx="2549181" cy="1086127"/>
            <a:chOff x="4948086" y="339361"/>
            <a:chExt cx="2549181" cy="1086127"/>
          </a:xfrm>
        </p:grpSpPr>
        <p:sp>
          <p:nvSpPr>
            <p:cNvPr id="31" name="TextBox 220">
              <a:extLst>
                <a:ext uri="{FF2B5EF4-FFF2-40B4-BE49-F238E27FC236}">
                  <a16:creationId xmlns:a16="http://schemas.microsoft.com/office/drawing/2014/main" id="{400F7125-7CC9-416E-83B0-1A8ACB2B1EDC}"/>
                </a:ext>
              </a:extLst>
            </p:cNvPr>
            <p:cNvSpPr txBox="1"/>
            <p:nvPr/>
          </p:nvSpPr>
          <p:spPr>
            <a:xfrm>
              <a:off x="4948086" y="339361"/>
              <a:ext cx="2549181" cy="388226"/>
            </a:xfrm>
            <a:prstGeom prst="rect">
              <a:avLst/>
            </a:prstGeom>
            <a:noFill/>
          </p:spPr>
          <p:txBody>
            <a:bodyPr wrap="none" lIns="0" tIns="0" rIns="0" bIns="0" anchor="b" anchorCtr="1">
              <a:normAutofit/>
            </a:bodyPr>
            <a:lstStyle/>
            <a:p>
              <a:pPr algn="ctr"/>
              <a:r>
                <a:rPr lang="zh-CN" altLang="en-US" sz="16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输入标题文本</a:t>
              </a:r>
            </a:p>
          </p:txBody>
        </p:sp>
        <p:sp>
          <p:nvSpPr>
            <p:cNvPr id="32" name="TextBox 221">
              <a:extLst>
                <a:ext uri="{FF2B5EF4-FFF2-40B4-BE49-F238E27FC236}">
                  <a16:creationId xmlns:a16="http://schemas.microsoft.com/office/drawing/2014/main" id="{C6C0DF12-4D1C-4881-9244-86042715CC7C}"/>
                </a:ext>
              </a:extLst>
            </p:cNvPr>
            <p:cNvSpPr txBox="1">
              <a:spLocks/>
            </p:cNvSpPr>
            <p:nvPr/>
          </p:nvSpPr>
          <p:spPr>
            <a:xfrm>
              <a:off x="4948086" y="727586"/>
              <a:ext cx="2549181" cy="697902"/>
            </a:xfrm>
            <a:prstGeom prst="rect">
              <a:avLst/>
            </a:prstGeom>
          </p:spPr>
          <p:txBody>
            <a:bodyPr vert="horz" wrap="square" lIns="0" tIns="72000" rIns="0" bIns="0" anchor="t" anchorCtr="1">
              <a:normAutofit/>
            </a:bodyPr>
            <a:lstStyle/>
            <a:p>
              <a:pPr>
                <a:lnSpc>
                  <a:spcPct val="120000"/>
                </a:lnSpc>
              </a:pP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05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3" name="Group 1">
            <a:extLst>
              <a:ext uri="{FF2B5EF4-FFF2-40B4-BE49-F238E27FC236}">
                <a16:creationId xmlns:a16="http://schemas.microsoft.com/office/drawing/2014/main" id="{A4413C97-5BA4-46DE-9B4C-5396B0BBF9A0}"/>
              </a:ext>
            </a:extLst>
          </p:cNvPr>
          <p:cNvGrpSpPr/>
          <p:nvPr/>
        </p:nvGrpSpPr>
        <p:grpSpPr>
          <a:xfrm>
            <a:off x="4774029" y="2521852"/>
            <a:ext cx="2319221" cy="2372250"/>
            <a:chOff x="3993928" y="1353284"/>
            <a:chExt cx="3959900" cy="4050444"/>
          </a:xfrm>
        </p:grpSpPr>
        <p:grpSp>
          <p:nvGrpSpPr>
            <p:cNvPr id="14" name="Group 20">
              <a:extLst>
                <a:ext uri="{FF2B5EF4-FFF2-40B4-BE49-F238E27FC236}">
                  <a16:creationId xmlns:a16="http://schemas.microsoft.com/office/drawing/2014/main" id="{9E148962-2E90-421B-AC1E-1016980F1D33}"/>
                </a:ext>
              </a:extLst>
            </p:cNvPr>
            <p:cNvGrpSpPr/>
            <p:nvPr/>
          </p:nvGrpSpPr>
          <p:grpSpPr>
            <a:xfrm>
              <a:off x="3993928" y="1353284"/>
              <a:ext cx="3959900" cy="4050444"/>
              <a:chOff x="4355479" y="1607148"/>
              <a:chExt cx="3517884" cy="3598322"/>
            </a:xfrm>
          </p:grpSpPr>
          <p:sp>
            <p:nvSpPr>
              <p:cNvPr id="22" name="Oval 21">
                <a:extLst>
                  <a:ext uri="{FF2B5EF4-FFF2-40B4-BE49-F238E27FC236}">
                    <a16:creationId xmlns:a16="http://schemas.microsoft.com/office/drawing/2014/main" id="{356BC9BE-E731-439F-9A47-7267AFACB5CF}"/>
                  </a:ext>
                </a:extLst>
              </p:cNvPr>
              <p:cNvSpPr/>
              <p:nvPr/>
            </p:nvSpPr>
            <p:spPr bwMode="auto">
              <a:xfrm>
                <a:off x="5250282" y="2583849"/>
                <a:ext cx="1691435" cy="169030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3" name="Oval 22">
                <a:extLst>
                  <a:ext uri="{FF2B5EF4-FFF2-40B4-BE49-F238E27FC236}">
                    <a16:creationId xmlns:a16="http://schemas.microsoft.com/office/drawing/2014/main" id="{1B6C2D15-20F1-4815-BA1B-62D89209A6F1}"/>
                  </a:ext>
                </a:extLst>
              </p:cNvPr>
              <p:cNvSpPr/>
              <p:nvPr/>
            </p:nvSpPr>
            <p:spPr bwMode="auto">
              <a:xfrm>
                <a:off x="6818426" y="4174555"/>
                <a:ext cx="659552" cy="659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4" name="Oval 23">
                <a:extLst>
                  <a:ext uri="{FF2B5EF4-FFF2-40B4-BE49-F238E27FC236}">
                    <a16:creationId xmlns:a16="http://schemas.microsoft.com/office/drawing/2014/main" id="{39440E36-E66C-4AA0-A6C4-C8388228AF7C}"/>
                  </a:ext>
                </a:extLst>
              </p:cNvPr>
              <p:cNvSpPr/>
              <p:nvPr/>
            </p:nvSpPr>
            <p:spPr bwMode="auto">
              <a:xfrm>
                <a:off x="5787476" y="4545918"/>
                <a:ext cx="659552" cy="6595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5" name="Oval 24">
                <a:extLst>
                  <a:ext uri="{FF2B5EF4-FFF2-40B4-BE49-F238E27FC236}">
                    <a16:creationId xmlns:a16="http://schemas.microsoft.com/office/drawing/2014/main" id="{D18EACCD-048F-4E13-863C-EA585C507AEF}"/>
                  </a:ext>
                </a:extLst>
              </p:cNvPr>
              <p:cNvSpPr/>
              <p:nvPr/>
            </p:nvSpPr>
            <p:spPr bwMode="auto">
              <a:xfrm>
                <a:off x="4735003" y="4174555"/>
                <a:ext cx="659553" cy="659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6" name="Oval 25">
                <a:extLst>
                  <a:ext uri="{FF2B5EF4-FFF2-40B4-BE49-F238E27FC236}">
                    <a16:creationId xmlns:a16="http://schemas.microsoft.com/office/drawing/2014/main" id="{007E698E-EFF0-4F39-8B43-ECF74995A28A}"/>
                  </a:ext>
                </a:extLst>
              </p:cNvPr>
              <p:cNvSpPr/>
              <p:nvPr/>
            </p:nvSpPr>
            <p:spPr bwMode="auto">
              <a:xfrm>
                <a:off x="4355479" y="3060671"/>
                <a:ext cx="659552" cy="659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7" name="Oval 26">
                <a:extLst>
                  <a:ext uri="{FF2B5EF4-FFF2-40B4-BE49-F238E27FC236}">
                    <a16:creationId xmlns:a16="http://schemas.microsoft.com/office/drawing/2014/main" id="{81503005-410A-4829-A91A-284624C6D2D9}"/>
                  </a:ext>
                </a:extLst>
              </p:cNvPr>
              <p:cNvSpPr/>
              <p:nvPr/>
            </p:nvSpPr>
            <p:spPr bwMode="auto">
              <a:xfrm>
                <a:off x="4735003" y="2068897"/>
                <a:ext cx="659553" cy="6602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8" name="Oval 27">
                <a:extLst>
                  <a:ext uri="{FF2B5EF4-FFF2-40B4-BE49-F238E27FC236}">
                    <a16:creationId xmlns:a16="http://schemas.microsoft.com/office/drawing/2014/main" id="{BEE7FC62-B76B-4297-9F05-5EBC57F6E6C5}"/>
                  </a:ext>
                </a:extLst>
              </p:cNvPr>
              <p:cNvSpPr/>
              <p:nvPr/>
            </p:nvSpPr>
            <p:spPr bwMode="auto">
              <a:xfrm>
                <a:off x="7213810" y="3122080"/>
                <a:ext cx="659553" cy="659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9" name="Oval 28">
                <a:extLst>
                  <a:ext uri="{FF2B5EF4-FFF2-40B4-BE49-F238E27FC236}">
                    <a16:creationId xmlns:a16="http://schemas.microsoft.com/office/drawing/2014/main" id="{BCF16564-9D18-4FC7-8876-A12958DC5CA2}"/>
                  </a:ext>
                </a:extLst>
              </p:cNvPr>
              <p:cNvSpPr/>
              <p:nvPr/>
            </p:nvSpPr>
            <p:spPr bwMode="auto">
              <a:xfrm>
                <a:off x="6818426" y="2068897"/>
                <a:ext cx="659552" cy="6602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0" name="Oval 29">
                <a:extLst>
                  <a:ext uri="{FF2B5EF4-FFF2-40B4-BE49-F238E27FC236}">
                    <a16:creationId xmlns:a16="http://schemas.microsoft.com/office/drawing/2014/main" id="{E14765C2-0184-49AF-BC01-F979FD7253CB}"/>
                  </a:ext>
                </a:extLst>
              </p:cNvPr>
              <p:cNvSpPr/>
              <p:nvPr/>
            </p:nvSpPr>
            <p:spPr bwMode="auto">
              <a:xfrm>
                <a:off x="5787476" y="1607148"/>
                <a:ext cx="659552" cy="6595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5" name="Group 222">
              <a:extLst>
                <a:ext uri="{FF2B5EF4-FFF2-40B4-BE49-F238E27FC236}">
                  <a16:creationId xmlns:a16="http://schemas.microsoft.com/office/drawing/2014/main" id="{259A1B88-4246-4D07-8300-964A154F05B9}"/>
                </a:ext>
              </a:extLst>
            </p:cNvPr>
            <p:cNvGrpSpPr/>
            <p:nvPr/>
          </p:nvGrpSpPr>
          <p:grpSpPr>
            <a:xfrm>
              <a:off x="5364035" y="2942307"/>
              <a:ext cx="1219692" cy="1010650"/>
              <a:chOff x="6350" y="0"/>
              <a:chExt cx="733775" cy="608013"/>
            </a:xfrm>
            <a:solidFill>
              <a:schemeClr val="bg1"/>
            </a:solidFill>
          </p:grpSpPr>
          <p:sp>
            <p:nvSpPr>
              <p:cNvPr id="16" name="Freeform: Shape 223">
                <a:extLst>
                  <a:ext uri="{FF2B5EF4-FFF2-40B4-BE49-F238E27FC236}">
                    <a16:creationId xmlns:a16="http://schemas.microsoft.com/office/drawing/2014/main" id="{8AD7ED90-BFF8-47BB-86FC-765FC07B3AFB}"/>
                  </a:ext>
                </a:extLst>
              </p:cNvPr>
              <p:cNvSpPr>
                <a:spLocks/>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7" name="Oval 224">
                <a:extLst>
                  <a:ext uri="{FF2B5EF4-FFF2-40B4-BE49-F238E27FC236}">
                    <a16:creationId xmlns:a16="http://schemas.microsoft.com/office/drawing/2014/main" id="{24FC0E77-E860-44A0-BE4A-90C928E77F7E}"/>
                  </a:ext>
                </a:extLst>
              </p:cNvPr>
              <p:cNvSpPr>
                <a:spLocks/>
              </p:cNvSpPr>
              <p:nvPr/>
            </p:nvSpPr>
            <p:spPr bwMode="auto">
              <a:xfrm>
                <a:off x="44450" y="0"/>
                <a:ext cx="111125" cy="107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8" name="Freeform: Shape 225">
                <a:extLst>
                  <a:ext uri="{FF2B5EF4-FFF2-40B4-BE49-F238E27FC236}">
                    <a16:creationId xmlns:a16="http://schemas.microsoft.com/office/drawing/2014/main" id="{386568E9-7808-49C7-B0B3-C42A152BF3E6}"/>
                  </a:ext>
                </a:extLst>
              </p:cNvPr>
              <p:cNvSpPr>
                <a:spLocks/>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9" name="Freeform: Shape 226">
                <a:extLst>
                  <a:ext uri="{FF2B5EF4-FFF2-40B4-BE49-F238E27FC236}">
                    <a16:creationId xmlns:a16="http://schemas.microsoft.com/office/drawing/2014/main" id="{D7AE5B94-6499-410D-8015-353533F27031}"/>
                  </a:ext>
                </a:extLst>
              </p:cNvPr>
              <p:cNvSpPr>
                <a:spLocks/>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0" name="Freeform: Shape 227">
                <a:extLst>
                  <a:ext uri="{FF2B5EF4-FFF2-40B4-BE49-F238E27FC236}">
                    <a16:creationId xmlns:a16="http://schemas.microsoft.com/office/drawing/2014/main" id="{8DD1AB24-E0C1-40B2-9D06-64CD4E978D1A}"/>
                  </a:ext>
                </a:extLst>
              </p:cNvPr>
              <p:cNvSpPr>
                <a:spLocks/>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1" name="Oval 228">
                <a:extLst>
                  <a:ext uri="{FF2B5EF4-FFF2-40B4-BE49-F238E27FC236}">
                    <a16:creationId xmlns:a16="http://schemas.microsoft.com/office/drawing/2014/main" id="{97CE659C-AAD3-4CD6-BEA3-163AD71FB94F}"/>
                  </a:ext>
                </a:extLst>
              </p:cNvPr>
              <p:cNvSpPr>
                <a:spLocks/>
              </p:cNvSpPr>
              <p:nvPr/>
            </p:nvSpPr>
            <p:spPr bwMode="auto">
              <a:xfrm>
                <a:off x="595662" y="53975"/>
                <a:ext cx="111125" cy="111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
        <p:nvSpPr>
          <p:cNvPr id="2" name="Rectangle 1">
            <a:extLst>
              <a:ext uri="{FF2B5EF4-FFF2-40B4-BE49-F238E27FC236}">
                <a16:creationId xmlns:a16="http://schemas.microsoft.com/office/drawing/2014/main" id="{73B5BDF9-4DE2-7463-F1EF-B395C5F6049A}"/>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4907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17"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17"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1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7" presetClass="entr" presetSubtype="1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7" presetClass="entr" presetSubtype="1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strVal val="#ppt_h"/>
                                          </p:val>
                                        </p:tav>
                                        <p:tav tm="100000">
                                          <p:val>
                                            <p:strVal val="#ppt_h"/>
                                          </p:val>
                                        </p:tav>
                                      </p:tavLst>
                                    </p:anim>
                                  </p:childTnLst>
                                </p:cTn>
                              </p:par>
                            </p:childTnLst>
                          </p:cTn>
                        </p:par>
                        <p:par>
                          <p:cTn id="41" fill="hold">
                            <p:stCondLst>
                              <p:cond delay="3500"/>
                            </p:stCondLst>
                            <p:childTnLst>
                              <p:par>
                                <p:cTn id="42" presetID="17" presetClass="entr" presetSubtype="1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17" presetClass="entr" presetSubtype="1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同心圆 20"/>
          <p:cNvSpPr/>
          <p:nvPr/>
        </p:nvSpPr>
        <p:spPr>
          <a:xfrm>
            <a:off x="911678" y="3163954"/>
            <a:ext cx="3481319" cy="3480412"/>
          </a:xfrm>
          <a:prstGeom prst="donut">
            <a:avLst>
              <a:gd name="adj" fmla="val 7852"/>
            </a:avLst>
          </a:prstGeom>
          <a:solidFill>
            <a:schemeClr val="tx1">
              <a:lumMod val="50000"/>
              <a:lumOff val="50000"/>
            </a:schemeClr>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prst="riblet"/>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2" name="同心圆 21"/>
          <p:cNvSpPr/>
          <p:nvPr/>
        </p:nvSpPr>
        <p:spPr>
          <a:xfrm>
            <a:off x="1356253" y="3381009"/>
            <a:ext cx="2592163" cy="2591488"/>
          </a:xfrm>
          <a:prstGeom prst="donut">
            <a:avLst>
              <a:gd name="adj" fmla="val 7852"/>
            </a:avLst>
          </a:prstGeom>
          <a:solidFill>
            <a:schemeClr val="bg1">
              <a:lumMod val="65000"/>
            </a:schemeClr>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prst="riblet"/>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3" name="同心圆 22"/>
          <p:cNvSpPr/>
          <p:nvPr/>
        </p:nvSpPr>
        <p:spPr>
          <a:xfrm>
            <a:off x="1788279" y="3668952"/>
            <a:ext cx="1728109" cy="1727659"/>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prst="riblet"/>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4" name="同心圆 23"/>
          <p:cNvSpPr/>
          <p:nvPr/>
        </p:nvSpPr>
        <p:spPr>
          <a:xfrm>
            <a:off x="2135754" y="4171755"/>
            <a:ext cx="1033164" cy="1032896"/>
          </a:xfrm>
          <a:prstGeom prst="donut">
            <a:avLst>
              <a:gd name="adj" fmla="val 12925"/>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prst="riblet"/>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5" name="椭圆 24"/>
          <p:cNvSpPr/>
          <p:nvPr/>
        </p:nvSpPr>
        <p:spPr>
          <a:xfrm flipV="1">
            <a:off x="2436323" y="4436801"/>
            <a:ext cx="432028" cy="431915"/>
          </a:xfrm>
          <a:prstGeom prst="ellipse">
            <a:avLst/>
          </a:prstGeom>
          <a:solidFill>
            <a:schemeClr val="accent3"/>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prst="riblet"/>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26" name="直接连接符 25"/>
          <p:cNvCxnSpPr/>
          <p:nvPr/>
        </p:nvCxnSpPr>
        <p:spPr>
          <a:xfrm>
            <a:off x="3168915" y="1923680"/>
            <a:ext cx="4943213" cy="0"/>
          </a:xfrm>
          <a:prstGeom prst="line">
            <a:avLst/>
          </a:prstGeom>
          <a:noFill/>
          <a:ln>
            <a:solidFill>
              <a:schemeClr val="accent3"/>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8184135" y="1355767"/>
            <a:ext cx="0" cy="6459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11"/>
          <p:cNvSpPr txBox="1">
            <a:spLocks noChangeArrowheads="1"/>
          </p:cNvSpPr>
          <p:nvPr/>
        </p:nvSpPr>
        <p:spPr bwMode="auto">
          <a:xfrm flipH="1">
            <a:off x="8184136" y="1499231"/>
            <a:ext cx="1787059"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altLang="zh-CN"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9" name="矩形 28"/>
          <p:cNvSpPr/>
          <p:nvPr/>
        </p:nvSpPr>
        <p:spPr>
          <a:xfrm>
            <a:off x="8184135" y="1837680"/>
            <a:ext cx="1944123" cy="1614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0" name="TextBox 29"/>
          <p:cNvSpPr txBox="1"/>
          <p:nvPr/>
        </p:nvSpPr>
        <p:spPr>
          <a:xfrm>
            <a:off x="9299225" y="1508788"/>
            <a:ext cx="710451" cy="307777"/>
          </a:xfrm>
          <a:prstGeom prst="rect">
            <a:avLst/>
          </a:prstGeom>
          <a:noFill/>
        </p:spPr>
        <p:txBody>
          <a:bodyPr wrap="none" rtlCol="0">
            <a:spAutoFit/>
          </a:bodyPr>
          <a:lstStyle/>
          <a:p>
            <a:r>
              <a:rPr lang="en-US" altLang="zh-CN"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45,644</a:t>
            </a:r>
            <a:endPar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31" name="直接连接符 30"/>
          <p:cNvCxnSpPr/>
          <p:nvPr/>
        </p:nvCxnSpPr>
        <p:spPr>
          <a:xfrm>
            <a:off x="3359830" y="2483769"/>
            <a:ext cx="4752300" cy="0"/>
          </a:xfrm>
          <a:prstGeom prst="line">
            <a:avLst/>
          </a:prstGeom>
          <a:noFill/>
          <a:ln>
            <a:solidFill>
              <a:schemeClr val="accent2"/>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a:off x="3672951" y="3087236"/>
            <a:ext cx="4439180" cy="0"/>
          </a:xfrm>
          <a:prstGeom prst="line">
            <a:avLst/>
          </a:prstGeom>
          <a:noFill/>
          <a:ln>
            <a:solidFill>
              <a:schemeClr val="accent1"/>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p:cNvCxnSpPr/>
          <p:nvPr/>
        </p:nvCxnSpPr>
        <p:spPr>
          <a:xfrm>
            <a:off x="4176982" y="3908372"/>
            <a:ext cx="3935148" cy="0"/>
          </a:xfrm>
          <a:prstGeom prst="line">
            <a:avLst/>
          </a:prstGeom>
          <a:noFill/>
          <a:ln>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a:off x="4537004" y="4858500"/>
            <a:ext cx="3575125" cy="0"/>
          </a:xfrm>
          <a:prstGeom prst="line">
            <a:avLst/>
          </a:prstGeom>
          <a:noFill/>
          <a:ln>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5" name="直接连接符 34"/>
          <p:cNvCxnSpPr/>
          <p:nvPr/>
        </p:nvCxnSpPr>
        <p:spPr>
          <a:xfrm>
            <a:off x="8184135" y="2147485"/>
            <a:ext cx="0" cy="6459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11"/>
          <p:cNvSpPr txBox="1">
            <a:spLocks noChangeArrowheads="1"/>
          </p:cNvSpPr>
          <p:nvPr/>
        </p:nvSpPr>
        <p:spPr bwMode="auto">
          <a:xfrm flipH="1">
            <a:off x="8184137" y="2277516"/>
            <a:ext cx="1787059"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altLang="zh-CN"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7" name="矩形 36"/>
          <p:cNvSpPr/>
          <p:nvPr/>
        </p:nvSpPr>
        <p:spPr>
          <a:xfrm>
            <a:off x="8184137" y="2629397"/>
            <a:ext cx="2939132" cy="161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8" name="TextBox 37"/>
          <p:cNvSpPr txBox="1"/>
          <p:nvPr/>
        </p:nvSpPr>
        <p:spPr>
          <a:xfrm>
            <a:off x="10305687" y="2300506"/>
            <a:ext cx="710451" cy="307777"/>
          </a:xfrm>
          <a:prstGeom prst="rect">
            <a:avLst/>
          </a:prstGeom>
          <a:noFill/>
        </p:spPr>
        <p:txBody>
          <a:bodyPr wrap="none" rtlCol="0">
            <a:spAutoFit/>
          </a:bodyPr>
          <a:lstStyle/>
          <a:p>
            <a:r>
              <a:rPr lang="en-US" altLang="zh-CN"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54.186</a:t>
            </a:r>
            <a:endPar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39" name="直接连接符 38"/>
          <p:cNvCxnSpPr/>
          <p:nvPr/>
        </p:nvCxnSpPr>
        <p:spPr>
          <a:xfrm>
            <a:off x="8184135" y="2921589"/>
            <a:ext cx="0" cy="645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11"/>
          <p:cNvSpPr txBox="1">
            <a:spLocks noChangeArrowheads="1"/>
          </p:cNvSpPr>
          <p:nvPr/>
        </p:nvSpPr>
        <p:spPr bwMode="auto">
          <a:xfrm flipH="1">
            <a:off x="8184136" y="3051619"/>
            <a:ext cx="1787059"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altLang="zh-CN"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1" name="矩形 40"/>
          <p:cNvSpPr/>
          <p:nvPr/>
        </p:nvSpPr>
        <p:spPr>
          <a:xfrm>
            <a:off x="8184135" y="3403501"/>
            <a:ext cx="3312208" cy="161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2" name="TextBox 41"/>
          <p:cNvSpPr txBox="1"/>
          <p:nvPr/>
        </p:nvSpPr>
        <p:spPr>
          <a:xfrm>
            <a:off x="10665707" y="3074610"/>
            <a:ext cx="710451" cy="307777"/>
          </a:xfrm>
          <a:prstGeom prst="rect">
            <a:avLst/>
          </a:prstGeom>
          <a:noFill/>
        </p:spPr>
        <p:txBody>
          <a:bodyPr wrap="none" rtlCol="0">
            <a:spAutoFit/>
          </a:bodyPr>
          <a:lstStyle/>
          <a:p>
            <a:r>
              <a:rPr lang="en-US" altLang="zh-CN"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68.477</a:t>
            </a:r>
            <a:endPar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43" name="直接连接符 42"/>
          <p:cNvCxnSpPr/>
          <p:nvPr/>
        </p:nvCxnSpPr>
        <p:spPr>
          <a:xfrm>
            <a:off x="8184135" y="3755165"/>
            <a:ext cx="0" cy="6459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Box 11"/>
          <p:cNvSpPr txBox="1">
            <a:spLocks noChangeArrowheads="1"/>
          </p:cNvSpPr>
          <p:nvPr/>
        </p:nvSpPr>
        <p:spPr bwMode="auto">
          <a:xfrm flipH="1">
            <a:off x="8184136" y="3881298"/>
            <a:ext cx="1787059"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altLang="zh-CN"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5" name="矩形 44"/>
          <p:cNvSpPr/>
          <p:nvPr/>
        </p:nvSpPr>
        <p:spPr>
          <a:xfrm>
            <a:off x="8184135" y="4237077"/>
            <a:ext cx="2464861" cy="1614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6" name="TextBox 45"/>
          <p:cNvSpPr txBox="1"/>
          <p:nvPr/>
        </p:nvSpPr>
        <p:spPr>
          <a:xfrm>
            <a:off x="9801653" y="3908186"/>
            <a:ext cx="710451" cy="307777"/>
          </a:xfrm>
          <a:prstGeom prst="rect">
            <a:avLst/>
          </a:prstGeom>
          <a:noFill/>
        </p:spPr>
        <p:txBody>
          <a:bodyPr wrap="none" rtlCol="0">
            <a:spAutoFit/>
          </a:bodyPr>
          <a:lstStyle/>
          <a:p>
            <a:r>
              <a:rPr lang="en-US" altLang="zh-CN"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49.423</a:t>
            </a:r>
            <a:endPar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47" name="直接连接符 46"/>
          <p:cNvCxnSpPr/>
          <p:nvPr/>
        </p:nvCxnSpPr>
        <p:spPr>
          <a:xfrm>
            <a:off x="8184133" y="4728471"/>
            <a:ext cx="0" cy="6459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8" name="TextBox 11"/>
          <p:cNvSpPr txBox="1">
            <a:spLocks noChangeArrowheads="1"/>
          </p:cNvSpPr>
          <p:nvPr/>
        </p:nvSpPr>
        <p:spPr bwMode="auto">
          <a:xfrm flipH="1">
            <a:off x="8184135" y="4855088"/>
            <a:ext cx="1787059"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altLang="zh-CN" sz="16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9" name="矩形 48"/>
          <p:cNvSpPr/>
          <p:nvPr/>
        </p:nvSpPr>
        <p:spPr>
          <a:xfrm>
            <a:off x="8184133" y="5210384"/>
            <a:ext cx="2664168" cy="1614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0" name="TextBox 49"/>
          <p:cNvSpPr txBox="1"/>
          <p:nvPr/>
        </p:nvSpPr>
        <p:spPr>
          <a:xfrm>
            <a:off x="10017666" y="4881493"/>
            <a:ext cx="710451" cy="307777"/>
          </a:xfrm>
          <a:prstGeom prst="rect">
            <a:avLst/>
          </a:prstGeom>
          <a:noFill/>
        </p:spPr>
        <p:txBody>
          <a:bodyPr wrap="none" rtlCol="0">
            <a:spAutoFit/>
          </a:bodyPr>
          <a:lstStyle/>
          <a:p>
            <a:r>
              <a:rPr lang="en-US" altLang="zh-CN"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51.414</a:t>
            </a:r>
            <a:endPar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 name="Rectangle 1">
            <a:extLst>
              <a:ext uri="{FF2B5EF4-FFF2-40B4-BE49-F238E27FC236}">
                <a16:creationId xmlns:a16="http://schemas.microsoft.com/office/drawing/2014/main" id="{3E1F7B7B-96B5-F0A8-2893-FCFC33396125}"/>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5119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50000">
                                          <p:cBhvr additive="base">
                                            <p:cTn id="7" dur="10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50000">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14:bounceEnd="50000">
                                          <p:cBhvr additive="base">
                                            <p:cTn id="11" dur="1000" fill="hold"/>
                                            <p:tgtEl>
                                              <p:spTgt spid="22"/>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50000">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14:bounceEnd="50000">
                                          <p:cBhvr additive="base">
                                            <p:cTn id="15"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50000">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14:bounceEnd="50000">
                                          <p:cBhvr additive="base">
                                            <p:cTn id="19" dur="10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50000">
                                      <p:stCondLst>
                                        <p:cond delay="400"/>
                                      </p:stCondLst>
                                      <p:childTnLst>
                                        <p:set>
                                          <p:cBhvr>
                                            <p:cTn id="22" dur="1" fill="hold">
                                              <p:stCondLst>
                                                <p:cond delay="0"/>
                                              </p:stCondLst>
                                            </p:cTn>
                                            <p:tgtEl>
                                              <p:spTgt spid="25"/>
                                            </p:tgtEl>
                                            <p:attrNameLst>
                                              <p:attrName>style.visibility</p:attrName>
                                            </p:attrNameLst>
                                          </p:cBhvr>
                                          <p:to>
                                            <p:strVal val="visible"/>
                                          </p:to>
                                        </p:set>
                                        <p:anim calcmode="lin" valueType="num" p14:bounceEnd="50000">
                                          <p:cBhvr additive="base">
                                            <p:cTn id="23" dur="10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par>
                                    <p:cTn id="32" presetID="22" presetClass="entr" presetSubtype="8"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up)">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2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par>
                              <p:cTn id="55" fill="hold">
                                <p:stCondLst>
                                  <p:cond delay="2500"/>
                                </p:stCondLst>
                                <p:childTnLst>
                                  <p:par>
                                    <p:cTn id="56" presetID="22" presetClass="entr" presetSubtype="1"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par>
                              <p:cTn id="65" fill="hold">
                                <p:stCondLst>
                                  <p:cond delay="3000"/>
                                </p:stCondLst>
                                <p:childTnLst>
                                  <p:par>
                                    <p:cTn id="66" presetID="14" presetClass="entr" presetSubtype="1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randombar(horizontal)">
                                          <p:cBhvr>
                                            <p:cTn id="68" dur="500"/>
                                            <p:tgtEl>
                                              <p:spTgt spid="38"/>
                                            </p:tgtEl>
                                          </p:cBhvr>
                                        </p:animEffect>
                                      </p:childTnLst>
                                    </p:cTn>
                                  </p:par>
                                </p:childTnLst>
                              </p:cTn>
                            </p:par>
                            <p:par>
                              <p:cTn id="69" fill="hold">
                                <p:stCondLst>
                                  <p:cond delay="3500"/>
                                </p:stCondLst>
                                <p:childTnLst>
                                  <p:par>
                                    <p:cTn id="70" presetID="22" presetClass="entr" presetSubtype="1" fill="hold"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up)">
                                          <p:cBhvr>
                                            <p:cTn id="72" dur="500"/>
                                            <p:tgtEl>
                                              <p:spTgt spid="3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left)">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childTnLst>
                              </p:cTn>
                            </p:par>
                            <p:par>
                              <p:cTn id="79" fill="hold">
                                <p:stCondLst>
                                  <p:cond delay="4000"/>
                                </p:stCondLst>
                                <p:childTnLst>
                                  <p:par>
                                    <p:cTn id="80" presetID="14" presetClass="entr" presetSubtype="10" fill="hold" grpId="0" nodeType="after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randombar(horizontal)">
                                          <p:cBhvr>
                                            <p:cTn id="82" dur="500"/>
                                            <p:tgtEl>
                                              <p:spTgt spid="42"/>
                                            </p:tgtEl>
                                          </p:cBhvr>
                                        </p:animEffect>
                                      </p:childTnLst>
                                    </p:cTn>
                                  </p:par>
                                </p:childTnLst>
                              </p:cTn>
                            </p:par>
                            <p:par>
                              <p:cTn id="83" fill="hold">
                                <p:stCondLst>
                                  <p:cond delay="4500"/>
                                </p:stCondLst>
                                <p:childTnLst>
                                  <p:par>
                                    <p:cTn id="84" presetID="22" presetClass="entr" presetSubtype="1" fill="hold" nodeType="after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up)">
                                          <p:cBhvr>
                                            <p:cTn id="86" dur="500"/>
                                            <p:tgtEl>
                                              <p:spTgt spid="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childTnLst>
                              </p:cTn>
                            </p:par>
                            <p:par>
                              <p:cTn id="93" fill="hold">
                                <p:stCondLst>
                                  <p:cond delay="5000"/>
                                </p:stCondLst>
                                <p:childTnLst>
                                  <p:par>
                                    <p:cTn id="94" presetID="14"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randombar(horizontal)">
                                          <p:cBhvr>
                                            <p:cTn id="96" dur="500"/>
                                            <p:tgtEl>
                                              <p:spTgt spid="46"/>
                                            </p:tgtEl>
                                          </p:cBhvr>
                                        </p:animEffect>
                                      </p:childTnLst>
                                    </p:cTn>
                                  </p:par>
                                </p:childTnLst>
                              </p:cTn>
                            </p:par>
                            <p:par>
                              <p:cTn id="97" fill="hold">
                                <p:stCondLst>
                                  <p:cond delay="5500"/>
                                </p:stCondLst>
                                <p:childTnLst>
                                  <p:par>
                                    <p:cTn id="98" presetID="22" presetClass="entr" presetSubtype="1" fill="hold"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up)">
                                          <p:cBhvr>
                                            <p:cTn id="100" dur="500"/>
                                            <p:tgtEl>
                                              <p:spTgt spid="4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wipe(left)">
                                          <p:cBhvr>
                                            <p:cTn id="103" dur="500"/>
                                            <p:tgtEl>
                                              <p:spTgt spid="4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childTnLst>
                              </p:cTn>
                            </p:par>
                            <p:par>
                              <p:cTn id="107" fill="hold">
                                <p:stCondLst>
                                  <p:cond delay="6000"/>
                                </p:stCondLst>
                                <p:childTnLst>
                                  <p:par>
                                    <p:cTn id="108" presetID="14" presetClass="entr" presetSubtype="10" fill="hold" grpId="0" nodeType="after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randombar(horizontal)">
                                          <p:cBhvr>
                                            <p:cTn id="1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8" grpId="0"/>
          <p:bldP spid="29" grpId="0" animBg="1"/>
          <p:bldP spid="30" grpId="0"/>
          <p:bldP spid="36" grpId="0"/>
          <p:bldP spid="37" grpId="0" animBg="1"/>
          <p:bldP spid="38" grpId="0"/>
          <p:bldP spid="40" grpId="0"/>
          <p:bldP spid="41" grpId="0" animBg="1"/>
          <p:bldP spid="42" grpId="0"/>
          <p:bldP spid="44" grpId="0"/>
          <p:bldP spid="45" grpId="0" animBg="1"/>
          <p:bldP spid="46" grpId="0"/>
          <p:bldP spid="48" grpId="0"/>
          <p:bldP spid="49" grpId="0" animBg="1"/>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ppt_x"/>
                                              </p:val>
                                            </p:tav>
                                            <p:tav tm="100000">
                                              <p:val>
                                                <p:strVal val="#ppt_x"/>
                                              </p:val>
                                            </p:tav>
                                          </p:tavLst>
                                        </p:anim>
                                        <p:anim calcmode="lin" valueType="num">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ppt_x"/>
                                              </p:val>
                                            </p:tav>
                                            <p:tav tm="100000">
                                              <p:val>
                                                <p:strVal val="#ppt_x"/>
                                              </p:val>
                                            </p:tav>
                                          </p:tavLst>
                                        </p:anim>
                                        <p:anim calcmode="lin" valueType="num">
                                          <p:cBhvr additive="base">
                                            <p:cTn id="20" dur="1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1000" fill="hold"/>
                                            <p:tgtEl>
                                              <p:spTgt spid="25"/>
                                            </p:tgtEl>
                                            <p:attrNameLst>
                                              <p:attrName>ppt_x</p:attrName>
                                            </p:attrNameLst>
                                          </p:cBhvr>
                                          <p:tavLst>
                                            <p:tav tm="0">
                                              <p:val>
                                                <p:strVal val="#ppt_x"/>
                                              </p:val>
                                            </p:tav>
                                            <p:tav tm="100000">
                                              <p:val>
                                                <p:strVal val="#ppt_x"/>
                                              </p:val>
                                            </p:tav>
                                          </p:tavLst>
                                        </p:anim>
                                        <p:anim calcmode="lin" valueType="num">
                                          <p:cBhvr additive="base">
                                            <p:cTn id="24" dur="10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par>
                                    <p:cTn id="32" presetID="22" presetClass="entr" presetSubtype="8"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up)">
                                          <p:cBhvr>
                                            <p:cTn id="44" dur="500"/>
                                            <p:tgtEl>
                                              <p:spTgt spid="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2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par>
                              <p:cTn id="55" fill="hold">
                                <p:stCondLst>
                                  <p:cond delay="2500"/>
                                </p:stCondLst>
                                <p:childTnLst>
                                  <p:par>
                                    <p:cTn id="56" presetID="22" presetClass="entr" presetSubtype="1"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par>
                              <p:cTn id="65" fill="hold">
                                <p:stCondLst>
                                  <p:cond delay="3000"/>
                                </p:stCondLst>
                                <p:childTnLst>
                                  <p:par>
                                    <p:cTn id="66" presetID="14" presetClass="entr" presetSubtype="1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randombar(horizontal)">
                                          <p:cBhvr>
                                            <p:cTn id="68" dur="500"/>
                                            <p:tgtEl>
                                              <p:spTgt spid="38"/>
                                            </p:tgtEl>
                                          </p:cBhvr>
                                        </p:animEffect>
                                      </p:childTnLst>
                                    </p:cTn>
                                  </p:par>
                                </p:childTnLst>
                              </p:cTn>
                            </p:par>
                            <p:par>
                              <p:cTn id="69" fill="hold">
                                <p:stCondLst>
                                  <p:cond delay="3500"/>
                                </p:stCondLst>
                                <p:childTnLst>
                                  <p:par>
                                    <p:cTn id="70" presetID="22" presetClass="entr" presetSubtype="1" fill="hold"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up)">
                                          <p:cBhvr>
                                            <p:cTn id="72" dur="500"/>
                                            <p:tgtEl>
                                              <p:spTgt spid="3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left)">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childTnLst>
                              </p:cTn>
                            </p:par>
                            <p:par>
                              <p:cTn id="79" fill="hold">
                                <p:stCondLst>
                                  <p:cond delay="4000"/>
                                </p:stCondLst>
                                <p:childTnLst>
                                  <p:par>
                                    <p:cTn id="80" presetID="14" presetClass="entr" presetSubtype="10" fill="hold" grpId="0" nodeType="after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randombar(horizontal)">
                                          <p:cBhvr>
                                            <p:cTn id="82" dur="500"/>
                                            <p:tgtEl>
                                              <p:spTgt spid="42"/>
                                            </p:tgtEl>
                                          </p:cBhvr>
                                        </p:animEffect>
                                      </p:childTnLst>
                                    </p:cTn>
                                  </p:par>
                                </p:childTnLst>
                              </p:cTn>
                            </p:par>
                            <p:par>
                              <p:cTn id="83" fill="hold">
                                <p:stCondLst>
                                  <p:cond delay="4500"/>
                                </p:stCondLst>
                                <p:childTnLst>
                                  <p:par>
                                    <p:cTn id="84" presetID="22" presetClass="entr" presetSubtype="1" fill="hold" nodeType="after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up)">
                                          <p:cBhvr>
                                            <p:cTn id="86" dur="500"/>
                                            <p:tgtEl>
                                              <p:spTgt spid="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childTnLst>
                              </p:cTn>
                            </p:par>
                            <p:par>
                              <p:cTn id="93" fill="hold">
                                <p:stCondLst>
                                  <p:cond delay="5000"/>
                                </p:stCondLst>
                                <p:childTnLst>
                                  <p:par>
                                    <p:cTn id="94" presetID="14"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randombar(horizontal)">
                                          <p:cBhvr>
                                            <p:cTn id="96" dur="500"/>
                                            <p:tgtEl>
                                              <p:spTgt spid="46"/>
                                            </p:tgtEl>
                                          </p:cBhvr>
                                        </p:animEffect>
                                      </p:childTnLst>
                                    </p:cTn>
                                  </p:par>
                                </p:childTnLst>
                              </p:cTn>
                            </p:par>
                            <p:par>
                              <p:cTn id="97" fill="hold">
                                <p:stCondLst>
                                  <p:cond delay="5500"/>
                                </p:stCondLst>
                                <p:childTnLst>
                                  <p:par>
                                    <p:cTn id="98" presetID="22" presetClass="entr" presetSubtype="1" fill="hold"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up)">
                                          <p:cBhvr>
                                            <p:cTn id="100" dur="500"/>
                                            <p:tgtEl>
                                              <p:spTgt spid="4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wipe(left)">
                                          <p:cBhvr>
                                            <p:cTn id="103" dur="500"/>
                                            <p:tgtEl>
                                              <p:spTgt spid="4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childTnLst>
                              </p:cTn>
                            </p:par>
                            <p:par>
                              <p:cTn id="107" fill="hold">
                                <p:stCondLst>
                                  <p:cond delay="6000"/>
                                </p:stCondLst>
                                <p:childTnLst>
                                  <p:par>
                                    <p:cTn id="108" presetID="14" presetClass="entr" presetSubtype="10" fill="hold" grpId="0" nodeType="after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randombar(horizontal)">
                                          <p:cBhvr>
                                            <p:cTn id="1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8" grpId="0"/>
          <p:bldP spid="29" grpId="0" animBg="1"/>
          <p:bldP spid="30" grpId="0"/>
          <p:bldP spid="36" grpId="0"/>
          <p:bldP spid="37" grpId="0" animBg="1"/>
          <p:bldP spid="38" grpId="0"/>
          <p:bldP spid="40" grpId="0"/>
          <p:bldP spid="41" grpId="0" animBg="1"/>
          <p:bldP spid="42" grpId="0"/>
          <p:bldP spid="44" grpId="0"/>
          <p:bldP spid="45" grpId="0" animBg="1"/>
          <p:bldP spid="46" grpId="0"/>
          <p:bldP spid="48" grpId="0"/>
          <p:bldP spid="49" grpId="0" animBg="1"/>
          <p:bldP spid="5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flipH="1">
            <a:off x="1278816" y="3054003"/>
            <a:ext cx="9634368"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 name="Group 65"/>
          <p:cNvGrpSpPr/>
          <p:nvPr/>
        </p:nvGrpSpPr>
        <p:grpSpPr>
          <a:xfrm>
            <a:off x="1596771" y="2308766"/>
            <a:ext cx="1458927" cy="1612996"/>
            <a:chOff x="3419864" y="1304397"/>
            <a:chExt cx="1094533" cy="1209746"/>
          </a:xfrm>
        </p:grpSpPr>
        <p:sp>
          <p:nvSpPr>
            <p:cNvPr id="45"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8" name="Rectangle 47"/>
            <p:cNvSpPr/>
            <p:nvPr/>
          </p:nvSpPr>
          <p:spPr>
            <a:xfrm>
              <a:off x="3677779" y="1468512"/>
              <a:ext cx="578702" cy="561499"/>
            </a:xfrm>
            <a:prstGeom prst="rect">
              <a:avLst/>
            </a:prstGeom>
          </p:spPr>
          <p:txBody>
            <a:bodyPr wrap="none">
              <a:spAutoFit/>
            </a:bodyPr>
            <a:lstStyle/>
            <a:p>
              <a:pPr algn="ctr" defTabSz="1375139"/>
              <a:r>
                <a:rPr lang="en-US" sz="42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01</a:t>
              </a:r>
            </a:p>
          </p:txBody>
        </p:sp>
      </p:grpSp>
      <p:grpSp>
        <p:nvGrpSpPr>
          <p:cNvPr id="3" name="Group 66"/>
          <p:cNvGrpSpPr/>
          <p:nvPr/>
        </p:nvGrpSpPr>
        <p:grpSpPr>
          <a:xfrm>
            <a:off x="4156293" y="2308766"/>
            <a:ext cx="1458927" cy="1612996"/>
            <a:chOff x="4740719" y="1304398"/>
            <a:chExt cx="1094533" cy="1209746"/>
          </a:xfrm>
        </p:grpSpPr>
        <p:sp>
          <p:nvSpPr>
            <p:cNvPr id="54"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5" name="Rectangle 54"/>
            <p:cNvSpPr/>
            <p:nvPr/>
          </p:nvSpPr>
          <p:spPr>
            <a:xfrm>
              <a:off x="4998633" y="1468513"/>
              <a:ext cx="578702" cy="561499"/>
            </a:xfrm>
            <a:prstGeom prst="rect">
              <a:avLst/>
            </a:prstGeom>
          </p:spPr>
          <p:txBody>
            <a:bodyPr wrap="none">
              <a:spAutoFit/>
            </a:bodyPr>
            <a:lstStyle/>
            <a:p>
              <a:pPr algn="ctr" defTabSz="1375139"/>
              <a:r>
                <a:rPr lang="en-US" sz="42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02</a:t>
              </a:r>
            </a:p>
          </p:txBody>
        </p:sp>
      </p:grpSp>
      <p:grpSp>
        <p:nvGrpSpPr>
          <p:cNvPr id="4" name="Group 69"/>
          <p:cNvGrpSpPr/>
          <p:nvPr/>
        </p:nvGrpSpPr>
        <p:grpSpPr>
          <a:xfrm>
            <a:off x="3715646" y="4172132"/>
            <a:ext cx="2340213" cy="805528"/>
            <a:chOff x="5699664" y="1648970"/>
            <a:chExt cx="1755702" cy="604146"/>
          </a:xfrm>
        </p:grpSpPr>
        <p:sp>
          <p:nvSpPr>
            <p:cNvPr id="60" name="Text Placeholder 3"/>
            <p:cNvSpPr txBox="1">
              <a:spLocks/>
            </p:cNvSpPr>
            <p:nvPr/>
          </p:nvSpPr>
          <p:spPr>
            <a:xfrm>
              <a:off x="6269644" y="1648970"/>
              <a:ext cx="615744"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1" name="Text Placeholder 3"/>
            <p:cNvSpPr txBox="1">
              <a:spLocks/>
            </p:cNvSpPr>
            <p:nvPr/>
          </p:nvSpPr>
          <p:spPr>
            <a:xfrm>
              <a:off x="5699664" y="1976117"/>
              <a:ext cx="1755702" cy="27699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 name="Group 72"/>
          <p:cNvGrpSpPr/>
          <p:nvPr/>
        </p:nvGrpSpPr>
        <p:grpSpPr>
          <a:xfrm>
            <a:off x="1167176" y="4170821"/>
            <a:ext cx="2318113" cy="808147"/>
            <a:chOff x="5707954" y="1647009"/>
            <a:chExt cx="1739122" cy="606109"/>
          </a:xfrm>
        </p:grpSpPr>
        <p:sp>
          <p:nvSpPr>
            <p:cNvPr id="64" name="Text Placeholder 3"/>
            <p:cNvSpPr txBox="1">
              <a:spLocks/>
            </p:cNvSpPr>
            <p:nvPr/>
          </p:nvSpPr>
          <p:spPr>
            <a:xfrm>
              <a:off x="6269644" y="1647009"/>
              <a:ext cx="615744" cy="1846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65" name="Text Placeholder 3"/>
            <p:cNvSpPr txBox="1">
              <a:spLocks/>
            </p:cNvSpPr>
            <p:nvPr/>
          </p:nvSpPr>
          <p:spPr>
            <a:xfrm>
              <a:off x="5707954" y="1976120"/>
              <a:ext cx="1739122" cy="2769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6" name="Group 67"/>
          <p:cNvGrpSpPr/>
          <p:nvPr/>
        </p:nvGrpSpPr>
        <p:grpSpPr>
          <a:xfrm>
            <a:off x="6715811" y="2308766"/>
            <a:ext cx="1458927" cy="1612996"/>
            <a:chOff x="3419864" y="1304397"/>
            <a:chExt cx="1094533" cy="1209746"/>
          </a:xfrm>
          <a:solidFill>
            <a:schemeClr val="accent1"/>
          </a:solidFill>
        </p:grpSpPr>
        <p:sp>
          <p:nvSpPr>
            <p:cNvPr id="6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0" name="Rectangle 69"/>
            <p:cNvSpPr/>
            <p:nvPr/>
          </p:nvSpPr>
          <p:spPr>
            <a:xfrm>
              <a:off x="3677779" y="1468512"/>
              <a:ext cx="578702" cy="561499"/>
            </a:xfrm>
            <a:prstGeom prst="rect">
              <a:avLst/>
            </a:prstGeom>
            <a:grpFill/>
          </p:spPr>
          <p:txBody>
            <a:bodyPr wrap="none">
              <a:spAutoFit/>
            </a:bodyPr>
            <a:lstStyle/>
            <a:p>
              <a:pPr algn="ctr" defTabSz="1375139"/>
              <a:r>
                <a:rPr lang="en-US" sz="42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03</a:t>
              </a:r>
            </a:p>
          </p:txBody>
        </p:sp>
      </p:grpSp>
      <p:grpSp>
        <p:nvGrpSpPr>
          <p:cNvPr id="7" name="Group 70"/>
          <p:cNvGrpSpPr/>
          <p:nvPr/>
        </p:nvGrpSpPr>
        <p:grpSpPr>
          <a:xfrm>
            <a:off x="9275335" y="2308763"/>
            <a:ext cx="1458927" cy="1612996"/>
            <a:chOff x="4740719" y="1304398"/>
            <a:chExt cx="1094533" cy="1209746"/>
          </a:xfrm>
          <a:solidFill>
            <a:schemeClr val="accent3">
              <a:alpha val="76000"/>
            </a:schemeClr>
          </a:solidFill>
        </p:grpSpPr>
        <p:sp>
          <p:nvSpPr>
            <p:cNvPr id="7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4" name="Rectangle 73"/>
            <p:cNvSpPr/>
            <p:nvPr/>
          </p:nvSpPr>
          <p:spPr>
            <a:xfrm>
              <a:off x="4998634" y="1468513"/>
              <a:ext cx="578702" cy="561499"/>
            </a:xfrm>
            <a:prstGeom prst="rect">
              <a:avLst/>
            </a:prstGeom>
            <a:noFill/>
          </p:spPr>
          <p:txBody>
            <a:bodyPr wrap="none">
              <a:spAutoFit/>
            </a:bodyPr>
            <a:lstStyle/>
            <a:p>
              <a:pPr algn="ctr" defTabSz="1375139"/>
              <a:r>
                <a:rPr lang="en-US" sz="42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04</a:t>
              </a:r>
            </a:p>
          </p:txBody>
        </p:sp>
      </p:grpSp>
      <p:grpSp>
        <p:nvGrpSpPr>
          <p:cNvPr id="8" name="Group 69"/>
          <p:cNvGrpSpPr/>
          <p:nvPr/>
        </p:nvGrpSpPr>
        <p:grpSpPr>
          <a:xfrm>
            <a:off x="8856788" y="4172132"/>
            <a:ext cx="2296017" cy="805528"/>
            <a:chOff x="5716243" y="1648970"/>
            <a:chExt cx="1722544" cy="604146"/>
          </a:xfrm>
        </p:grpSpPr>
        <p:sp>
          <p:nvSpPr>
            <p:cNvPr id="77" name="Text Placeholder 3"/>
            <p:cNvSpPr txBox="1">
              <a:spLocks/>
            </p:cNvSpPr>
            <p:nvPr/>
          </p:nvSpPr>
          <p:spPr>
            <a:xfrm>
              <a:off x="6269644" y="1648970"/>
              <a:ext cx="615743"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8" name="Text Placeholder 3"/>
            <p:cNvSpPr txBox="1">
              <a:spLocks/>
            </p:cNvSpPr>
            <p:nvPr/>
          </p:nvSpPr>
          <p:spPr>
            <a:xfrm>
              <a:off x="5716243" y="1976117"/>
              <a:ext cx="1722544" cy="27699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9" name="Group 72"/>
          <p:cNvGrpSpPr/>
          <p:nvPr/>
        </p:nvGrpSpPr>
        <p:grpSpPr>
          <a:xfrm>
            <a:off x="6286217" y="4170821"/>
            <a:ext cx="2318113" cy="808147"/>
            <a:chOff x="5707954" y="1647009"/>
            <a:chExt cx="1739122" cy="606109"/>
          </a:xfrm>
        </p:grpSpPr>
        <p:sp>
          <p:nvSpPr>
            <p:cNvPr id="80" name="Text Placeholder 3"/>
            <p:cNvSpPr txBox="1">
              <a:spLocks/>
            </p:cNvSpPr>
            <p:nvPr/>
          </p:nvSpPr>
          <p:spPr>
            <a:xfrm>
              <a:off x="6269644" y="1647009"/>
              <a:ext cx="615744" cy="1846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1" name="Text Placeholder 3"/>
            <p:cNvSpPr txBox="1">
              <a:spLocks/>
            </p:cNvSpPr>
            <p:nvPr/>
          </p:nvSpPr>
          <p:spPr>
            <a:xfrm>
              <a:off x="5707954" y="1976120"/>
              <a:ext cx="1739122" cy="2769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880">
                <a:spcBef>
                  <a:spcPct val="20000"/>
                </a:spcBef>
                <a:defRPr/>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82" name="TextBox 81"/>
          <p:cNvSpPr txBox="1"/>
          <p:nvPr/>
        </p:nvSpPr>
        <p:spPr>
          <a:xfrm>
            <a:off x="1036343" y="5689688"/>
            <a:ext cx="10119319" cy="369332"/>
          </a:xfrm>
          <a:prstGeom prst="rect">
            <a:avLst/>
          </a:prstGeom>
          <a:noFill/>
        </p:spPr>
        <p:txBody>
          <a:bodyPr wrap="square" lIns="0" tIns="0" rIns="0" bIns="0" rtlCol="0">
            <a:spAutoFit/>
          </a:bodyPr>
          <a:lstStyle/>
          <a:p>
            <a:pPr algn="ctr" defTabSz="1375139"/>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在</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分钟之内。输入替换内容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83" name="Straight Connector 82"/>
          <p:cNvCxnSpPr/>
          <p:nvPr/>
        </p:nvCxnSpPr>
        <p:spPr>
          <a:xfrm>
            <a:off x="1044535" y="5511903"/>
            <a:ext cx="10102932"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Arc 30"/>
          <p:cNvSpPr/>
          <p:nvPr/>
        </p:nvSpPr>
        <p:spPr>
          <a:xfrm rot="19051047">
            <a:off x="2725098" y="1814571"/>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2" name="Arc 31"/>
          <p:cNvSpPr/>
          <p:nvPr/>
        </p:nvSpPr>
        <p:spPr>
          <a:xfrm rot="19051047">
            <a:off x="5188953" y="1814571"/>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3" name="Arc 32"/>
          <p:cNvSpPr/>
          <p:nvPr/>
        </p:nvSpPr>
        <p:spPr>
          <a:xfrm rot="19051047">
            <a:off x="7652810" y="1814571"/>
            <a:ext cx="2181097"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lIns="121889" tIns="60945" rIns="121889" bIns="60945" rtlCol="0" anchor="ctr"/>
          <a:lstStyle/>
          <a:p>
            <a:pPr algn="ctr" defTabSz="1375139"/>
            <a:endParaRPr lang="en-US" sz="26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0" name="Rectangle 9">
            <a:extLst>
              <a:ext uri="{FF2B5EF4-FFF2-40B4-BE49-F238E27FC236}">
                <a16:creationId xmlns:a16="http://schemas.microsoft.com/office/drawing/2014/main" id="{F81C482A-FACE-C5FF-7BED-7711BB6E1497}"/>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8869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upRight)">
                                      <p:cBhvr>
                                        <p:cTn id="7" dur="200"/>
                                        <p:tgtEl>
                                          <p:spTgt spid="30"/>
                                        </p:tgtEl>
                                      </p:cBhvr>
                                    </p:animEffect>
                                  </p:childTnLst>
                                </p:cTn>
                              </p:par>
                            </p:childTnLst>
                          </p:cTn>
                        </p:par>
                        <p:par>
                          <p:cTn id="8" fill="hold">
                            <p:stCondLst>
                              <p:cond delay="200"/>
                            </p:stCondLst>
                            <p:childTnLst>
                              <p:par>
                                <p:cTn id="9" presetID="2" presetClass="entr" presetSubtype="4" accel="50000" decel="5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 fill="hold"/>
                                        <p:tgtEl>
                                          <p:spTgt spid="2"/>
                                        </p:tgtEl>
                                        <p:attrNameLst>
                                          <p:attrName>ppt_x</p:attrName>
                                        </p:attrNameLst>
                                      </p:cBhvr>
                                      <p:tavLst>
                                        <p:tav tm="0">
                                          <p:val>
                                            <p:strVal val="#ppt_x"/>
                                          </p:val>
                                        </p:tav>
                                        <p:tav tm="100000">
                                          <p:val>
                                            <p:strVal val="#ppt_x"/>
                                          </p:val>
                                        </p:tav>
                                      </p:tavLst>
                                    </p:anim>
                                    <p:anim calcmode="lin" valueType="num">
                                      <p:cBhvr additive="base">
                                        <p:cTn id="12" dur="2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400"/>
                            </p:stCondLst>
                            <p:childTnLst>
                              <p:par>
                                <p:cTn id="14" presetID="1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200"/>
                                        <p:tgtEl>
                                          <p:spTgt spid="5"/>
                                        </p:tgtEl>
                                      </p:cBhvr>
                                    </p:animEffect>
                                  </p:childTnLst>
                                </p:cTn>
                              </p:par>
                            </p:childTnLst>
                          </p:cTn>
                        </p:par>
                        <p:par>
                          <p:cTn id="17" fill="hold">
                            <p:stCondLst>
                              <p:cond delay="600"/>
                            </p:stCondLst>
                            <p:childTnLst>
                              <p:par>
                                <p:cTn id="18" presetID="18" presetClass="entr" presetSubtype="6"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trips(downRight)">
                                      <p:cBhvr>
                                        <p:cTn id="20" dur="200"/>
                                        <p:tgtEl>
                                          <p:spTgt spid="31"/>
                                        </p:tgtEl>
                                      </p:cBhvr>
                                    </p:animEffect>
                                  </p:childTnLst>
                                </p:cTn>
                              </p:par>
                            </p:childTnLst>
                          </p:cTn>
                        </p:par>
                        <p:par>
                          <p:cTn id="21" fill="hold">
                            <p:stCondLst>
                              <p:cond delay="800"/>
                            </p:stCondLst>
                            <p:childTnLst>
                              <p:par>
                                <p:cTn id="22" presetID="2" presetClass="entr" presetSubtype="4" accel="50000" decel="5000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200" fill="hold"/>
                                        <p:tgtEl>
                                          <p:spTgt spid="3"/>
                                        </p:tgtEl>
                                        <p:attrNameLst>
                                          <p:attrName>ppt_x</p:attrName>
                                        </p:attrNameLst>
                                      </p:cBhvr>
                                      <p:tavLst>
                                        <p:tav tm="0">
                                          <p:val>
                                            <p:strVal val="#ppt_x"/>
                                          </p:val>
                                        </p:tav>
                                        <p:tav tm="100000">
                                          <p:val>
                                            <p:strVal val="#ppt_x"/>
                                          </p:val>
                                        </p:tav>
                                      </p:tavLst>
                                    </p:anim>
                                    <p:anim calcmode="lin" valueType="num">
                                      <p:cBhvr additive="base">
                                        <p:cTn id="25" dur="200" fill="hold"/>
                                        <p:tgtEl>
                                          <p:spTgt spid="3"/>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lide(fromBottom)">
                                      <p:cBhvr>
                                        <p:cTn id="29" dur="200"/>
                                        <p:tgtEl>
                                          <p:spTgt spid="4"/>
                                        </p:tgtEl>
                                      </p:cBhvr>
                                    </p:animEffect>
                                  </p:childTnLst>
                                </p:cTn>
                              </p:par>
                            </p:childTnLst>
                          </p:cTn>
                        </p:par>
                        <p:par>
                          <p:cTn id="30" fill="hold">
                            <p:stCondLst>
                              <p:cond delay="1200"/>
                            </p:stCondLst>
                            <p:childTnLst>
                              <p:par>
                                <p:cTn id="31" presetID="18" presetClass="entr" presetSubtype="6"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strips(downRight)">
                                      <p:cBhvr>
                                        <p:cTn id="33" dur="200"/>
                                        <p:tgtEl>
                                          <p:spTgt spid="32"/>
                                        </p:tgtEl>
                                      </p:cBhvr>
                                    </p:animEffect>
                                  </p:childTnLst>
                                </p:cTn>
                              </p:par>
                            </p:childTnLst>
                          </p:cTn>
                        </p:par>
                        <p:par>
                          <p:cTn id="34" fill="hold">
                            <p:stCondLst>
                              <p:cond delay="1400"/>
                            </p:stCondLst>
                            <p:childTnLst>
                              <p:par>
                                <p:cTn id="35" presetID="2" presetClass="entr" presetSubtype="4" accel="50000" decel="5000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200" fill="hold"/>
                                        <p:tgtEl>
                                          <p:spTgt spid="6"/>
                                        </p:tgtEl>
                                        <p:attrNameLst>
                                          <p:attrName>ppt_x</p:attrName>
                                        </p:attrNameLst>
                                      </p:cBhvr>
                                      <p:tavLst>
                                        <p:tav tm="0">
                                          <p:val>
                                            <p:strVal val="#ppt_x"/>
                                          </p:val>
                                        </p:tav>
                                        <p:tav tm="100000">
                                          <p:val>
                                            <p:strVal val="#ppt_x"/>
                                          </p:val>
                                        </p:tav>
                                      </p:tavLst>
                                    </p:anim>
                                    <p:anim calcmode="lin" valueType="num">
                                      <p:cBhvr additive="base">
                                        <p:cTn id="38" dur="200" fill="hold"/>
                                        <p:tgtEl>
                                          <p:spTgt spid="6"/>
                                        </p:tgtEl>
                                        <p:attrNameLst>
                                          <p:attrName>ppt_y</p:attrName>
                                        </p:attrNameLst>
                                      </p:cBhvr>
                                      <p:tavLst>
                                        <p:tav tm="0">
                                          <p:val>
                                            <p:strVal val="1+#ppt_h/2"/>
                                          </p:val>
                                        </p:tav>
                                        <p:tav tm="100000">
                                          <p:val>
                                            <p:strVal val="#ppt_y"/>
                                          </p:val>
                                        </p:tav>
                                      </p:tavLst>
                                    </p:anim>
                                  </p:childTnLst>
                                </p:cTn>
                              </p:par>
                            </p:childTnLst>
                          </p:cTn>
                        </p:par>
                        <p:par>
                          <p:cTn id="39" fill="hold">
                            <p:stCondLst>
                              <p:cond delay="1600"/>
                            </p:stCondLst>
                            <p:childTnLst>
                              <p:par>
                                <p:cTn id="40" presetID="12" presetClass="entr" presetSubtype="4"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200"/>
                                        <p:tgtEl>
                                          <p:spTgt spid="9"/>
                                        </p:tgtEl>
                                      </p:cBhvr>
                                    </p:animEffect>
                                  </p:childTnLst>
                                </p:cTn>
                              </p:par>
                            </p:childTnLst>
                          </p:cTn>
                        </p:par>
                        <p:par>
                          <p:cTn id="43" fill="hold">
                            <p:stCondLst>
                              <p:cond delay="1800"/>
                            </p:stCondLst>
                            <p:childTnLst>
                              <p:par>
                                <p:cTn id="44" presetID="18" presetClass="entr" presetSubtype="6"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trips(downRight)">
                                      <p:cBhvr>
                                        <p:cTn id="46" dur="200"/>
                                        <p:tgtEl>
                                          <p:spTgt spid="33"/>
                                        </p:tgtEl>
                                      </p:cBhvr>
                                    </p:animEffect>
                                  </p:childTnLst>
                                </p:cTn>
                              </p:par>
                            </p:childTnLst>
                          </p:cTn>
                        </p:par>
                        <p:par>
                          <p:cTn id="47" fill="hold">
                            <p:stCondLst>
                              <p:cond delay="2000"/>
                            </p:stCondLst>
                            <p:childTnLst>
                              <p:par>
                                <p:cTn id="48" presetID="2" presetClass="entr" presetSubtype="4" accel="50000" decel="5000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200" fill="hold"/>
                                        <p:tgtEl>
                                          <p:spTgt spid="7"/>
                                        </p:tgtEl>
                                        <p:attrNameLst>
                                          <p:attrName>ppt_x</p:attrName>
                                        </p:attrNameLst>
                                      </p:cBhvr>
                                      <p:tavLst>
                                        <p:tav tm="0">
                                          <p:val>
                                            <p:strVal val="#ppt_x"/>
                                          </p:val>
                                        </p:tav>
                                        <p:tav tm="100000">
                                          <p:val>
                                            <p:strVal val="#ppt_x"/>
                                          </p:val>
                                        </p:tav>
                                      </p:tavLst>
                                    </p:anim>
                                    <p:anim calcmode="lin" valueType="num">
                                      <p:cBhvr additive="base">
                                        <p:cTn id="51" dur="200" fill="hold"/>
                                        <p:tgtEl>
                                          <p:spTgt spid="7"/>
                                        </p:tgtEl>
                                        <p:attrNameLst>
                                          <p:attrName>ppt_y</p:attrName>
                                        </p:attrNameLst>
                                      </p:cBhvr>
                                      <p:tavLst>
                                        <p:tav tm="0">
                                          <p:val>
                                            <p:strVal val="1+#ppt_h/2"/>
                                          </p:val>
                                        </p:tav>
                                        <p:tav tm="100000">
                                          <p:val>
                                            <p:strVal val="#ppt_y"/>
                                          </p:val>
                                        </p:tav>
                                      </p:tavLst>
                                    </p:anim>
                                  </p:childTnLst>
                                </p:cTn>
                              </p:par>
                            </p:childTnLst>
                          </p:cTn>
                        </p:par>
                        <p:par>
                          <p:cTn id="52" fill="hold">
                            <p:stCondLst>
                              <p:cond delay="2200"/>
                            </p:stCondLst>
                            <p:childTnLst>
                              <p:par>
                                <p:cTn id="53" presetID="12" presetClass="entr" presetSubtype="4"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lide(fromBottom)">
                                      <p:cBhvr>
                                        <p:cTn id="55" dur="200"/>
                                        <p:tgtEl>
                                          <p:spTgt spid="8"/>
                                        </p:tgtEl>
                                      </p:cBhvr>
                                    </p:animEffect>
                                  </p:childTnLst>
                                </p:cTn>
                              </p:par>
                            </p:childTnLst>
                          </p:cTn>
                        </p:par>
                        <p:par>
                          <p:cTn id="56" fill="hold">
                            <p:stCondLst>
                              <p:cond delay="2400"/>
                            </p:stCondLst>
                            <p:childTnLst>
                              <p:par>
                                <p:cTn id="57" presetID="18" presetClass="entr" presetSubtype="3" fill="hold" nodeType="after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strips(upRight)">
                                      <p:cBhvr>
                                        <p:cTn id="59" dur="200"/>
                                        <p:tgtEl>
                                          <p:spTgt spid="83"/>
                                        </p:tgtEl>
                                      </p:cBhvr>
                                    </p:animEffect>
                                  </p:childTnLst>
                                </p:cTn>
                              </p:par>
                            </p:childTnLst>
                          </p:cTn>
                        </p:par>
                        <p:par>
                          <p:cTn id="60" fill="hold">
                            <p:stCondLst>
                              <p:cond delay="2600"/>
                            </p:stCondLst>
                            <p:childTnLst>
                              <p:par>
                                <p:cTn id="61" presetID="10" presetClass="entr" presetSubtype="0" fill="hold" grpId="0" nodeType="after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2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31" grpId="0" animBg="1"/>
      <p:bldP spid="32"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5414505" y="2429924"/>
            <a:ext cx="4301311" cy="2771059"/>
            <a:chOff x="6598556" y="1837747"/>
            <a:chExt cx="4954757" cy="3192032"/>
          </a:xfrm>
        </p:grpSpPr>
        <p:sp>
          <p:nvSpPr>
            <p:cNvPr id="21" name="Rounded Rectangle 20"/>
            <p:cNvSpPr/>
            <p:nvPr/>
          </p:nvSpPr>
          <p:spPr>
            <a:xfrm>
              <a:off x="6598556"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2" name="Rounded Rectangle 21"/>
            <p:cNvSpPr/>
            <p:nvPr/>
          </p:nvSpPr>
          <p:spPr>
            <a:xfrm>
              <a:off x="7476919"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3" name="Rounded Rectangle 22"/>
            <p:cNvSpPr/>
            <p:nvPr/>
          </p:nvSpPr>
          <p:spPr>
            <a:xfrm>
              <a:off x="8440056"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4" name="Rounded Rectangle 23"/>
            <p:cNvSpPr/>
            <p:nvPr/>
          </p:nvSpPr>
          <p:spPr>
            <a:xfrm>
              <a:off x="9318419"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5" name="Rounded Rectangle 24"/>
            <p:cNvSpPr/>
            <p:nvPr/>
          </p:nvSpPr>
          <p:spPr>
            <a:xfrm>
              <a:off x="10281454"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6" name="Rounded Rectangle 25"/>
            <p:cNvSpPr/>
            <p:nvPr/>
          </p:nvSpPr>
          <p:spPr>
            <a:xfrm>
              <a:off x="11159817" y="1837747"/>
              <a:ext cx="393496" cy="3192032"/>
            </a:xfrm>
            <a:prstGeom prst="roundRect">
              <a:avLst>
                <a:gd name="adj" fmla="val 50000"/>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grpSp>
      <p:sp>
        <p:nvSpPr>
          <p:cNvPr id="3" name="Rounded Rectangle 2"/>
          <p:cNvSpPr/>
          <p:nvPr/>
        </p:nvSpPr>
        <p:spPr>
          <a:xfrm>
            <a:off x="5414502" y="4054904"/>
            <a:ext cx="341777" cy="1152121"/>
          </a:xfrm>
          <a:prstGeom prst="roundRect">
            <a:avLst>
              <a:gd name="adj" fmla="val 50000"/>
            </a:avLst>
          </a:prstGeom>
          <a:gradFill flip="none" rotWithShape="1">
            <a:gsLst>
              <a:gs pos="0">
                <a:schemeClr val="accent1"/>
              </a:gs>
              <a:gs pos="100000">
                <a:schemeClr val="accent1">
                  <a:lumMod val="75000"/>
                  <a:alpha val="7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 name="TextBox 3"/>
          <p:cNvSpPr txBox="1"/>
          <p:nvPr/>
        </p:nvSpPr>
        <p:spPr>
          <a:xfrm>
            <a:off x="5141413"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5" name="Rounded Rectangle 4"/>
          <p:cNvSpPr/>
          <p:nvPr/>
        </p:nvSpPr>
        <p:spPr>
          <a:xfrm>
            <a:off x="6175232" y="3644774"/>
            <a:ext cx="341777" cy="1562255"/>
          </a:xfrm>
          <a:prstGeom prst="roundRect">
            <a:avLst>
              <a:gd name="adj" fmla="val 50000"/>
            </a:avLst>
          </a:prstGeom>
          <a:gradFill>
            <a:gsLst>
              <a:gs pos="0">
                <a:schemeClr val="accent2"/>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6" name="TextBox 5"/>
          <p:cNvSpPr txBox="1"/>
          <p:nvPr/>
        </p:nvSpPr>
        <p:spPr>
          <a:xfrm>
            <a:off x="5902145"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7" name="Rounded Rectangle 6"/>
          <p:cNvSpPr/>
          <p:nvPr/>
        </p:nvSpPr>
        <p:spPr>
          <a:xfrm>
            <a:off x="7012962" y="4478269"/>
            <a:ext cx="341777" cy="728759"/>
          </a:xfrm>
          <a:prstGeom prst="roundRect">
            <a:avLst>
              <a:gd name="adj" fmla="val 50000"/>
            </a:avLst>
          </a:prstGeom>
          <a:gradFill>
            <a:gsLst>
              <a:gs pos="0">
                <a:schemeClr val="accent3"/>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8" name="TextBox 7"/>
          <p:cNvSpPr txBox="1"/>
          <p:nvPr/>
        </p:nvSpPr>
        <p:spPr>
          <a:xfrm>
            <a:off x="6739875"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9" name="Rounded Rectangle 8"/>
          <p:cNvSpPr/>
          <p:nvPr/>
        </p:nvSpPr>
        <p:spPr>
          <a:xfrm>
            <a:off x="7773693" y="4180589"/>
            <a:ext cx="341777" cy="10264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0" name="TextBox 9"/>
          <p:cNvSpPr txBox="1"/>
          <p:nvPr/>
        </p:nvSpPr>
        <p:spPr>
          <a:xfrm>
            <a:off x="7500607"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1" name="Rounded Rectangle 10"/>
          <p:cNvSpPr/>
          <p:nvPr/>
        </p:nvSpPr>
        <p:spPr>
          <a:xfrm>
            <a:off x="8611422" y="3122181"/>
            <a:ext cx="341777" cy="20848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2" name="TextBox 11"/>
          <p:cNvSpPr txBox="1"/>
          <p:nvPr/>
        </p:nvSpPr>
        <p:spPr>
          <a:xfrm>
            <a:off x="8338335"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3" name="Rounded Rectangle 12"/>
          <p:cNvSpPr/>
          <p:nvPr/>
        </p:nvSpPr>
        <p:spPr>
          <a:xfrm>
            <a:off x="9372154" y="3691079"/>
            <a:ext cx="341777" cy="151594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659">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4" name="TextBox 13"/>
          <p:cNvSpPr txBox="1"/>
          <p:nvPr/>
        </p:nvSpPr>
        <p:spPr>
          <a:xfrm>
            <a:off x="9099067" y="5297633"/>
            <a:ext cx="837552" cy="163314"/>
          </a:xfrm>
          <a:prstGeom prst="rect">
            <a:avLst/>
          </a:prstGeom>
          <a:noFill/>
        </p:spPr>
        <p:txBody>
          <a:bodyPr wrap="square" lIns="0" tIns="0" rIns="0" bIns="0" rtlCol="0">
            <a:spAutoFit/>
          </a:bodyPr>
          <a:lstStyle/>
          <a:p>
            <a:pPr algn="ctr">
              <a:lnSpc>
                <a:spcPct val="120000"/>
              </a:lnSpc>
            </a:pPr>
            <a:r>
              <a:rPr lang="zh-CN" altLang="en-US"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94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3" name="TextBox 42"/>
          <p:cNvSpPr txBox="1"/>
          <p:nvPr/>
        </p:nvSpPr>
        <p:spPr>
          <a:xfrm>
            <a:off x="2011524" y="3233147"/>
            <a:ext cx="2583808" cy="2154244"/>
          </a:xfrm>
          <a:prstGeom prst="rect">
            <a:avLst/>
          </a:prstGeom>
          <a:noFill/>
        </p:spPr>
        <p:txBody>
          <a:bodyPr wrap="square" lIns="0" tIns="0" rIns="0" bIns="0" rtlCol="0">
            <a:spAutoFit/>
          </a:bodyPr>
          <a:lstStyle/>
          <a:p>
            <a:pPr algn="just">
              <a:lnSpc>
                <a:spcPct val="120000"/>
              </a:lnSpc>
            </a:pP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r>
              <a:rPr lang="id-ID"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 </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p>
          <a:p>
            <a:pPr algn="just">
              <a:lnSpc>
                <a:spcPct val="120000"/>
              </a:lnSpc>
            </a:pPr>
            <a:endParaRPr 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a:p>
            <a:pPr algn="just">
              <a:lnSpc>
                <a:spcPct val="120000"/>
              </a:lnSpc>
            </a:pP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r>
              <a:rPr lang="id-ID"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 </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r>
              <a:rPr lang="id-ID"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 </a:t>
            </a:r>
            <a:r>
              <a:rPr lang="zh-CN" altLang="en-US"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输入替换内容</a:t>
            </a:r>
            <a:r>
              <a:rPr lang="en-US"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58pic.com</a:t>
            </a:r>
            <a:endParaRPr lang="id-ID" altLang="zh-CN" sz="1067">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5" name="TextBox 44"/>
          <p:cNvSpPr txBox="1"/>
          <p:nvPr/>
        </p:nvSpPr>
        <p:spPr>
          <a:xfrm>
            <a:off x="2011524" y="2905342"/>
            <a:ext cx="1782009" cy="228717"/>
          </a:xfrm>
          <a:prstGeom prst="rect">
            <a:avLst/>
          </a:prstGeom>
          <a:noFill/>
        </p:spPr>
        <p:txBody>
          <a:bodyPr wrap="square" lIns="0" tIns="0" rIns="0" bIns="0" rtlCol="0">
            <a:spAutoFit/>
          </a:bodyPr>
          <a:lstStyle/>
          <a:p>
            <a:pPr algn="just">
              <a:lnSpc>
                <a:spcPct val="120000"/>
              </a:lnSpc>
            </a:pPr>
            <a:r>
              <a:rPr lang="zh-CN" altLang="en-US" sz="132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输入标题</a:t>
            </a:r>
            <a:endParaRPr lang="id-ID" sz="1328">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cxnSp>
        <p:nvCxnSpPr>
          <p:cNvPr id="47" name="Straight Connector 46"/>
          <p:cNvCxnSpPr/>
          <p:nvPr/>
        </p:nvCxnSpPr>
        <p:spPr>
          <a:xfrm>
            <a:off x="4975701" y="2539903"/>
            <a:ext cx="5207" cy="2847277"/>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7BBB161-5D6E-5C41-322C-141860BD223E}"/>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2051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par>
                          <p:cTn id="53" fill="hold">
                            <p:stCondLst>
                              <p:cond delay="2000"/>
                            </p:stCondLst>
                            <p:childTnLst>
                              <p:par>
                                <p:cTn id="54" presetID="16" presetClass="entr" presetSubtype="4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barn(outHorizontal)">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P spid="11" grpId="0" animBg="1"/>
      <p:bldP spid="12" grpId="0"/>
      <p:bldP spid="13" grpId="0" animBg="1"/>
      <p:bldP spid="14" grpId="0"/>
      <p:bldP spid="43"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千图设计师MC：ID 29795607库_组合 9">
            <a:extLst>
              <a:ext uri="{FF2B5EF4-FFF2-40B4-BE49-F238E27FC236}">
                <a16:creationId xmlns:a16="http://schemas.microsoft.com/office/drawing/2014/main" id="{1B94700B-2FCD-48A5-BD70-77F80CB34505}"/>
              </a:ext>
            </a:extLst>
          </p:cNvPr>
          <p:cNvGrpSpPr/>
          <p:nvPr>
            <p:custDataLst>
              <p:tags r:id="rId1"/>
            </p:custDataLst>
          </p:nvPr>
        </p:nvGrpSpPr>
        <p:grpSpPr>
          <a:xfrm>
            <a:off x="911137" y="2665767"/>
            <a:ext cx="10138239" cy="109692"/>
            <a:chOff x="1577370" y="3387126"/>
            <a:chExt cx="9271158" cy="109692"/>
          </a:xfrm>
        </p:grpSpPr>
        <p:cxnSp>
          <p:nvCxnSpPr>
            <p:cNvPr id="36" name="Straight Arrow Connector 13">
              <a:extLst>
                <a:ext uri="{FF2B5EF4-FFF2-40B4-BE49-F238E27FC236}">
                  <a16:creationId xmlns:a16="http://schemas.microsoft.com/office/drawing/2014/main" id="{F476E432-D32B-4BA7-9FA8-7DC4040F28EC}"/>
                </a:ext>
              </a:extLst>
            </p:cNvPr>
            <p:cNvCxnSpPr/>
            <p:nvPr/>
          </p:nvCxnSpPr>
          <p:spPr>
            <a:xfrm>
              <a:off x="1637281" y="3448113"/>
              <a:ext cx="9211247" cy="0"/>
            </a:xfrm>
            <a:prstGeom prst="straightConnector1">
              <a:avLst/>
            </a:prstGeom>
            <a:ln w="19050">
              <a:solidFill>
                <a:srgbClr val="BEBEBE"/>
              </a:solidFill>
              <a:tailEnd type="triangle"/>
            </a:ln>
          </p:spPr>
          <p:style>
            <a:lnRef idx="1">
              <a:schemeClr val="accent1"/>
            </a:lnRef>
            <a:fillRef idx="0">
              <a:schemeClr val="accent1"/>
            </a:fillRef>
            <a:effectRef idx="0">
              <a:schemeClr val="accent1"/>
            </a:effectRef>
            <a:fontRef idx="minor">
              <a:schemeClr val="tx1"/>
            </a:fontRef>
          </p:style>
        </p:cxnSp>
        <p:sp>
          <p:nvSpPr>
            <p:cNvPr id="37" name="Oval 14">
              <a:extLst>
                <a:ext uri="{FF2B5EF4-FFF2-40B4-BE49-F238E27FC236}">
                  <a16:creationId xmlns:a16="http://schemas.microsoft.com/office/drawing/2014/main" id="{B77614E1-7FC7-4350-8B0C-52DAB9954741}"/>
                </a:ext>
              </a:extLst>
            </p:cNvPr>
            <p:cNvSpPr/>
            <p:nvPr/>
          </p:nvSpPr>
          <p:spPr>
            <a:xfrm>
              <a:off x="1577370" y="3387126"/>
              <a:ext cx="109692" cy="109692"/>
            </a:xfrm>
            <a:prstGeom prst="ellipse">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6" name="Group 1">
            <a:extLst>
              <a:ext uri="{FF2B5EF4-FFF2-40B4-BE49-F238E27FC236}">
                <a16:creationId xmlns:a16="http://schemas.microsoft.com/office/drawing/2014/main" id="{308303B7-1246-4393-B49C-C3D4F6AEC851}"/>
              </a:ext>
            </a:extLst>
          </p:cNvPr>
          <p:cNvGrpSpPr/>
          <p:nvPr/>
        </p:nvGrpSpPr>
        <p:grpSpPr>
          <a:xfrm>
            <a:off x="1928738" y="1906097"/>
            <a:ext cx="1785201" cy="2054216"/>
            <a:chOff x="1928738" y="1778771"/>
            <a:chExt cx="1785201" cy="2054216"/>
          </a:xfrm>
        </p:grpSpPr>
        <p:sp>
          <p:nvSpPr>
            <p:cNvPr id="27" name="Oval 10">
              <a:extLst>
                <a:ext uri="{FF2B5EF4-FFF2-40B4-BE49-F238E27FC236}">
                  <a16:creationId xmlns:a16="http://schemas.microsoft.com/office/drawing/2014/main" id="{37F7392D-642C-4531-BB12-98C3BEE8D701}"/>
                </a:ext>
              </a:extLst>
            </p:cNvPr>
            <p:cNvSpPr/>
            <p:nvPr/>
          </p:nvSpPr>
          <p:spPr>
            <a:xfrm>
              <a:off x="1928738" y="2047786"/>
              <a:ext cx="1785201" cy="1785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8" name="Oval 6">
              <a:extLst>
                <a:ext uri="{FF2B5EF4-FFF2-40B4-BE49-F238E27FC236}">
                  <a16:creationId xmlns:a16="http://schemas.microsoft.com/office/drawing/2014/main" id="{C1888B3B-9573-4D46-B06A-810710E845CC}"/>
                </a:ext>
              </a:extLst>
            </p:cNvPr>
            <p:cNvSpPr/>
            <p:nvPr/>
          </p:nvSpPr>
          <p:spPr>
            <a:xfrm>
              <a:off x="2463244" y="1778771"/>
              <a:ext cx="703603" cy="706080"/>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lnSpc>
                  <a:spcPct val="140000"/>
                </a:lnSpc>
                <a:defRPr/>
              </a:pPr>
              <a:r>
                <a:rPr lang="en-US" altLang="zh-CN"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01</a:t>
              </a:r>
            </a:p>
          </p:txBody>
        </p:sp>
        <p:sp>
          <p:nvSpPr>
            <p:cNvPr id="29" name="Freeform: Shape 20">
              <a:extLst>
                <a:ext uri="{FF2B5EF4-FFF2-40B4-BE49-F238E27FC236}">
                  <a16:creationId xmlns:a16="http://schemas.microsoft.com/office/drawing/2014/main" id="{B2C89910-254F-4820-BCE8-0482A40A6C38}"/>
                </a:ext>
              </a:extLst>
            </p:cNvPr>
            <p:cNvSpPr>
              <a:spLocks/>
            </p:cNvSpPr>
            <p:nvPr/>
          </p:nvSpPr>
          <p:spPr bwMode="auto">
            <a:xfrm>
              <a:off x="2560063" y="2685844"/>
              <a:ext cx="509967" cy="487037"/>
            </a:xfrm>
            <a:custGeom>
              <a:avLst/>
              <a:gdLst>
                <a:gd name="T0" fmla="*/ 116 w 233"/>
                <a:gd name="T1" fmla="*/ 222 h 222"/>
                <a:gd name="T2" fmla="*/ 35 w 233"/>
                <a:gd name="T3" fmla="*/ 222 h 222"/>
                <a:gd name="T4" fmla="*/ 12 w 233"/>
                <a:gd name="T5" fmla="*/ 213 h 222"/>
                <a:gd name="T6" fmla="*/ 0 w 233"/>
                <a:gd name="T7" fmla="*/ 185 h 222"/>
                <a:gd name="T8" fmla="*/ 0 w 233"/>
                <a:gd name="T9" fmla="*/ 66 h 222"/>
                <a:gd name="T10" fmla="*/ 17 w 233"/>
                <a:gd name="T11" fmla="*/ 37 h 222"/>
                <a:gd name="T12" fmla="*/ 31 w 233"/>
                <a:gd name="T13" fmla="*/ 34 h 222"/>
                <a:gd name="T14" fmla="*/ 40 w 233"/>
                <a:gd name="T15" fmla="*/ 33 h 222"/>
                <a:gd name="T16" fmla="*/ 53 w 233"/>
                <a:gd name="T17" fmla="*/ 24 h 222"/>
                <a:gd name="T18" fmla="*/ 61 w 233"/>
                <a:gd name="T19" fmla="*/ 8 h 222"/>
                <a:gd name="T20" fmla="*/ 68 w 233"/>
                <a:gd name="T21" fmla="*/ 1 h 222"/>
                <a:gd name="T22" fmla="*/ 73 w 233"/>
                <a:gd name="T23" fmla="*/ 0 h 222"/>
                <a:gd name="T24" fmla="*/ 155 w 233"/>
                <a:gd name="T25" fmla="*/ 0 h 222"/>
                <a:gd name="T26" fmla="*/ 161 w 233"/>
                <a:gd name="T27" fmla="*/ 0 h 222"/>
                <a:gd name="T28" fmla="*/ 171 w 233"/>
                <a:gd name="T29" fmla="*/ 8 h 222"/>
                <a:gd name="T30" fmla="*/ 179 w 233"/>
                <a:gd name="T31" fmla="*/ 24 h 222"/>
                <a:gd name="T32" fmla="*/ 195 w 233"/>
                <a:gd name="T33" fmla="*/ 33 h 222"/>
                <a:gd name="T34" fmla="*/ 210 w 233"/>
                <a:gd name="T35" fmla="*/ 35 h 222"/>
                <a:gd name="T36" fmla="*/ 228 w 233"/>
                <a:gd name="T37" fmla="*/ 48 h 222"/>
                <a:gd name="T38" fmla="*/ 233 w 233"/>
                <a:gd name="T39" fmla="*/ 66 h 222"/>
                <a:gd name="T40" fmla="*/ 233 w 233"/>
                <a:gd name="T41" fmla="*/ 185 h 222"/>
                <a:gd name="T42" fmla="*/ 226 w 233"/>
                <a:gd name="T43" fmla="*/ 207 h 222"/>
                <a:gd name="T44" fmla="*/ 198 w 233"/>
                <a:gd name="T45" fmla="*/ 222 h 222"/>
                <a:gd name="T46" fmla="*/ 116 w 233"/>
                <a:gd name="T47" fmla="*/ 222 h 222"/>
                <a:gd name="T48" fmla="*/ 116 w 233"/>
                <a:gd name="T49" fmla="*/ 61 h 222"/>
                <a:gd name="T50" fmla="*/ 55 w 233"/>
                <a:gd name="T51" fmla="*/ 122 h 222"/>
                <a:gd name="T52" fmla="*/ 116 w 233"/>
                <a:gd name="T53" fmla="*/ 183 h 222"/>
                <a:gd name="T54" fmla="*/ 177 w 233"/>
                <a:gd name="T55" fmla="*/ 122 h 222"/>
                <a:gd name="T56" fmla="*/ 116 w 233"/>
                <a:gd name="T57" fmla="*/ 61 h 222"/>
                <a:gd name="T58" fmla="*/ 194 w 233"/>
                <a:gd name="T59" fmla="*/ 61 h 222"/>
                <a:gd name="T60" fmla="*/ 189 w 233"/>
                <a:gd name="T61" fmla="*/ 56 h 222"/>
                <a:gd name="T62" fmla="*/ 183 w 233"/>
                <a:gd name="T63" fmla="*/ 61 h 222"/>
                <a:gd name="T64" fmla="*/ 188 w 233"/>
                <a:gd name="T65" fmla="*/ 67 h 222"/>
                <a:gd name="T66" fmla="*/ 194 w 233"/>
                <a:gd name="T67" fmla="*/ 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3" h="222">
                  <a:moveTo>
                    <a:pt x="116" y="222"/>
                  </a:moveTo>
                  <a:cubicBezTo>
                    <a:pt x="89" y="222"/>
                    <a:pt x="62" y="222"/>
                    <a:pt x="35" y="222"/>
                  </a:cubicBezTo>
                  <a:cubicBezTo>
                    <a:pt x="26" y="222"/>
                    <a:pt x="18" y="219"/>
                    <a:pt x="12" y="213"/>
                  </a:cubicBezTo>
                  <a:cubicBezTo>
                    <a:pt x="3" y="205"/>
                    <a:pt x="0" y="196"/>
                    <a:pt x="0" y="185"/>
                  </a:cubicBezTo>
                  <a:cubicBezTo>
                    <a:pt x="0" y="145"/>
                    <a:pt x="0" y="106"/>
                    <a:pt x="0" y="66"/>
                  </a:cubicBezTo>
                  <a:cubicBezTo>
                    <a:pt x="0" y="53"/>
                    <a:pt x="6" y="43"/>
                    <a:pt x="17" y="37"/>
                  </a:cubicBezTo>
                  <a:cubicBezTo>
                    <a:pt x="21" y="35"/>
                    <a:pt x="26" y="34"/>
                    <a:pt x="31" y="34"/>
                  </a:cubicBezTo>
                  <a:cubicBezTo>
                    <a:pt x="34" y="33"/>
                    <a:pt x="37" y="34"/>
                    <a:pt x="40" y="33"/>
                  </a:cubicBezTo>
                  <a:cubicBezTo>
                    <a:pt x="46" y="33"/>
                    <a:pt x="51" y="29"/>
                    <a:pt x="53" y="24"/>
                  </a:cubicBezTo>
                  <a:cubicBezTo>
                    <a:pt x="56" y="19"/>
                    <a:pt x="59" y="14"/>
                    <a:pt x="61" y="8"/>
                  </a:cubicBezTo>
                  <a:cubicBezTo>
                    <a:pt x="63" y="5"/>
                    <a:pt x="65" y="3"/>
                    <a:pt x="68" y="1"/>
                  </a:cubicBezTo>
                  <a:cubicBezTo>
                    <a:pt x="70" y="1"/>
                    <a:pt x="72" y="0"/>
                    <a:pt x="73" y="0"/>
                  </a:cubicBezTo>
                  <a:cubicBezTo>
                    <a:pt x="101" y="0"/>
                    <a:pt x="128" y="0"/>
                    <a:pt x="155" y="0"/>
                  </a:cubicBezTo>
                  <a:cubicBezTo>
                    <a:pt x="157" y="0"/>
                    <a:pt x="159" y="0"/>
                    <a:pt x="161" y="0"/>
                  </a:cubicBezTo>
                  <a:cubicBezTo>
                    <a:pt x="166" y="1"/>
                    <a:pt x="169" y="4"/>
                    <a:pt x="171" y="8"/>
                  </a:cubicBezTo>
                  <a:cubicBezTo>
                    <a:pt x="174" y="13"/>
                    <a:pt x="176" y="19"/>
                    <a:pt x="179" y="24"/>
                  </a:cubicBezTo>
                  <a:cubicBezTo>
                    <a:pt x="183" y="30"/>
                    <a:pt x="188" y="33"/>
                    <a:pt x="195" y="33"/>
                  </a:cubicBezTo>
                  <a:cubicBezTo>
                    <a:pt x="200" y="33"/>
                    <a:pt x="205" y="33"/>
                    <a:pt x="210" y="35"/>
                  </a:cubicBezTo>
                  <a:cubicBezTo>
                    <a:pt x="218" y="37"/>
                    <a:pt x="224" y="42"/>
                    <a:pt x="228" y="48"/>
                  </a:cubicBezTo>
                  <a:cubicBezTo>
                    <a:pt x="231" y="54"/>
                    <a:pt x="233" y="60"/>
                    <a:pt x="233" y="66"/>
                  </a:cubicBezTo>
                  <a:cubicBezTo>
                    <a:pt x="233" y="106"/>
                    <a:pt x="233" y="145"/>
                    <a:pt x="233" y="185"/>
                  </a:cubicBezTo>
                  <a:cubicBezTo>
                    <a:pt x="233" y="193"/>
                    <a:pt x="231" y="201"/>
                    <a:pt x="226" y="207"/>
                  </a:cubicBezTo>
                  <a:cubicBezTo>
                    <a:pt x="219" y="216"/>
                    <a:pt x="210" y="222"/>
                    <a:pt x="198" y="222"/>
                  </a:cubicBezTo>
                  <a:cubicBezTo>
                    <a:pt x="171" y="222"/>
                    <a:pt x="143" y="222"/>
                    <a:pt x="116" y="222"/>
                  </a:cubicBezTo>
                  <a:close/>
                  <a:moveTo>
                    <a:pt x="116" y="61"/>
                  </a:moveTo>
                  <a:cubicBezTo>
                    <a:pt x="82" y="61"/>
                    <a:pt x="55" y="89"/>
                    <a:pt x="55" y="122"/>
                  </a:cubicBezTo>
                  <a:cubicBezTo>
                    <a:pt x="55" y="156"/>
                    <a:pt x="83" y="183"/>
                    <a:pt x="116" y="183"/>
                  </a:cubicBezTo>
                  <a:cubicBezTo>
                    <a:pt x="150" y="183"/>
                    <a:pt x="178" y="156"/>
                    <a:pt x="177" y="122"/>
                  </a:cubicBezTo>
                  <a:cubicBezTo>
                    <a:pt x="177" y="88"/>
                    <a:pt x="150" y="61"/>
                    <a:pt x="116" y="61"/>
                  </a:cubicBezTo>
                  <a:close/>
                  <a:moveTo>
                    <a:pt x="194" y="61"/>
                  </a:moveTo>
                  <a:cubicBezTo>
                    <a:pt x="194" y="58"/>
                    <a:pt x="192" y="56"/>
                    <a:pt x="189" y="56"/>
                  </a:cubicBezTo>
                  <a:cubicBezTo>
                    <a:pt x="186" y="56"/>
                    <a:pt x="183" y="58"/>
                    <a:pt x="183" y="61"/>
                  </a:cubicBezTo>
                  <a:cubicBezTo>
                    <a:pt x="183" y="64"/>
                    <a:pt x="185" y="67"/>
                    <a:pt x="188" y="67"/>
                  </a:cubicBezTo>
                  <a:cubicBezTo>
                    <a:pt x="192" y="67"/>
                    <a:pt x="194" y="64"/>
                    <a:pt x="194" y="61"/>
                  </a:cubicBezTo>
                  <a:close/>
                </a:path>
              </a:pathLst>
            </a:custGeom>
            <a:solidFill>
              <a:schemeClr val="bg1"/>
            </a:solidFill>
            <a:ln>
              <a:noFill/>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 name="Group 4">
            <a:extLst>
              <a:ext uri="{FF2B5EF4-FFF2-40B4-BE49-F238E27FC236}">
                <a16:creationId xmlns:a16="http://schemas.microsoft.com/office/drawing/2014/main" id="{057E56D2-4138-4DFE-BE4E-FE1CC2B91F7D}"/>
              </a:ext>
            </a:extLst>
          </p:cNvPr>
          <p:cNvGrpSpPr/>
          <p:nvPr/>
        </p:nvGrpSpPr>
        <p:grpSpPr>
          <a:xfrm>
            <a:off x="4592490" y="1432090"/>
            <a:ext cx="2598503" cy="2934875"/>
            <a:chOff x="4592490" y="1304764"/>
            <a:chExt cx="2598503" cy="2934875"/>
          </a:xfrm>
        </p:grpSpPr>
        <p:sp>
          <p:nvSpPr>
            <p:cNvPr id="30" name="Oval 11">
              <a:extLst>
                <a:ext uri="{FF2B5EF4-FFF2-40B4-BE49-F238E27FC236}">
                  <a16:creationId xmlns:a16="http://schemas.microsoft.com/office/drawing/2014/main" id="{D25CD95D-3654-4C73-AC50-7B5704D961B2}"/>
                </a:ext>
              </a:extLst>
            </p:cNvPr>
            <p:cNvSpPr/>
            <p:nvPr/>
          </p:nvSpPr>
          <p:spPr>
            <a:xfrm>
              <a:off x="4592490" y="1641135"/>
              <a:ext cx="2598503" cy="2598504"/>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1" name="Oval 8">
              <a:extLst>
                <a:ext uri="{FF2B5EF4-FFF2-40B4-BE49-F238E27FC236}">
                  <a16:creationId xmlns:a16="http://schemas.microsoft.com/office/drawing/2014/main" id="{2A569CE0-6BBE-403F-B017-0A8B5CE13595}"/>
                </a:ext>
              </a:extLst>
            </p:cNvPr>
            <p:cNvSpPr/>
            <p:nvPr/>
          </p:nvSpPr>
          <p:spPr>
            <a:xfrm>
              <a:off x="5539938" y="1304764"/>
              <a:ext cx="703603" cy="706080"/>
            </a:xfrm>
            <a:prstGeom prst="ellipse">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lnSpc>
                  <a:spcPct val="140000"/>
                </a:lnSpc>
                <a:defRPr/>
              </a:pPr>
              <a:r>
                <a:rPr lang="en-US" altLang="zh-CN"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02</a:t>
              </a:r>
            </a:p>
          </p:txBody>
        </p:sp>
        <p:grpSp>
          <p:nvGrpSpPr>
            <p:cNvPr id="32" name="Group 16">
              <a:extLst>
                <a:ext uri="{FF2B5EF4-FFF2-40B4-BE49-F238E27FC236}">
                  <a16:creationId xmlns:a16="http://schemas.microsoft.com/office/drawing/2014/main" id="{5672E0FA-BC8B-408B-9B2F-8FD493F13474}"/>
                </a:ext>
              </a:extLst>
            </p:cNvPr>
            <p:cNvGrpSpPr>
              <a:grpSpLocks noChangeAspect="1"/>
            </p:cNvGrpSpPr>
            <p:nvPr/>
          </p:nvGrpSpPr>
          <p:grpSpPr bwMode="auto">
            <a:xfrm>
              <a:off x="5582738" y="2648728"/>
              <a:ext cx="618005" cy="532943"/>
              <a:chOff x="3776" y="1715"/>
              <a:chExt cx="356" cy="307"/>
            </a:xfrm>
            <a:solidFill>
              <a:schemeClr val="bg1"/>
            </a:solidFill>
          </p:grpSpPr>
          <p:sp>
            <p:nvSpPr>
              <p:cNvPr id="33" name="Freeform: Shape 17">
                <a:extLst>
                  <a:ext uri="{FF2B5EF4-FFF2-40B4-BE49-F238E27FC236}">
                    <a16:creationId xmlns:a16="http://schemas.microsoft.com/office/drawing/2014/main" id="{89B4EFD6-08FC-4FF0-A440-8612BF98AE92}"/>
                  </a:ext>
                </a:extLst>
              </p:cNvPr>
              <p:cNvSpPr>
                <a:spLocks/>
              </p:cNvSpPr>
              <p:nvPr/>
            </p:nvSpPr>
            <p:spPr bwMode="auto">
              <a:xfrm>
                <a:off x="3793" y="1890"/>
                <a:ext cx="325" cy="132"/>
              </a:xfrm>
              <a:custGeom>
                <a:avLst/>
                <a:gdLst>
                  <a:gd name="T0" fmla="*/ 0 w 135"/>
                  <a:gd name="T1" fmla="*/ 0 h 55"/>
                  <a:gd name="T2" fmla="*/ 47 w 135"/>
                  <a:gd name="T3" fmla="*/ 0 h 55"/>
                  <a:gd name="T4" fmla="*/ 47 w 135"/>
                  <a:gd name="T5" fmla="*/ 7 h 55"/>
                  <a:gd name="T6" fmla="*/ 87 w 135"/>
                  <a:gd name="T7" fmla="*/ 7 h 55"/>
                  <a:gd name="T8" fmla="*/ 87 w 135"/>
                  <a:gd name="T9" fmla="*/ 0 h 55"/>
                  <a:gd name="T10" fmla="*/ 135 w 135"/>
                  <a:gd name="T11" fmla="*/ 0 h 55"/>
                  <a:gd name="T12" fmla="*/ 135 w 135"/>
                  <a:gd name="T13" fmla="*/ 1 h 55"/>
                  <a:gd name="T14" fmla="*/ 135 w 135"/>
                  <a:gd name="T15" fmla="*/ 45 h 55"/>
                  <a:gd name="T16" fmla="*/ 127 w 135"/>
                  <a:gd name="T17" fmla="*/ 55 h 55"/>
                  <a:gd name="T18" fmla="*/ 124 w 135"/>
                  <a:gd name="T19" fmla="*/ 55 h 55"/>
                  <a:gd name="T20" fmla="*/ 10 w 135"/>
                  <a:gd name="T21" fmla="*/ 55 h 55"/>
                  <a:gd name="T22" fmla="*/ 0 w 135"/>
                  <a:gd name="T23" fmla="*/ 48 h 55"/>
                  <a:gd name="T24" fmla="*/ 0 w 135"/>
                  <a:gd name="T25" fmla="*/ 45 h 55"/>
                  <a:gd name="T26" fmla="*/ 0 w 135"/>
                  <a:gd name="T27" fmla="*/ 1 h 55"/>
                  <a:gd name="T28" fmla="*/ 0 w 135"/>
                  <a:gd name="T2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55">
                    <a:moveTo>
                      <a:pt x="0" y="0"/>
                    </a:moveTo>
                    <a:cubicBezTo>
                      <a:pt x="16" y="0"/>
                      <a:pt x="31" y="0"/>
                      <a:pt x="47" y="0"/>
                    </a:cubicBezTo>
                    <a:cubicBezTo>
                      <a:pt x="47" y="2"/>
                      <a:pt x="47" y="4"/>
                      <a:pt x="47" y="7"/>
                    </a:cubicBezTo>
                    <a:cubicBezTo>
                      <a:pt x="60" y="7"/>
                      <a:pt x="74" y="7"/>
                      <a:pt x="87" y="7"/>
                    </a:cubicBezTo>
                    <a:cubicBezTo>
                      <a:pt x="87" y="4"/>
                      <a:pt x="87" y="2"/>
                      <a:pt x="87" y="0"/>
                    </a:cubicBezTo>
                    <a:cubicBezTo>
                      <a:pt x="103" y="0"/>
                      <a:pt x="119" y="0"/>
                      <a:pt x="135" y="0"/>
                    </a:cubicBezTo>
                    <a:cubicBezTo>
                      <a:pt x="135" y="0"/>
                      <a:pt x="135" y="0"/>
                      <a:pt x="135" y="1"/>
                    </a:cubicBezTo>
                    <a:cubicBezTo>
                      <a:pt x="135" y="15"/>
                      <a:pt x="135" y="30"/>
                      <a:pt x="135" y="45"/>
                    </a:cubicBezTo>
                    <a:cubicBezTo>
                      <a:pt x="135" y="50"/>
                      <a:pt x="131" y="54"/>
                      <a:pt x="127" y="55"/>
                    </a:cubicBezTo>
                    <a:cubicBezTo>
                      <a:pt x="126" y="55"/>
                      <a:pt x="125" y="55"/>
                      <a:pt x="124" y="55"/>
                    </a:cubicBezTo>
                    <a:cubicBezTo>
                      <a:pt x="86" y="55"/>
                      <a:pt x="48" y="55"/>
                      <a:pt x="10" y="55"/>
                    </a:cubicBezTo>
                    <a:cubicBezTo>
                      <a:pt x="5" y="55"/>
                      <a:pt x="1" y="52"/>
                      <a:pt x="0" y="48"/>
                    </a:cubicBezTo>
                    <a:cubicBezTo>
                      <a:pt x="0" y="47"/>
                      <a:pt x="0" y="46"/>
                      <a:pt x="0" y="45"/>
                    </a:cubicBezTo>
                    <a:cubicBezTo>
                      <a:pt x="0" y="30"/>
                      <a:pt x="0" y="15"/>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4" name="Freeform: Shape 18">
                <a:extLst>
                  <a:ext uri="{FF2B5EF4-FFF2-40B4-BE49-F238E27FC236}">
                    <a16:creationId xmlns:a16="http://schemas.microsoft.com/office/drawing/2014/main" id="{BAA5928F-332A-4F68-A054-DAE0A2084A6E}"/>
                  </a:ext>
                </a:extLst>
              </p:cNvPr>
              <p:cNvSpPr>
                <a:spLocks/>
              </p:cNvSpPr>
              <p:nvPr/>
            </p:nvSpPr>
            <p:spPr bwMode="auto">
              <a:xfrm>
                <a:off x="3776" y="1715"/>
                <a:ext cx="356" cy="158"/>
              </a:xfrm>
              <a:custGeom>
                <a:avLst/>
                <a:gdLst>
                  <a:gd name="T0" fmla="*/ 94 w 148"/>
                  <a:gd name="T1" fmla="*/ 66 h 66"/>
                  <a:gd name="T2" fmla="*/ 94 w 148"/>
                  <a:gd name="T3" fmla="*/ 56 h 66"/>
                  <a:gd name="T4" fmla="*/ 54 w 148"/>
                  <a:gd name="T5" fmla="*/ 56 h 66"/>
                  <a:gd name="T6" fmla="*/ 54 w 148"/>
                  <a:gd name="T7" fmla="*/ 66 h 66"/>
                  <a:gd name="T8" fmla="*/ 53 w 148"/>
                  <a:gd name="T9" fmla="*/ 66 h 66"/>
                  <a:gd name="T10" fmla="*/ 10 w 148"/>
                  <a:gd name="T11" fmla="*/ 66 h 66"/>
                  <a:gd name="T12" fmla="*/ 0 w 148"/>
                  <a:gd name="T13" fmla="*/ 58 h 66"/>
                  <a:gd name="T14" fmla="*/ 0 w 148"/>
                  <a:gd name="T15" fmla="*/ 56 h 66"/>
                  <a:gd name="T16" fmla="*/ 0 w 148"/>
                  <a:gd name="T17" fmla="*/ 27 h 66"/>
                  <a:gd name="T18" fmla="*/ 10 w 148"/>
                  <a:gd name="T19" fmla="*/ 17 h 66"/>
                  <a:gd name="T20" fmla="*/ 46 w 148"/>
                  <a:gd name="T21" fmla="*/ 17 h 66"/>
                  <a:gd name="T22" fmla="*/ 47 w 148"/>
                  <a:gd name="T23" fmla="*/ 17 h 66"/>
                  <a:gd name="T24" fmla="*/ 47 w 148"/>
                  <a:gd name="T25" fmla="*/ 15 h 66"/>
                  <a:gd name="T26" fmla="*/ 54 w 148"/>
                  <a:gd name="T27" fmla="*/ 6 h 66"/>
                  <a:gd name="T28" fmla="*/ 70 w 148"/>
                  <a:gd name="T29" fmla="*/ 0 h 66"/>
                  <a:gd name="T30" fmla="*/ 86 w 148"/>
                  <a:gd name="T31" fmla="*/ 2 h 66"/>
                  <a:gd name="T32" fmla="*/ 97 w 148"/>
                  <a:gd name="T33" fmla="*/ 8 h 66"/>
                  <a:gd name="T34" fmla="*/ 101 w 148"/>
                  <a:gd name="T35" fmla="*/ 17 h 66"/>
                  <a:gd name="T36" fmla="*/ 101 w 148"/>
                  <a:gd name="T37" fmla="*/ 17 h 66"/>
                  <a:gd name="T38" fmla="*/ 102 w 148"/>
                  <a:gd name="T39" fmla="*/ 17 h 66"/>
                  <a:gd name="T40" fmla="*/ 138 w 148"/>
                  <a:gd name="T41" fmla="*/ 17 h 66"/>
                  <a:gd name="T42" fmla="*/ 148 w 148"/>
                  <a:gd name="T43" fmla="*/ 25 h 66"/>
                  <a:gd name="T44" fmla="*/ 148 w 148"/>
                  <a:gd name="T45" fmla="*/ 27 h 66"/>
                  <a:gd name="T46" fmla="*/ 148 w 148"/>
                  <a:gd name="T47" fmla="*/ 56 h 66"/>
                  <a:gd name="T48" fmla="*/ 138 w 148"/>
                  <a:gd name="T49" fmla="*/ 66 h 66"/>
                  <a:gd name="T50" fmla="*/ 95 w 148"/>
                  <a:gd name="T51" fmla="*/ 66 h 66"/>
                  <a:gd name="T52" fmla="*/ 94 w 148"/>
                  <a:gd name="T53" fmla="*/ 66 h 66"/>
                  <a:gd name="T54" fmla="*/ 54 w 148"/>
                  <a:gd name="T55" fmla="*/ 17 h 66"/>
                  <a:gd name="T56" fmla="*/ 94 w 148"/>
                  <a:gd name="T57" fmla="*/ 17 h 66"/>
                  <a:gd name="T58" fmla="*/ 93 w 148"/>
                  <a:gd name="T59" fmla="*/ 13 h 66"/>
                  <a:gd name="T60" fmla="*/ 85 w 148"/>
                  <a:gd name="T61" fmla="*/ 9 h 66"/>
                  <a:gd name="T62" fmla="*/ 67 w 148"/>
                  <a:gd name="T63" fmla="*/ 8 h 66"/>
                  <a:gd name="T64" fmla="*/ 57 w 148"/>
                  <a:gd name="T65" fmla="*/ 12 h 66"/>
                  <a:gd name="T66" fmla="*/ 54 w 148"/>
                  <a:gd name="T67"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 h="66">
                    <a:moveTo>
                      <a:pt x="94" y="66"/>
                    </a:moveTo>
                    <a:cubicBezTo>
                      <a:pt x="94" y="62"/>
                      <a:pt x="94" y="59"/>
                      <a:pt x="94" y="56"/>
                    </a:cubicBezTo>
                    <a:cubicBezTo>
                      <a:pt x="81" y="56"/>
                      <a:pt x="67" y="56"/>
                      <a:pt x="54" y="56"/>
                    </a:cubicBezTo>
                    <a:cubicBezTo>
                      <a:pt x="54" y="59"/>
                      <a:pt x="54" y="62"/>
                      <a:pt x="54" y="66"/>
                    </a:cubicBezTo>
                    <a:cubicBezTo>
                      <a:pt x="54" y="66"/>
                      <a:pt x="53" y="66"/>
                      <a:pt x="53" y="66"/>
                    </a:cubicBezTo>
                    <a:cubicBezTo>
                      <a:pt x="39" y="66"/>
                      <a:pt x="25" y="66"/>
                      <a:pt x="10" y="66"/>
                    </a:cubicBezTo>
                    <a:cubicBezTo>
                      <a:pt x="5" y="66"/>
                      <a:pt x="1" y="63"/>
                      <a:pt x="0" y="58"/>
                    </a:cubicBezTo>
                    <a:cubicBezTo>
                      <a:pt x="0" y="57"/>
                      <a:pt x="0" y="57"/>
                      <a:pt x="0" y="56"/>
                    </a:cubicBezTo>
                    <a:cubicBezTo>
                      <a:pt x="0" y="46"/>
                      <a:pt x="0" y="37"/>
                      <a:pt x="0" y="27"/>
                    </a:cubicBezTo>
                    <a:cubicBezTo>
                      <a:pt x="0" y="22"/>
                      <a:pt x="4" y="17"/>
                      <a:pt x="10" y="17"/>
                    </a:cubicBezTo>
                    <a:cubicBezTo>
                      <a:pt x="22" y="17"/>
                      <a:pt x="34" y="17"/>
                      <a:pt x="46" y="17"/>
                    </a:cubicBezTo>
                    <a:cubicBezTo>
                      <a:pt x="46" y="17"/>
                      <a:pt x="47" y="17"/>
                      <a:pt x="47" y="17"/>
                    </a:cubicBezTo>
                    <a:cubicBezTo>
                      <a:pt x="47" y="16"/>
                      <a:pt x="47" y="16"/>
                      <a:pt x="47" y="15"/>
                    </a:cubicBezTo>
                    <a:cubicBezTo>
                      <a:pt x="48" y="11"/>
                      <a:pt x="51" y="8"/>
                      <a:pt x="54" y="6"/>
                    </a:cubicBezTo>
                    <a:cubicBezTo>
                      <a:pt x="58" y="2"/>
                      <a:pt x="64" y="1"/>
                      <a:pt x="70" y="0"/>
                    </a:cubicBezTo>
                    <a:cubicBezTo>
                      <a:pt x="75" y="0"/>
                      <a:pt x="81" y="0"/>
                      <a:pt x="86" y="2"/>
                    </a:cubicBezTo>
                    <a:cubicBezTo>
                      <a:pt x="91" y="3"/>
                      <a:pt x="94" y="5"/>
                      <a:pt x="97" y="8"/>
                    </a:cubicBezTo>
                    <a:cubicBezTo>
                      <a:pt x="100" y="11"/>
                      <a:pt x="101" y="14"/>
                      <a:pt x="101" y="17"/>
                    </a:cubicBezTo>
                    <a:cubicBezTo>
                      <a:pt x="101" y="17"/>
                      <a:pt x="101" y="17"/>
                      <a:pt x="101" y="17"/>
                    </a:cubicBezTo>
                    <a:cubicBezTo>
                      <a:pt x="102" y="17"/>
                      <a:pt x="102" y="17"/>
                      <a:pt x="102" y="17"/>
                    </a:cubicBezTo>
                    <a:cubicBezTo>
                      <a:pt x="114" y="17"/>
                      <a:pt x="126" y="17"/>
                      <a:pt x="138" y="17"/>
                    </a:cubicBezTo>
                    <a:cubicBezTo>
                      <a:pt x="143" y="17"/>
                      <a:pt x="147" y="20"/>
                      <a:pt x="148" y="25"/>
                    </a:cubicBezTo>
                    <a:cubicBezTo>
                      <a:pt x="148" y="26"/>
                      <a:pt x="148" y="27"/>
                      <a:pt x="148" y="27"/>
                    </a:cubicBezTo>
                    <a:cubicBezTo>
                      <a:pt x="148" y="37"/>
                      <a:pt x="148" y="46"/>
                      <a:pt x="148" y="56"/>
                    </a:cubicBezTo>
                    <a:cubicBezTo>
                      <a:pt x="148" y="62"/>
                      <a:pt x="144" y="66"/>
                      <a:pt x="138" y="66"/>
                    </a:cubicBezTo>
                    <a:cubicBezTo>
                      <a:pt x="124" y="66"/>
                      <a:pt x="110" y="66"/>
                      <a:pt x="95" y="66"/>
                    </a:cubicBezTo>
                    <a:cubicBezTo>
                      <a:pt x="95" y="66"/>
                      <a:pt x="95" y="66"/>
                      <a:pt x="94" y="66"/>
                    </a:cubicBezTo>
                    <a:close/>
                    <a:moveTo>
                      <a:pt x="54" y="17"/>
                    </a:moveTo>
                    <a:cubicBezTo>
                      <a:pt x="67" y="17"/>
                      <a:pt x="81" y="17"/>
                      <a:pt x="94" y="17"/>
                    </a:cubicBezTo>
                    <a:cubicBezTo>
                      <a:pt x="94" y="16"/>
                      <a:pt x="94" y="14"/>
                      <a:pt x="93" y="13"/>
                    </a:cubicBezTo>
                    <a:cubicBezTo>
                      <a:pt x="91" y="11"/>
                      <a:pt x="88" y="9"/>
                      <a:pt x="85" y="9"/>
                    </a:cubicBezTo>
                    <a:cubicBezTo>
                      <a:pt x="79" y="7"/>
                      <a:pt x="73" y="6"/>
                      <a:pt x="67" y="8"/>
                    </a:cubicBezTo>
                    <a:cubicBezTo>
                      <a:pt x="63" y="8"/>
                      <a:pt x="60" y="10"/>
                      <a:pt x="57" y="12"/>
                    </a:cubicBezTo>
                    <a:cubicBezTo>
                      <a:pt x="55" y="13"/>
                      <a:pt x="54" y="15"/>
                      <a:pt x="5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5" name="Freeform: Shape 19">
                <a:extLst>
                  <a:ext uri="{FF2B5EF4-FFF2-40B4-BE49-F238E27FC236}">
                    <a16:creationId xmlns:a16="http://schemas.microsoft.com/office/drawing/2014/main" id="{D88406A1-7FE8-4E8F-B089-F957C324E87E}"/>
                  </a:ext>
                </a:extLst>
              </p:cNvPr>
              <p:cNvSpPr>
                <a:spLocks/>
              </p:cNvSpPr>
              <p:nvPr/>
            </p:nvSpPr>
            <p:spPr bwMode="auto">
              <a:xfrm>
                <a:off x="3923" y="1866"/>
                <a:ext cx="65" cy="24"/>
              </a:xfrm>
              <a:custGeom>
                <a:avLst/>
                <a:gdLst>
                  <a:gd name="T0" fmla="*/ 27 w 27"/>
                  <a:gd name="T1" fmla="*/ 0 h 10"/>
                  <a:gd name="T2" fmla="*/ 27 w 27"/>
                  <a:gd name="T3" fmla="*/ 10 h 10"/>
                  <a:gd name="T4" fmla="*/ 0 w 27"/>
                  <a:gd name="T5" fmla="*/ 10 h 10"/>
                  <a:gd name="T6" fmla="*/ 0 w 27"/>
                  <a:gd name="T7" fmla="*/ 0 h 10"/>
                  <a:gd name="T8" fmla="*/ 27 w 27"/>
                  <a:gd name="T9" fmla="*/ 0 h 10"/>
                </a:gdLst>
                <a:ahLst/>
                <a:cxnLst>
                  <a:cxn ang="0">
                    <a:pos x="T0" y="T1"/>
                  </a:cxn>
                  <a:cxn ang="0">
                    <a:pos x="T2" y="T3"/>
                  </a:cxn>
                  <a:cxn ang="0">
                    <a:pos x="T4" y="T5"/>
                  </a:cxn>
                  <a:cxn ang="0">
                    <a:pos x="T6" y="T7"/>
                  </a:cxn>
                  <a:cxn ang="0">
                    <a:pos x="T8" y="T9"/>
                  </a:cxn>
                </a:cxnLst>
                <a:rect l="0" t="0" r="r" b="b"/>
                <a:pathLst>
                  <a:path w="27" h="10">
                    <a:moveTo>
                      <a:pt x="27" y="0"/>
                    </a:moveTo>
                    <a:cubicBezTo>
                      <a:pt x="27" y="3"/>
                      <a:pt x="27" y="6"/>
                      <a:pt x="27" y="10"/>
                    </a:cubicBezTo>
                    <a:cubicBezTo>
                      <a:pt x="18" y="10"/>
                      <a:pt x="9" y="10"/>
                      <a:pt x="0" y="10"/>
                    </a:cubicBezTo>
                    <a:cubicBezTo>
                      <a:pt x="0" y="6"/>
                      <a:pt x="0" y="3"/>
                      <a:pt x="0" y="0"/>
                    </a:cubicBezTo>
                    <a:cubicBezTo>
                      <a:pt x="9" y="0"/>
                      <a:pt x="18"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grpSp>
        <p:nvGrpSpPr>
          <p:cNvPr id="7" name="Group 5">
            <a:extLst>
              <a:ext uri="{FF2B5EF4-FFF2-40B4-BE49-F238E27FC236}">
                <a16:creationId xmlns:a16="http://schemas.microsoft.com/office/drawing/2014/main" id="{E0975ACF-2D46-40C4-8ED2-0FC1B21747BC}"/>
              </a:ext>
            </a:extLst>
          </p:cNvPr>
          <p:cNvGrpSpPr/>
          <p:nvPr/>
        </p:nvGrpSpPr>
        <p:grpSpPr>
          <a:xfrm>
            <a:off x="8069543" y="1906097"/>
            <a:ext cx="1785201" cy="2054216"/>
            <a:chOff x="8069543" y="1778771"/>
            <a:chExt cx="1785201" cy="2054216"/>
          </a:xfrm>
        </p:grpSpPr>
        <p:sp>
          <p:nvSpPr>
            <p:cNvPr id="17" name="Oval 12">
              <a:extLst>
                <a:ext uri="{FF2B5EF4-FFF2-40B4-BE49-F238E27FC236}">
                  <a16:creationId xmlns:a16="http://schemas.microsoft.com/office/drawing/2014/main" id="{81ECAE52-F8DB-4729-A8E1-531B7D3A7EF9}"/>
                </a:ext>
              </a:extLst>
            </p:cNvPr>
            <p:cNvSpPr/>
            <p:nvPr/>
          </p:nvSpPr>
          <p:spPr>
            <a:xfrm>
              <a:off x="8069543" y="2047786"/>
              <a:ext cx="1785201" cy="17852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8" name="Oval 7">
              <a:extLst>
                <a:ext uri="{FF2B5EF4-FFF2-40B4-BE49-F238E27FC236}">
                  <a16:creationId xmlns:a16="http://schemas.microsoft.com/office/drawing/2014/main" id="{4B846BFC-CA3E-46BC-9A9D-C76531D04F56}"/>
                </a:ext>
              </a:extLst>
            </p:cNvPr>
            <p:cNvSpPr/>
            <p:nvPr/>
          </p:nvSpPr>
          <p:spPr>
            <a:xfrm>
              <a:off x="8625872" y="1778771"/>
              <a:ext cx="703603" cy="706080"/>
            </a:xfrm>
            <a:prstGeom prst="ellipse">
              <a:avLst/>
            </a:prstGeom>
            <a:solidFill>
              <a:schemeClr val="accent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lnSpc>
                  <a:spcPct val="140000"/>
                </a:lnSpc>
                <a:defRPr/>
              </a:pPr>
              <a:r>
                <a:rPr lang="en-US" altLang="zh-CN"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03</a:t>
              </a:r>
            </a:p>
          </p:txBody>
        </p:sp>
        <p:grpSp>
          <p:nvGrpSpPr>
            <p:cNvPr id="19" name="Group 21">
              <a:extLst>
                <a:ext uri="{FF2B5EF4-FFF2-40B4-BE49-F238E27FC236}">
                  <a16:creationId xmlns:a16="http://schemas.microsoft.com/office/drawing/2014/main" id="{E9DC2DE0-0D4C-4024-9483-F4B0B11E1D73}"/>
                </a:ext>
              </a:extLst>
            </p:cNvPr>
            <p:cNvGrpSpPr>
              <a:grpSpLocks noChangeAspect="1"/>
            </p:cNvGrpSpPr>
            <p:nvPr/>
          </p:nvGrpSpPr>
          <p:grpSpPr bwMode="auto">
            <a:xfrm>
              <a:off x="8742549" y="2685844"/>
              <a:ext cx="432286" cy="480520"/>
              <a:chOff x="5412" y="1650"/>
              <a:chExt cx="475" cy="528"/>
            </a:xfrm>
            <a:solidFill>
              <a:schemeClr val="bg1"/>
            </a:solidFill>
          </p:grpSpPr>
          <p:sp>
            <p:nvSpPr>
              <p:cNvPr id="20" name="Freeform: Shape 22">
                <a:extLst>
                  <a:ext uri="{FF2B5EF4-FFF2-40B4-BE49-F238E27FC236}">
                    <a16:creationId xmlns:a16="http://schemas.microsoft.com/office/drawing/2014/main" id="{9187C492-A835-4094-ADC8-0FF14E062467}"/>
                  </a:ext>
                </a:extLst>
              </p:cNvPr>
              <p:cNvSpPr>
                <a:spLocks/>
              </p:cNvSpPr>
              <p:nvPr/>
            </p:nvSpPr>
            <p:spPr bwMode="auto">
              <a:xfrm>
                <a:off x="5453" y="1650"/>
                <a:ext cx="434" cy="528"/>
              </a:xfrm>
              <a:custGeom>
                <a:avLst/>
                <a:gdLst>
                  <a:gd name="T0" fmla="*/ 21 w 181"/>
                  <a:gd name="T1" fmla="*/ 220 h 220"/>
                  <a:gd name="T2" fmla="*/ 12 w 181"/>
                  <a:gd name="T3" fmla="*/ 215 h 220"/>
                  <a:gd name="T4" fmla="*/ 0 w 181"/>
                  <a:gd name="T5" fmla="*/ 196 h 220"/>
                  <a:gd name="T6" fmla="*/ 1 w 181"/>
                  <a:gd name="T7" fmla="*/ 181 h 220"/>
                  <a:gd name="T8" fmla="*/ 16 w 181"/>
                  <a:gd name="T9" fmla="*/ 180 h 220"/>
                  <a:gd name="T10" fmla="*/ 22 w 181"/>
                  <a:gd name="T11" fmla="*/ 158 h 220"/>
                  <a:gd name="T12" fmla="*/ 2 w 181"/>
                  <a:gd name="T13" fmla="*/ 149 h 220"/>
                  <a:gd name="T14" fmla="*/ 1 w 181"/>
                  <a:gd name="T15" fmla="*/ 118 h 220"/>
                  <a:gd name="T16" fmla="*/ 22 w 181"/>
                  <a:gd name="T17" fmla="*/ 109 h 220"/>
                  <a:gd name="T18" fmla="*/ 11 w 181"/>
                  <a:gd name="T19" fmla="*/ 87 h 220"/>
                  <a:gd name="T20" fmla="*/ 1 w 181"/>
                  <a:gd name="T21" fmla="*/ 86 h 220"/>
                  <a:gd name="T22" fmla="*/ 10 w 181"/>
                  <a:gd name="T23" fmla="*/ 55 h 220"/>
                  <a:gd name="T24" fmla="*/ 24 w 181"/>
                  <a:gd name="T25" fmla="*/ 42 h 220"/>
                  <a:gd name="T26" fmla="*/ 10 w 181"/>
                  <a:gd name="T27" fmla="*/ 24 h 220"/>
                  <a:gd name="T28" fmla="*/ 1 w 181"/>
                  <a:gd name="T29" fmla="*/ 23 h 220"/>
                  <a:gd name="T30" fmla="*/ 2 w 181"/>
                  <a:gd name="T31" fmla="*/ 3 h 220"/>
                  <a:gd name="T32" fmla="*/ 152 w 181"/>
                  <a:gd name="T33" fmla="*/ 0 h 220"/>
                  <a:gd name="T34" fmla="*/ 158 w 181"/>
                  <a:gd name="T35" fmla="*/ 7 h 220"/>
                  <a:gd name="T36" fmla="*/ 162 w 181"/>
                  <a:gd name="T37" fmla="*/ 8 h 220"/>
                  <a:gd name="T38" fmla="*/ 178 w 181"/>
                  <a:gd name="T39" fmla="*/ 10 h 220"/>
                  <a:gd name="T40" fmla="*/ 181 w 181"/>
                  <a:gd name="T41" fmla="*/ 212 h 220"/>
                  <a:gd name="T42" fmla="*/ 178 w 181"/>
                  <a:gd name="T43" fmla="*/ 218 h 220"/>
                  <a:gd name="T44" fmla="*/ 40 w 181"/>
                  <a:gd name="T45" fmla="*/ 118 h 220"/>
                  <a:gd name="T46" fmla="*/ 142 w 181"/>
                  <a:gd name="T47" fmla="*/ 55 h 220"/>
                  <a:gd name="T48" fmla="*/ 40 w 181"/>
                  <a:gd name="T49" fmla="*/ 118 h 220"/>
                  <a:gd name="T50" fmla="*/ 18 w 181"/>
                  <a:gd name="T51" fmla="*/ 201 h 220"/>
                  <a:gd name="T52" fmla="*/ 156 w 181"/>
                  <a:gd name="T53" fmla="*/ 205 h 220"/>
                  <a:gd name="T54" fmla="*/ 165 w 181"/>
                  <a:gd name="T55" fmla="*/ 200 h 220"/>
                  <a:gd name="T56" fmla="*/ 166 w 181"/>
                  <a:gd name="T57" fmla="*/ 19 h 220"/>
                  <a:gd name="T58" fmla="*/ 165 w 181"/>
                  <a:gd name="T59" fmla="*/ 18 h 220"/>
                  <a:gd name="T60" fmla="*/ 158 w 181"/>
                  <a:gd name="T61" fmla="*/ 17 h 220"/>
                  <a:gd name="T62" fmla="*/ 158 w 181"/>
                  <a:gd name="T63" fmla="*/ 188 h 220"/>
                  <a:gd name="T64" fmla="*/ 149 w 181"/>
                  <a:gd name="T65" fmla="*/ 197 h 220"/>
                  <a:gd name="T66" fmla="*/ 16 w 181"/>
                  <a:gd name="T67" fmla="*/ 19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1" h="220">
                    <a:moveTo>
                      <a:pt x="175" y="220"/>
                    </a:moveTo>
                    <a:cubicBezTo>
                      <a:pt x="124" y="220"/>
                      <a:pt x="72" y="220"/>
                      <a:pt x="21" y="220"/>
                    </a:cubicBezTo>
                    <a:cubicBezTo>
                      <a:pt x="21" y="220"/>
                      <a:pt x="21" y="220"/>
                      <a:pt x="21" y="220"/>
                    </a:cubicBezTo>
                    <a:cubicBezTo>
                      <a:pt x="17" y="219"/>
                      <a:pt x="14" y="217"/>
                      <a:pt x="12" y="215"/>
                    </a:cubicBezTo>
                    <a:cubicBezTo>
                      <a:pt x="7" y="210"/>
                      <a:pt x="3" y="204"/>
                      <a:pt x="1" y="197"/>
                    </a:cubicBezTo>
                    <a:cubicBezTo>
                      <a:pt x="0" y="197"/>
                      <a:pt x="0" y="196"/>
                      <a:pt x="0" y="196"/>
                    </a:cubicBezTo>
                    <a:cubicBezTo>
                      <a:pt x="0" y="191"/>
                      <a:pt x="0" y="187"/>
                      <a:pt x="1" y="182"/>
                    </a:cubicBezTo>
                    <a:cubicBezTo>
                      <a:pt x="1" y="182"/>
                      <a:pt x="1" y="182"/>
                      <a:pt x="1" y="181"/>
                    </a:cubicBezTo>
                    <a:cubicBezTo>
                      <a:pt x="3" y="181"/>
                      <a:pt x="5" y="181"/>
                      <a:pt x="7" y="181"/>
                    </a:cubicBezTo>
                    <a:cubicBezTo>
                      <a:pt x="10" y="182"/>
                      <a:pt x="13" y="181"/>
                      <a:pt x="16" y="180"/>
                    </a:cubicBezTo>
                    <a:cubicBezTo>
                      <a:pt x="20" y="178"/>
                      <a:pt x="22" y="174"/>
                      <a:pt x="23" y="170"/>
                    </a:cubicBezTo>
                    <a:cubicBezTo>
                      <a:pt x="24" y="166"/>
                      <a:pt x="24" y="162"/>
                      <a:pt x="22" y="158"/>
                    </a:cubicBezTo>
                    <a:cubicBezTo>
                      <a:pt x="20" y="153"/>
                      <a:pt x="15" y="150"/>
                      <a:pt x="10" y="149"/>
                    </a:cubicBezTo>
                    <a:cubicBezTo>
                      <a:pt x="7" y="149"/>
                      <a:pt x="5" y="149"/>
                      <a:pt x="2" y="149"/>
                    </a:cubicBezTo>
                    <a:cubicBezTo>
                      <a:pt x="1" y="149"/>
                      <a:pt x="1" y="149"/>
                      <a:pt x="1" y="149"/>
                    </a:cubicBezTo>
                    <a:cubicBezTo>
                      <a:pt x="1" y="139"/>
                      <a:pt x="1" y="128"/>
                      <a:pt x="1" y="118"/>
                    </a:cubicBezTo>
                    <a:cubicBezTo>
                      <a:pt x="3" y="118"/>
                      <a:pt x="6" y="118"/>
                      <a:pt x="8" y="118"/>
                    </a:cubicBezTo>
                    <a:cubicBezTo>
                      <a:pt x="14" y="118"/>
                      <a:pt x="19" y="115"/>
                      <a:pt x="22" y="109"/>
                    </a:cubicBezTo>
                    <a:cubicBezTo>
                      <a:pt x="25" y="103"/>
                      <a:pt x="25" y="97"/>
                      <a:pt x="21" y="92"/>
                    </a:cubicBezTo>
                    <a:cubicBezTo>
                      <a:pt x="18" y="89"/>
                      <a:pt x="15" y="87"/>
                      <a:pt x="11" y="87"/>
                    </a:cubicBezTo>
                    <a:cubicBezTo>
                      <a:pt x="9" y="86"/>
                      <a:pt x="5" y="86"/>
                      <a:pt x="2" y="86"/>
                    </a:cubicBezTo>
                    <a:cubicBezTo>
                      <a:pt x="2" y="86"/>
                      <a:pt x="1" y="86"/>
                      <a:pt x="1" y="86"/>
                    </a:cubicBezTo>
                    <a:cubicBezTo>
                      <a:pt x="1" y="76"/>
                      <a:pt x="1" y="66"/>
                      <a:pt x="0" y="55"/>
                    </a:cubicBezTo>
                    <a:cubicBezTo>
                      <a:pt x="4" y="55"/>
                      <a:pt x="7" y="55"/>
                      <a:pt x="10" y="55"/>
                    </a:cubicBezTo>
                    <a:cubicBezTo>
                      <a:pt x="13" y="54"/>
                      <a:pt x="15" y="54"/>
                      <a:pt x="18" y="52"/>
                    </a:cubicBezTo>
                    <a:cubicBezTo>
                      <a:pt x="21" y="49"/>
                      <a:pt x="23" y="46"/>
                      <a:pt x="24" y="42"/>
                    </a:cubicBezTo>
                    <a:cubicBezTo>
                      <a:pt x="24" y="37"/>
                      <a:pt x="23" y="33"/>
                      <a:pt x="21" y="29"/>
                    </a:cubicBezTo>
                    <a:cubicBezTo>
                      <a:pt x="18" y="26"/>
                      <a:pt x="14" y="24"/>
                      <a:pt x="10" y="24"/>
                    </a:cubicBezTo>
                    <a:cubicBezTo>
                      <a:pt x="8" y="23"/>
                      <a:pt x="5" y="23"/>
                      <a:pt x="2" y="23"/>
                    </a:cubicBezTo>
                    <a:cubicBezTo>
                      <a:pt x="1" y="23"/>
                      <a:pt x="1" y="23"/>
                      <a:pt x="1" y="23"/>
                    </a:cubicBezTo>
                    <a:cubicBezTo>
                      <a:pt x="1" y="18"/>
                      <a:pt x="0" y="12"/>
                      <a:pt x="1" y="7"/>
                    </a:cubicBezTo>
                    <a:cubicBezTo>
                      <a:pt x="1" y="6"/>
                      <a:pt x="1" y="4"/>
                      <a:pt x="2" y="3"/>
                    </a:cubicBezTo>
                    <a:cubicBezTo>
                      <a:pt x="3" y="2"/>
                      <a:pt x="5" y="1"/>
                      <a:pt x="7" y="0"/>
                    </a:cubicBezTo>
                    <a:cubicBezTo>
                      <a:pt x="55" y="0"/>
                      <a:pt x="103" y="0"/>
                      <a:pt x="152" y="0"/>
                    </a:cubicBezTo>
                    <a:cubicBezTo>
                      <a:pt x="152" y="0"/>
                      <a:pt x="152" y="0"/>
                      <a:pt x="152" y="0"/>
                    </a:cubicBezTo>
                    <a:cubicBezTo>
                      <a:pt x="155" y="2"/>
                      <a:pt x="157" y="4"/>
                      <a:pt x="158" y="7"/>
                    </a:cubicBezTo>
                    <a:cubicBezTo>
                      <a:pt x="158" y="8"/>
                      <a:pt x="158" y="8"/>
                      <a:pt x="158" y="8"/>
                    </a:cubicBezTo>
                    <a:cubicBezTo>
                      <a:pt x="159" y="8"/>
                      <a:pt x="160" y="8"/>
                      <a:pt x="162" y="8"/>
                    </a:cubicBezTo>
                    <a:cubicBezTo>
                      <a:pt x="166" y="8"/>
                      <a:pt x="170" y="8"/>
                      <a:pt x="174" y="9"/>
                    </a:cubicBezTo>
                    <a:cubicBezTo>
                      <a:pt x="176" y="9"/>
                      <a:pt x="177" y="9"/>
                      <a:pt x="178" y="10"/>
                    </a:cubicBezTo>
                    <a:cubicBezTo>
                      <a:pt x="180" y="12"/>
                      <a:pt x="181" y="15"/>
                      <a:pt x="181" y="18"/>
                    </a:cubicBezTo>
                    <a:cubicBezTo>
                      <a:pt x="181" y="82"/>
                      <a:pt x="181" y="147"/>
                      <a:pt x="181" y="212"/>
                    </a:cubicBezTo>
                    <a:cubicBezTo>
                      <a:pt x="181" y="212"/>
                      <a:pt x="181" y="213"/>
                      <a:pt x="181" y="213"/>
                    </a:cubicBezTo>
                    <a:cubicBezTo>
                      <a:pt x="181" y="215"/>
                      <a:pt x="180" y="217"/>
                      <a:pt x="178" y="218"/>
                    </a:cubicBezTo>
                    <a:cubicBezTo>
                      <a:pt x="177" y="219"/>
                      <a:pt x="176" y="220"/>
                      <a:pt x="175" y="220"/>
                    </a:cubicBezTo>
                    <a:close/>
                    <a:moveTo>
                      <a:pt x="40" y="118"/>
                    </a:moveTo>
                    <a:cubicBezTo>
                      <a:pt x="74" y="118"/>
                      <a:pt x="108" y="118"/>
                      <a:pt x="142" y="118"/>
                    </a:cubicBezTo>
                    <a:cubicBezTo>
                      <a:pt x="142" y="97"/>
                      <a:pt x="142" y="76"/>
                      <a:pt x="142" y="55"/>
                    </a:cubicBezTo>
                    <a:cubicBezTo>
                      <a:pt x="108" y="55"/>
                      <a:pt x="74" y="55"/>
                      <a:pt x="40" y="55"/>
                    </a:cubicBezTo>
                    <a:cubicBezTo>
                      <a:pt x="40" y="76"/>
                      <a:pt x="40" y="97"/>
                      <a:pt x="40" y="118"/>
                    </a:cubicBezTo>
                    <a:close/>
                    <a:moveTo>
                      <a:pt x="16" y="197"/>
                    </a:moveTo>
                    <a:cubicBezTo>
                      <a:pt x="16" y="198"/>
                      <a:pt x="16" y="199"/>
                      <a:pt x="18" y="201"/>
                    </a:cubicBezTo>
                    <a:cubicBezTo>
                      <a:pt x="20" y="203"/>
                      <a:pt x="23" y="205"/>
                      <a:pt x="27" y="205"/>
                    </a:cubicBezTo>
                    <a:cubicBezTo>
                      <a:pt x="70" y="205"/>
                      <a:pt x="113" y="205"/>
                      <a:pt x="156" y="205"/>
                    </a:cubicBezTo>
                    <a:cubicBezTo>
                      <a:pt x="157" y="205"/>
                      <a:pt x="158" y="205"/>
                      <a:pt x="159" y="205"/>
                    </a:cubicBezTo>
                    <a:cubicBezTo>
                      <a:pt x="162" y="204"/>
                      <a:pt x="164" y="203"/>
                      <a:pt x="165" y="200"/>
                    </a:cubicBezTo>
                    <a:cubicBezTo>
                      <a:pt x="166" y="199"/>
                      <a:pt x="166" y="197"/>
                      <a:pt x="166" y="196"/>
                    </a:cubicBezTo>
                    <a:cubicBezTo>
                      <a:pt x="166" y="137"/>
                      <a:pt x="166" y="78"/>
                      <a:pt x="166" y="19"/>
                    </a:cubicBezTo>
                    <a:cubicBezTo>
                      <a:pt x="166" y="19"/>
                      <a:pt x="166" y="19"/>
                      <a:pt x="166" y="18"/>
                    </a:cubicBezTo>
                    <a:cubicBezTo>
                      <a:pt x="166" y="18"/>
                      <a:pt x="166" y="18"/>
                      <a:pt x="165" y="18"/>
                    </a:cubicBezTo>
                    <a:cubicBezTo>
                      <a:pt x="163" y="17"/>
                      <a:pt x="160" y="16"/>
                      <a:pt x="158" y="15"/>
                    </a:cubicBezTo>
                    <a:cubicBezTo>
                      <a:pt x="158" y="16"/>
                      <a:pt x="158" y="16"/>
                      <a:pt x="158" y="17"/>
                    </a:cubicBezTo>
                    <a:cubicBezTo>
                      <a:pt x="158" y="50"/>
                      <a:pt x="158" y="83"/>
                      <a:pt x="158" y="116"/>
                    </a:cubicBezTo>
                    <a:cubicBezTo>
                      <a:pt x="158" y="140"/>
                      <a:pt x="158" y="164"/>
                      <a:pt x="158" y="188"/>
                    </a:cubicBezTo>
                    <a:cubicBezTo>
                      <a:pt x="158" y="189"/>
                      <a:pt x="157" y="191"/>
                      <a:pt x="157" y="192"/>
                    </a:cubicBezTo>
                    <a:cubicBezTo>
                      <a:pt x="155" y="196"/>
                      <a:pt x="153" y="197"/>
                      <a:pt x="149" y="197"/>
                    </a:cubicBezTo>
                    <a:cubicBezTo>
                      <a:pt x="105" y="197"/>
                      <a:pt x="61" y="197"/>
                      <a:pt x="17" y="197"/>
                    </a:cubicBezTo>
                    <a:cubicBezTo>
                      <a:pt x="17" y="197"/>
                      <a:pt x="17" y="197"/>
                      <a:pt x="1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1" name="Freeform: Shape 23">
                <a:extLst>
                  <a:ext uri="{FF2B5EF4-FFF2-40B4-BE49-F238E27FC236}">
                    <a16:creationId xmlns:a16="http://schemas.microsoft.com/office/drawing/2014/main" id="{9E2A4BB8-D8BF-4DEA-B64B-E5967E401366}"/>
                  </a:ext>
                </a:extLst>
              </p:cNvPr>
              <p:cNvSpPr>
                <a:spLocks/>
              </p:cNvSpPr>
              <p:nvPr/>
            </p:nvSpPr>
            <p:spPr bwMode="auto">
              <a:xfrm>
                <a:off x="5491" y="1686"/>
                <a:ext cx="360" cy="456"/>
              </a:xfrm>
              <a:custGeom>
                <a:avLst/>
                <a:gdLst>
                  <a:gd name="T0" fmla="*/ 0 w 150"/>
                  <a:gd name="T1" fmla="*/ 182 h 190"/>
                  <a:gd name="T2" fmla="*/ 1 w 150"/>
                  <a:gd name="T3" fmla="*/ 182 h 190"/>
                  <a:gd name="T4" fmla="*/ 133 w 150"/>
                  <a:gd name="T5" fmla="*/ 182 h 190"/>
                  <a:gd name="T6" fmla="*/ 141 w 150"/>
                  <a:gd name="T7" fmla="*/ 177 h 190"/>
                  <a:gd name="T8" fmla="*/ 142 w 150"/>
                  <a:gd name="T9" fmla="*/ 173 h 190"/>
                  <a:gd name="T10" fmla="*/ 142 w 150"/>
                  <a:gd name="T11" fmla="*/ 101 h 190"/>
                  <a:gd name="T12" fmla="*/ 142 w 150"/>
                  <a:gd name="T13" fmla="*/ 2 h 190"/>
                  <a:gd name="T14" fmla="*/ 142 w 150"/>
                  <a:gd name="T15" fmla="*/ 0 h 190"/>
                  <a:gd name="T16" fmla="*/ 149 w 150"/>
                  <a:gd name="T17" fmla="*/ 3 h 190"/>
                  <a:gd name="T18" fmla="*/ 150 w 150"/>
                  <a:gd name="T19" fmla="*/ 3 h 190"/>
                  <a:gd name="T20" fmla="*/ 150 w 150"/>
                  <a:gd name="T21" fmla="*/ 4 h 190"/>
                  <a:gd name="T22" fmla="*/ 150 w 150"/>
                  <a:gd name="T23" fmla="*/ 181 h 190"/>
                  <a:gd name="T24" fmla="*/ 149 w 150"/>
                  <a:gd name="T25" fmla="*/ 185 h 190"/>
                  <a:gd name="T26" fmla="*/ 143 w 150"/>
                  <a:gd name="T27" fmla="*/ 190 h 190"/>
                  <a:gd name="T28" fmla="*/ 140 w 150"/>
                  <a:gd name="T29" fmla="*/ 190 h 190"/>
                  <a:gd name="T30" fmla="*/ 11 w 150"/>
                  <a:gd name="T31" fmla="*/ 190 h 190"/>
                  <a:gd name="T32" fmla="*/ 2 w 150"/>
                  <a:gd name="T33" fmla="*/ 186 h 190"/>
                  <a:gd name="T34" fmla="*/ 0 w 150"/>
                  <a:gd name="T35"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90">
                    <a:moveTo>
                      <a:pt x="0" y="182"/>
                    </a:moveTo>
                    <a:cubicBezTo>
                      <a:pt x="1" y="182"/>
                      <a:pt x="1" y="182"/>
                      <a:pt x="1" y="182"/>
                    </a:cubicBezTo>
                    <a:cubicBezTo>
                      <a:pt x="45" y="182"/>
                      <a:pt x="89" y="182"/>
                      <a:pt x="133" y="182"/>
                    </a:cubicBezTo>
                    <a:cubicBezTo>
                      <a:pt x="137" y="182"/>
                      <a:pt x="139" y="181"/>
                      <a:pt x="141" y="177"/>
                    </a:cubicBezTo>
                    <a:cubicBezTo>
                      <a:pt x="141" y="176"/>
                      <a:pt x="142" y="174"/>
                      <a:pt x="142" y="173"/>
                    </a:cubicBezTo>
                    <a:cubicBezTo>
                      <a:pt x="142" y="149"/>
                      <a:pt x="142" y="125"/>
                      <a:pt x="142" y="101"/>
                    </a:cubicBezTo>
                    <a:cubicBezTo>
                      <a:pt x="142" y="68"/>
                      <a:pt x="142" y="35"/>
                      <a:pt x="142" y="2"/>
                    </a:cubicBezTo>
                    <a:cubicBezTo>
                      <a:pt x="142" y="1"/>
                      <a:pt x="142" y="1"/>
                      <a:pt x="142" y="0"/>
                    </a:cubicBezTo>
                    <a:cubicBezTo>
                      <a:pt x="144" y="1"/>
                      <a:pt x="147" y="2"/>
                      <a:pt x="149" y="3"/>
                    </a:cubicBezTo>
                    <a:cubicBezTo>
                      <a:pt x="150" y="3"/>
                      <a:pt x="150" y="3"/>
                      <a:pt x="150" y="3"/>
                    </a:cubicBezTo>
                    <a:cubicBezTo>
                      <a:pt x="150" y="4"/>
                      <a:pt x="150" y="4"/>
                      <a:pt x="150" y="4"/>
                    </a:cubicBezTo>
                    <a:cubicBezTo>
                      <a:pt x="150" y="63"/>
                      <a:pt x="150" y="122"/>
                      <a:pt x="150" y="181"/>
                    </a:cubicBezTo>
                    <a:cubicBezTo>
                      <a:pt x="150" y="182"/>
                      <a:pt x="150" y="184"/>
                      <a:pt x="149" y="185"/>
                    </a:cubicBezTo>
                    <a:cubicBezTo>
                      <a:pt x="148" y="188"/>
                      <a:pt x="146" y="189"/>
                      <a:pt x="143" y="190"/>
                    </a:cubicBezTo>
                    <a:cubicBezTo>
                      <a:pt x="142" y="190"/>
                      <a:pt x="141" y="190"/>
                      <a:pt x="140" y="190"/>
                    </a:cubicBezTo>
                    <a:cubicBezTo>
                      <a:pt x="97" y="190"/>
                      <a:pt x="54" y="190"/>
                      <a:pt x="11" y="190"/>
                    </a:cubicBezTo>
                    <a:cubicBezTo>
                      <a:pt x="7" y="190"/>
                      <a:pt x="4" y="188"/>
                      <a:pt x="2" y="186"/>
                    </a:cubicBezTo>
                    <a:cubicBezTo>
                      <a:pt x="0" y="184"/>
                      <a:pt x="0" y="183"/>
                      <a:pt x="0"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2" name="Freeform: Shape 24">
                <a:extLst>
                  <a:ext uri="{FF2B5EF4-FFF2-40B4-BE49-F238E27FC236}">
                    <a16:creationId xmlns:a16="http://schemas.microsoft.com/office/drawing/2014/main" id="{AF3EED12-0154-483F-ACE7-02B52CB46CF9}"/>
                  </a:ext>
                </a:extLst>
              </p:cNvPr>
              <p:cNvSpPr>
                <a:spLocks/>
              </p:cNvSpPr>
              <p:nvPr/>
            </p:nvSpPr>
            <p:spPr bwMode="auto">
              <a:xfrm>
                <a:off x="5414" y="2026"/>
                <a:ext cx="77" cy="39"/>
              </a:xfrm>
              <a:custGeom>
                <a:avLst/>
                <a:gdLst>
                  <a:gd name="T0" fmla="*/ 16 w 32"/>
                  <a:gd name="T1" fmla="*/ 16 h 16"/>
                  <a:gd name="T2" fmla="*/ 8 w 32"/>
                  <a:gd name="T3" fmla="*/ 16 h 16"/>
                  <a:gd name="T4" fmla="*/ 1 w 32"/>
                  <a:gd name="T5" fmla="*/ 11 h 16"/>
                  <a:gd name="T6" fmla="*/ 3 w 32"/>
                  <a:gd name="T7" fmla="*/ 3 h 16"/>
                  <a:gd name="T8" fmla="*/ 8 w 32"/>
                  <a:gd name="T9" fmla="*/ 0 h 16"/>
                  <a:gd name="T10" fmla="*/ 25 w 32"/>
                  <a:gd name="T11" fmla="*/ 1 h 16"/>
                  <a:gd name="T12" fmla="*/ 32 w 32"/>
                  <a:gd name="T13" fmla="*/ 8 h 16"/>
                  <a:gd name="T14" fmla="*/ 24 w 32"/>
                  <a:gd name="T15" fmla="*/ 16 h 16"/>
                  <a:gd name="T16" fmla="*/ 16 w 32"/>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6">
                    <a:moveTo>
                      <a:pt x="16" y="16"/>
                    </a:moveTo>
                    <a:cubicBezTo>
                      <a:pt x="14" y="16"/>
                      <a:pt x="11" y="16"/>
                      <a:pt x="8" y="16"/>
                    </a:cubicBezTo>
                    <a:cubicBezTo>
                      <a:pt x="5" y="16"/>
                      <a:pt x="3" y="14"/>
                      <a:pt x="1" y="11"/>
                    </a:cubicBezTo>
                    <a:cubicBezTo>
                      <a:pt x="0" y="8"/>
                      <a:pt x="1" y="6"/>
                      <a:pt x="3" y="3"/>
                    </a:cubicBezTo>
                    <a:cubicBezTo>
                      <a:pt x="4" y="1"/>
                      <a:pt x="6" y="1"/>
                      <a:pt x="8" y="0"/>
                    </a:cubicBezTo>
                    <a:cubicBezTo>
                      <a:pt x="14" y="0"/>
                      <a:pt x="19" y="0"/>
                      <a:pt x="25" y="1"/>
                    </a:cubicBezTo>
                    <a:cubicBezTo>
                      <a:pt x="29" y="1"/>
                      <a:pt x="32" y="4"/>
                      <a:pt x="32" y="8"/>
                    </a:cubicBezTo>
                    <a:cubicBezTo>
                      <a:pt x="32" y="13"/>
                      <a:pt x="29" y="16"/>
                      <a:pt x="24" y="16"/>
                    </a:cubicBezTo>
                    <a:cubicBezTo>
                      <a:pt x="22" y="16"/>
                      <a:pt x="19" y="16"/>
                      <a:pt x="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3" name="Freeform: Shape 25">
                <a:extLst>
                  <a:ext uri="{FF2B5EF4-FFF2-40B4-BE49-F238E27FC236}">
                    <a16:creationId xmlns:a16="http://schemas.microsoft.com/office/drawing/2014/main" id="{0826E3A6-D47D-4A82-8B19-58C66FB64FF3}"/>
                  </a:ext>
                </a:extLst>
              </p:cNvPr>
              <p:cNvSpPr>
                <a:spLocks/>
              </p:cNvSpPr>
              <p:nvPr/>
            </p:nvSpPr>
            <p:spPr bwMode="auto">
              <a:xfrm>
                <a:off x="5412" y="1875"/>
                <a:ext cx="81" cy="39"/>
              </a:xfrm>
              <a:custGeom>
                <a:avLst/>
                <a:gdLst>
                  <a:gd name="T0" fmla="*/ 17 w 34"/>
                  <a:gd name="T1" fmla="*/ 16 h 16"/>
                  <a:gd name="T2" fmla="*/ 9 w 34"/>
                  <a:gd name="T3" fmla="*/ 16 h 16"/>
                  <a:gd name="T4" fmla="*/ 2 w 34"/>
                  <a:gd name="T5" fmla="*/ 6 h 16"/>
                  <a:gd name="T6" fmla="*/ 10 w 34"/>
                  <a:gd name="T7" fmla="*/ 1 h 16"/>
                  <a:gd name="T8" fmla="*/ 25 w 34"/>
                  <a:gd name="T9" fmla="*/ 1 h 16"/>
                  <a:gd name="T10" fmla="*/ 33 w 34"/>
                  <a:gd name="T11" fmla="*/ 7 h 16"/>
                  <a:gd name="T12" fmla="*/ 29 w 34"/>
                  <a:gd name="T13" fmla="*/ 15 h 16"/>
                  <a:gd name="T14" fmla="*/ 25 w 34"/>
                  <a:gd name="T15" fmla="*/ 16 h 16"/>
                  <a:gd name="T16" fmla="*/ 17 w 34"/>
                  <a:gd name="T17" fmla="*/ 16 h 16"/>
                  <a:gd name="T18" fmla="*/ 17 w 3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6">
                    <a:moveTo>
                      <a:pt x="17" y="16"/>
                    </a:moveTo>
                    <a:cubicBezTo>
                      <a:pt x="15" y="16"/>
                      <a:pt x="12" y="16"/>
                      <a:pt x="9" y="16"/>
                    </a:cubicBezTo>
                    <a:cubicBezTo>
                      <a:pt x="4" y="16"/>
                      <a:pt x="0" y="11"/>
                      <a:pt x="2" y="6"/>
                    </a:cubicBezTo>
                    <a:cubicBezTo>
                      <a:pt x="3" y="3"/>
                      <a:pt x="6" y="1"/>
                      <a:pt x="10" y="1"/>
                    </a:cubicBezTo>
                    <a:cubicBezTo>
                      <a:pt x="15" y="0"/>
                      <a:pt x="20" y="0"/>
                      <a:pt x="25" y="1"/>
                    </a:cubicBezTo>
                    <a:cubicBezTo>
                      <a:pt x="29" y="1"/>
                      <a:pt x="32" y="3"/>
                      <a:pt x="33" y="7"/>
                    </a:cubicBezTo>
                    <a:cubicBezTo>
                      <a:pt x="34" y="10"/>
                      <a:pt x="32" y="14"/>
                      <a:pt x="29" y="15"/>
                    </a:cubicBezTo>
                    <a:cubicBezTo>
                      <a:pt x="28" y="16"/>
                      <a:pt x="26" y="16"/>
                      <a:pt x="25" y="16"/>
                    </a:cubicBezTo>
                    <a:cubicBezTo>
                      <a:pt x="22" y="16"/>
                      <a:pt x="20" y="16"/>
                      <a:pt x="17" y="16"/>
                    </a:cubicBezTo>
                    <a:cubicBezTo>
                      <a:pt x="17" y="16"/>
                      <a:pt x="17" y="16"/>
                      <a:pt x="1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4" name="Freeform: Shape 26">
                <a:extLst>
                  <a:ext uri="{FF2B5EF4-FFF2-40B4-BE49-F238E27FC236}">
                    <a16:creationId xmlns:a16="http://schemas.microsoft.com/office/drawing/2014/main" id="{2E468669-E122-457A-A60C-B1291B75A01D}"/>
                  </a:ext>
                </a:extLst>
              </p:cNvPr>
              <p:cNvSpPr>
                <a:spLocks/>
              </p:cNvSpPr>
              <p:nvPr/>
            </p:nvSpPr>
            <p:spPr bwMode="auto">
              <a:xfrm>
                <a:off x="5417" y="1727"/>
                <a:ext cx="76" cy="36"/>
              </a:xfrm>
              <a:custGeom>
                <a:avLst/>
                <a:gdLst>
                  <a:gd name="T0" fmla="*/ 15 w 32"/>
                  <a:gd name="T1" fmla="*/ 15 h 15"/>
                  <a:gd name="T2" fmla="*/ 8 w 32"/>
                  <a:gd name="T3" fmla="*/ 15 h 15"/>
                  <a:gd name="T4" fmla="*/ 0 w 32"/>
                  <a:gd name="T5" fmla="*/ 7 h 15"/>
                  <a:gd name="T6" fmla="*/ 8 w 32"/>
                  <a:gd name="T7" fmla="*/ 0 h 15"/>
                  <a:gd name="T8" fmla="*/ 23 w 32"/>
                  <a:gd name="T9" fmla="*/ 0 h 15"/>
                  <a:gd name="T10" fmla="*/ 31 w 32"/>
                  <a:gd name="T11" fmla="*/ 5 h 15"/>
                  <a:gd name="T12" fmla="*/ 28 w 32"/>
                  <a:gd name="T13" fmla="*/ 14 h 15"/>
                  <a:gd name="T14" fmla="*/ 23 w 32"/>
                  <a:gd name="T15" fmla="*/ 15 h 15"/>
                  <a:gd name="T16" fmla="*/ 15 w 32"/>
                  <a:gd name="T17" fmla="*/ 15 h 15"/>
                  <a:gd name="T18" fmla="*/ 15 w 32"/>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5">
                    <a:moveTo>
                      <a:pt x="15" y="15"/>
                    </a:moveTo>
                    <a:cubicBezTo>
                      <a:pt x="13" y="15"/>
                      <a:pt x="10" y="15"/>
                      <a:pt x="8" y="15"/>
                    </a:cubicBezTo>
                    <a:cubicBezTo>
                      <a:pt x="3" y="15"/>
                      <a:pt x="0" y="12"/>
                      <a:pt x="0" y="7"/>
                    </a:cubicBezTo>
                    <a:cubicBezTo>
                      <a:pt x="0" y="3"/>
                      <a:pt x="3" y="0"/>
                      <a:pt x="8" y="0"/>
                    </a:cubicBezTo>
                    <a:cubicBezTo>
                      <a:pt x="13" y="0"/>
                      <a:pt x="18" y="0"/>
                      <a:pt x="23" y="0"/>
                    </a:cubicBezTo>
                    <a:cubicBezTo>
                      <a:pt x="27" y="0"/>
                      <a:pt x="30" y="2"/>
                      <a:pt x="31" y="5"/>
                    </a:cubicBezTo>
                    <a:cubicBezTo>
                      <a:pt x="32" y="8"/>
                      <a:pt x="31" y="12"/>
                      <a:pt x="28" y="14"/>
                    </a:cubicBezTo>
                    <a:cubicBezTo>
                      <a:pt x="26" y="15"/>
                      <a:pt x="25" y="15"/>
                      <a:pt x="23" y="15"/>
                    </a:cubicBezTo>
                    <a:cubicBezTo>
                      <a:pt x="20" y="15"/>
                      <a:pt x="18" y="15"/>
                      <a:pt x="15" y="15"/>
                    </a:cubicBezTo>
                    <a:cubicBezTo>
                      <a:pt x="15" y="15"/>
                      <a:pt x="15" y="15"/>
                      <a:pt x="1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5" name="Freeform: Shape 27">
                <a:extLst>
                  <a:ext uri="{FF2B5EF4-FFF2-40B4-BE49-F238E27FC236}">
                    <a16:creationId xmlns:a16="http://schemas.microsoft.com/office/drawing/2014/main" id="{F0FFB22A-1C2F-4CEF-B005-3096B9D3D4AB}"/>
                  </a:ext>
                </a:extLst>
              </p:cNvPr>
              <p:cNvSpPr>
                <a:spLocks/>
              </p:cNvSpPr>
              <p:nvPr/>
            </p:nvSpPr>
            <p:spPr bwMode="auto">
              <a:xfrm>
                <a:off x="5585" y="1820"/>
                <a:ext cx="170" cy="19"/>
              </a:xfrm>
              <a:custGeom>
                <a:avLst/>
                <a:gdLst>
                  <a:gd name="T0" fmla="*/ 36 w 71"/>
                  <a:gd name="T1" fmla="*/ 8 h 8"/>
                  <a:gd name="T2" fmla="*/ 5 w 71"/>
                  <a:gd name="T3" fmla="*/ 8 h 8"/>
                  <a:gd name="T4" fmla="*/ 1 w 71"/>
                  <a:gd name="T5" fmla="*/ 5 h 8"/>
                  <a:gd name="T6" fmla="*/ 3 w 71"/>
                  <a:gd name="T7" fmla="*/ 0 h 8"/>
                  <a:gd name="T8" fmla="*/ 5 w 71"/>
                  <a:gd name="T9" fmla="*/ 0 h 8"/>
                  <a:gd name="T10" fmla="*/ 67 w 71"/>
                  <a:gd name="T11" fmla="*/ 0 h 8"/>
                  <a:gd name="T12" fmla="*/ 68 w 71"/>
                  <a:gd name="T13" fmla="*/ 0 h 8"/>
                  <a:gd name="T14" fmla="*/ 71 w 71"/>
                  <a:gd name="T15" fmla="*/ 4 h 8"/>
                  <a:gd name="T16" fmla="*/ 68 w 71"/>
                  <a:gd name="T17" fmla="*/ 8 h 8"/>
                  <a:gd name="T18" fmla="*/ 66 w 71"/>
                  <a:gd name="T19" fmla="*/ 8 h 8"/>
                  <a:gd name="T20" fmla="*/ 36 w 71"/>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8">
                    <a:moveTo>
                      <a:pt x="36" y="8"/>
                    </a:moveTo>
                    <a:cubicBezTo>
                      <a:pt x="26" y="8"/>
                      <a:pt x="15" y="8"/>
                      <a:pt x="5" y="8"/>
                    </a:cubicBezTo>
                    <a:cubicBezTo>
                      <a:pt x="3" y="8"/>
                      <a:pt x="1" y="7"/>
                      <a:pt x="1" y="5"/>
                    </a:cubicBezTo>
                    <a:cubicBezTo>
                      <a:pt x="0" y="3"/>
                      <a:pt x="1" y="1"/>
                      <a:pt x="3" y="0"/>
                    </a:cubicBezTo>
                    <a:cubicBezTo>
                      <a:pt x="4" y="0"/>
                      <a:pt x="5" y="0"/>
                      <a:pt x="5" y="0"/>
                    </a:cubicBezTo>
                    <a:cubicBezTo>
                      <a:pt x="26" y="0"/>
                      <a:pt x="46" y="0"/>
                      <a:pt x="67" y="0"/>
                    </a:cubicBezTo>
                    <a:cubicBezTo>
                      <a:pt x="67" y="0"/>
                      <a:pt x="68" y="0"/>
                      <a:pt x="68" y="0"/>
                    </a:cubicBezTo>
                    <a:cubicBezTo>
                      <a:pt x="70" y="0"/>
                      <a:pt x="71" y="2"/>
                      <a:pt x="71" y="4"/>
                    </a:cubicBezTo>
                    <a:cubicBezTo>
                      <a:pt x="71" y="6"/>
                      <a:pt x="70" y="7"/>
                      <a:pt x="68" y="8"/>
                    </a:cubicBezTo>
                    <a:cubicBezTo>
                      <a:pt x="68" y="8"/>
                      <a:pt x="67" y="8"/>
                      <a:pt x="66" y="8"/>
                    </a:cubicBezTo>
                    <a:cubicBezTo>
                      <a:pt x="56" y="8"/>
                      <a:pt x="46"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6" name="Freeform: Shape 28">
                <a:extLst>
                  <a:ext uri="{FF2B5EF4-FFF2-40B4-BE49-F238E27FC236}">
                    <a16:creationId xmlns:a16="http://schemas.microsoft.com/office/drawing/2014/main" id="{6760BEEB-1AA9-4B3E-9256-348E174D1E44}"/>
                  </a:ext>
                </a:extLst>
              </p:cNvPr>
              <p:cNvSpPr>
                <a:spLocks/>
              </p:cNvSpPr>
              <p:nvPr/>
            </p:nvSpPr>
            <p:spPr bwMode="auto">
              <a:xfrm>
                <a:off x="5585" y="1878"/>
                <a:ext cx="170" cy="17"/>
              </a:xfrm>
              <a:custGeom>
                <a:avLst/>
                <a:gdLst>
                  <a:gd name="T0" fmla="*/ 36 w 71"/>
                  <a:gd name="T1" fmla="*/ 0 h 7"/>
                  <a:gd name="T2" fmla="*/ 67 w 71"/>
                  <a:gd name="T3" fmla="*/ 0 h 7"/>
                  <a:gd name="T4" fmla="*/ 71 w 71"/>
                  <a:gd name="T5" fmla="*/ 4 h 7"/>
                  <a:gd name="T6" fmla="*/ 68 w 71"/>
                  <a:gd name="T7" fmla="*/ 7 h 7"/>
                  <a:gd name="T8" fmla="*/ 66 w 71"/>
                  <a:gd name="T9" fmla="*/ 7 h 7"/>
                  <a:gd name="T10" fmla="*/ 5 w 71"/>
                  <a:gd name="T11" fmla="*/ 7 h 7"/>
                  <a:gd name="T12" fmla="*/ 3 w 71"/>
                  <a:gd name="T13" fmla="*/ 7 h 7"/>
                  <a:gd name="T14" fmla="*/ 1 w 71"/>
                  <a:gd name="T15" fmla="*/ 3 h 7"/>
                  <a:gd name="T16" fmla="*/ 4 w 71"/>
                  <a:gd name="T17" fmla="*/ 0 h 7"/>
                  <a:gd name="T18" fmla="*/ 5 w 71"/>
                  <a:gd name="T19" fmla="*/ 0 h 7"/>
                  <a:gd name="T20" fmla="*/ 36 w 71"/>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7">
                    <a:moveTo>
                      <a:pt x="36" y="0"/>
                    </a:moveTo>
                    <a:cubicBezTo>
                      <a:pt x="46" y="0"/>
                      <a:pt x="57" y="0"/>
                      <a:pt x="67" y="0"/>
                    </a:cubicBezTo>
                    <a:cubicBezTo>
                      <a:pt x="70" y="0"/>
                      <a:pt x="71" y="1"/>
                      <a:pt x="71" y="4"/>
                    </a:cubicBezTo>
                    <a:cubicBezTo>
                      <a:pt x="71" y="5"/>
                      <a:pt x="70" y="7"/>
                      <a:pt x="68" y="7"/>
                    </a:cubicBezTo>
                    <a:cubicBezTo>
                      <a:pt x="68" y="7"/>
                      <a:pt x="67" y="7"/>
                      <a:pt x="66" y="7"/>
                    </a:cubicBezTo>
                    <a:cubicBezTo>
                      <a:pt x="46" y="7"/>
                      <a:pt x="26" y="7"/>
                      <a:pt x="5" y="7"/>
                    </a:cubicBezTo>
                    <a:cubicBezTo>
                      <a:pt x="5" y="7"/>
                      <a:pt x="4" y="7"/>
                      <a:pt x="3" y="7"/>
                    </a:cubicBezTo>
                    <a:cubicBezTo>
                      <a:pt x="1" y="7"/>
                      <a:pt x="0" y="5"/>
                      <a:pt x="1" y="3"/>
                    </a:cubicBezTo>
                    <a:cubicBezTo>
                      <a:pt x="1" y="1"/>
                      <a:pt x="2" y="0"/>
                      <a:pt x="4" y="0"/>
                    </a:cubicBezTo>
                    <a:cubicBezTo>
                      <a:pt x="4" y="0"/>
                      <a:pt x="5" y="0"/>
                      <a:pt x="5" y="0"/>
                    </a:cubicBezTo>
                    <a:cubicBezTo>
                      <a:pt x="16" y="0"/>
                      <a:pt x="26"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
        <p:nvSpPr>
          <p:cNvPr id="40" name="矩形 39">
            <a:extLst>
              <a:ext uri="{FF2B5EF4-FFF2-40B4-BE49-F238E27FC236}">
                <a16:creationId xmlns:a16="http://schemas.microsoft.com/office/drawing/2014/main" id="{85DA082E-1762-4888-B336-BA4C59034BD6}"/>
              </a:ext>
            </a:extLst>
          </p:cNvPr>
          <p:cNvSpPr>
            <a:spLocks noChangeArrowheads="1"/>
          </p:cNvSpPr>
          <p:nvPr/>
        </p:nvSpPr>
        <p:spPr bwMode="auto">
          <a:xfrm>
            <a:off x="1717070" y="4489980"/>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1" name="矩形 40">
            <a:extLst>
              <a:ext uri="{FF2B5EF4-FFF2-40B4-BE49-F238E27FC236}">
                <a16:creationId xmlns:a16="http://schemas.microsoft.com/office/drawing/2014/main" id="{62F0924F-47F0-4614-A0E2-68479EFE5A54}"/>
              </a:ext>
            </a:extLst>
          </p:cNvPr>
          <p:cNvSpPr>
            <a:spLocks noChangeArrowheads="1"/>
          </p:cNvSpPr>
          <p:nvPr/>
        </p:nvSpPr>
        <p:spPr bwMode="auto">
          <a:xfrm>
            <a:off x="1729767" y="4155061"/>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2" name="矩形 41">
            <a:extLst>
              <a:ext uri="{FF2B5EF4-FFF2-40B4-BE49-F238E27FC236}">
                <a16:creationId xmlns:a16="http://schemas.microsoft.com/office/drawing/2014/main" id="{EAA745D4-3AC7-413B-9DCF-033672DDD1E8}"/>
              </a:ext>
            </a:extLst>
          </p:cNvPr>
          <p:cNvSpPr>
            <a:spLocks noChangeArrowheads="1"/>
          </p:cNvSpPr>
          <p:nvPr/>
        </p:nvSpPr>
        <p:spPr bwMode="auto">
          <a:xfrm>
            <a:off x="4890581" y="4953316"/>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3" name="矩形 42">
            <a:extLst>
              <a:ext uri="{FF2B5EF4-FFF2-40B4-BE49-F238E27FC236}">
                <a16:creationId xmlns:a16="http://schemas.microsoft.com/office/drawing/2014/main" id="{CB6F6E75-FAFD-4EA1-BDD8-0194196CE476}"/>
              </a:ext>
            </a:extLst>
          </p:cNvPr>
          <p:cNvSpPr>
            <a:spLocks noChangeArrowheads="1"/>
          </p:cNvSpPr>
          <p:nvPr/>
        </p:nvSpPr>
        <p:spPr bwMode="auto">
          <a:xfrm>
            <a:off x="4903278" y="4618397"/>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4" name="矩形 43">
            <a:extLst>
              <a:ext uri="{FF2B5EF4-FFF2-40B4-BE49-F238E27FC236}">
                <a16:creationId xmlns:a16="http://schemas.microsoft.com/office/drawing/2014/main" id="{FE41CFC4-2A0E-49AD-A556-6B0B3ACABA21}"/>
              </a:ext>
            </a:extLst>
          </p:cNvPr>
          <p:cNvSpPr>
            <a:spLocks noChangeArrowheads="1"/>
          </p:cNvSpPr>
          <p:nvPr/>
        </p:nvSpPr>
        <p:spPr bwMode="auto">
          <a:xfrm>
            <a:off x="8356154" y="4491663"/>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5" name="矩形 44">
            <a:extLst>
              <a:ext uri="{FF2B5EF4-FFF2-40B4-BE49-F238E27FC236}">
                <a16:creationId xmlns:a16="http://schemas.microsoft.com/office/drawing/2014/main" id="{0CFE29D1-652C-4BB0-96C3-BD4D3703DBB1}"/>
              </a:ext>
            </a:extLst>
          </p:cNvPr>
          <p:cNvSpPr>
            <a:spLocks noChangeArrowheads="1"/>
          </p:cNvSpPr>
          <p:nvPr/>
        </p:nvSpPr>
        <p:spPr bwMode="auto">
          <a:xfrm>
            <a:off x="8368851" y="4156744"/>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 name="Rectangle 1">
            <a:extLst>
              <a:ext uri="{FF2B5EF4-FFF2-40B4-BE49-F238E27FC236}">
                <a16:creationId xmlns:a16="http://schemas.microsoft.com/office/drawing/2014/main" id="{EBFF6E74-75E4-D240-0E1C-DC1204CAADDF}"/>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4913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1000"/>
                                        <p:tgtEl>
                                          <p:spTgt spid="41"/>
                                        </p:tgtEl>
                                      </p:cBhvr>
                                    </p:animEffect>
                                    <p:anim calcmode="lin" valueType="num">
                                      <p:cBhvr>
                                        <p:cTn id="12" dur="1000" fill="hold"/>
                                        <p:tgtEl>
                                          <p:spTgt spid="41"/>
                                        </p:tgtEl>
                                        <p:attrNameLst>
                                          <p:attrName>ppt_x</p:attrName>
                                        </p:attrNameLst>
                                      </p:cBhvr>
                                      <p:tavLst>
                                        <p:tav tm="0">
                                          <p:val>
                                            <p:strVal val="#ppt_x"/>
                                          </p:val>
                                        </p:tav>
                                        <p:tav tm="100000">
                                          <p:val>
                                            <p:strVal val="#ppt_x"/>
                                          </p:val>
                                        </p:tav>
                                      </p:tavLst>
                                    </p:anim>
                                    <p:anim calcmode="lin" valueType="num">
                                      <p:cBhvr>
                                        <p:cTn id="13" dur="1000" fill="hold"/>
                                        <p:tgtEl>
                                          <p:spTgt spid="4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EA646231-281D-40A4-9938-B8F1C18CF819}"/>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7" name="图片 6" descr="图片包含 物体&#10;&#10;自动生成的说明">
            <a:extLst>
              <a:ext uri="{FF2B5EF4-FFF2-40B4-BE49-F238E27FC236}">
                <a16:creationId xmlns:a16="http://schemas.microsoft.com/office/drawing/2014/main" id="{E1E3661F-14C5-4C26-B0E6-D21AE5555A8C}"/>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8" name="TextBox 8">
            <a:extLst>
              <a:ext uri="{FF2B5EF4-FFF2-40B4-BE49-F238E27FC236}">
                <a16:creationId xmlns:a16="http://schemas.microsoft.com/office/drawing/2014/main" id="{F1788DBF-A0FE-4EE6-B3EA-62FB8552E633}"/>
              </a:ext>
            </a:extLst>
          </p:cNvPr>
          <p:cNvSpPr txBox="1"/>
          <p:nvPr/>
        </p:nvSpPr>
        <p:spPr>
          <a:xfrm>
            <a:off x="5268251" y="2909869"/>
            <a:ext cx="6442779" cy="834777"/>
          </a:xfrm>
          <a:prstGeom prst="rect">
            <a:avLst/>
          </a:prstGeom>
          <a:noFill/>
        </p:spPr>
        <p:txBody>
          <a:bodyPr wrap="square" lIns="95185" tIns="47592" rIns="95185" bIns="47592" rtlCol="0">
            <a:spAutoFit/>
          </a:bodyPr>
          <a:lstStyle/>
          <a:p>
            <a:r>
              <a:rPr lang="en-US" altLang="zh-CN" sz="48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CHẠY THỬ NGHIỆM </a:t>
            </a:r>
          </a:p>
        </p:txBody>
      </p:sp>
      <p:sp>
        <p:nvSpPr>
          <p:cNvPr id="11" name="文本框 10">
            <a:extLst>
              <a:ext uri="{FF2B5EF4-FFF2-40B4-BE49-F238E27FC236}">
                <a16:creationId xmlns:a16="http://schemas.microsoft.com/office/drawing/2014/main" id="{F8391B8A-DC3A-4768-94D3-3FE6044568AD}"/>
              </a:ext>
            </a:extLst>
          </p:cNvPr>
          <p:cNvSpPr txBox="1"/>
          <p:nvPr/>
        </p:nvSpPr>
        <p:spPr>
          <a:xfrm>
            <a:off x="2934858" y="2412377"/>
            <a:ext cx="3228766" cy="1871603"/>
          </a:xfrm>
          <a:prstGeom prst="rect">
            <a:avLst/>
          </a:prstGeom>
          <a:noFill/>
        </p:spPr>
        <p:txBody>
          <a:bodyPr wrap="square" rtlCol="0">
            <a:spAutoFit/>
          </a:bodyPr>
          <a:lstStyle/>
          <a:p>
            <a:r>
              <a:rPr lang="en-US" altLang="zh-CN" sz="11562">
                <a:gradFill>
                  <a:gsLst>
                    <a:gs pos="28000">
                      <a:schemeClr val="accent1"/>
                    </a:gs>
                    <a:gs pos="45500">
                      <a:schemeClr val="bg1"/>
                    </a:gs>
                    <a:gs pos="64000">
                      <a:schemeClr val="accent2">
                        <a:lumMod val="60000"/>
                        <a:lumOff val="40000"/>
                      </a:schemeClr>
                    </a:gs>
                  </a:gsLst>
                  <a:lin ang="8100000" scaled="1"/>
                </a:gradFill>
                <a:latin typeface="Noto Sans S Chinese Light" panose="020B0300000000000000" pitchFamily="34" charset="-122"/>
                <a:ea typeface="Noto Sans S Chinese Light" panose="020B0300000000000000" pitchFamily="34" charset="-122"/>
                <a:cs typeface="Times New Roman" panose="02020603050405020304" pitchFamily="18" charset="0"/>
                <a:sym typeface="Noto Sans S Chinese Light" panose="020B0300000000000000" pitchFamily="34" charset="-122"/>
              </a:rPr>
              <a:t>04</a:t>
            </a:r>
            <a:endParaRPr lang="zh-CN" altLang="en-US" sz="11562">
              <a:gradFill>
                <a:gsLst>
                  <a:gs pos="28000">
                    <a:schemeClr val="accent1"/>
                  </a:gs>
                  <a:gs pos="45500">
                    <a:schemeClr val="bg1"/>
                  </a:gs>
                  <a:gs pos="64000">
                    <a:schemeClr val="accent2">
                      <a:lumMod val="60000"/>
                      <a:lumOff val="40000"/>
                    </a:schemeClr>
                  </a:gs>
                </a:gsLst>
                <a:lin ang="8100000" scaled="1"/>
              </a:gradFill>
              <a:latin typeface="Noto Sans S Chinese Light" panose="020B0300000000000000" pitchFamily="34" charset="-122"/>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cxnSp>
        <p:nvCxnSpPr>
          <p:cNvPr id="12" name="直接连接符 11">
            <a:extLst>
              <a:ext uri="{FF2B5EF4-FFF2-40B4-BE49-F238E27FC236}">
                <a16:creationId xmlns:a16="http://schemas.microsoft.com/office/drawing/2014/main" id="{C31E7D08-4ECA-45FE-AC4C-DC37EC19323D}"/>
              </a:ext>
            </a:extLst>
          </p:cNvPr>
          <p:cNvCxnSpPr>
            <a:cxnSpLocks/>
          </p:cNvCxnSpPr>
          <p:nvPr/>
        </p:nvCxnSpPr>
        <p:spPr>
          <a:xfrm flipH="1">
            <a:off x="4643903" y="2872626"/>
            <a:ext cx="579754" cy="1398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0316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C6D9843-5BE9-14CC-3C74-443F2E371305}"/>
              </a:ext>
            </a:extLst>
          </p:cNvPr>
          <p:cNvSpPr/>
          <p:nvPr/>
        </p:nvSpPr>
        <p:spPr>
          <a:xfrm>
            <a:off x="3758834" y="161894"/>
            <a:ext cx="4823134" cy="7145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defRPr/>
            </a:pPr>
            <a:r>
              <a:rPr lang="en-US" sz="4000" noProof="1">
                <a:solidFill>
                  <a:schemeClr val="bg1"/>
                </a:solidFill>
                <a:latin typeface="Concert One" pitchFamily="2" charset="0"/>
                <a:ea typeface="Noto Sans S Chinese Light" panose="020B0300000000000000" pitchFamily="34" charset="-122"/>
                <a:cs typeface="Open Sans" panose="020B0606030504020204" pitchFamily="34" charset="0"/>
                <a:sym typeface="Noto Sans S Chinese Light" panose="020B0300000000000000" pitchFamily="34" charset="-122"/>
              </a:rPr>
              <a:t> </a:t>
            </a:r>
            <a:r>
              <a:rPr lang="en-US" sz="4000" b="1" noProof="1">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Times New Roman" panose="02020603050405020304" pitchFamily="18" charset="0"/>
                <a:sym typeface="Noto Sans S Chinese Light" panose="020B0300000000000000" pitchFamily="34" charset="-122"/>
              </a:rPr>
              <a:t>Thành viên nhóm 1</a:t>
            </a:r>
            <a:endParaRPr lang="zh-CN" altLang="en-US" sz="4000" b="1">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a:p>
            <a:pPr algn="ctr"/>
            <a:endParaRPr lang="en-US" sz="4000"/>
          </a:p>
        </p:txBody>
      </p:sp>
      <p:grpSp>
        <p:nvGrpSpPr>
          <p:cNvPr id="51" name="Group 50">
            <a:extLst>
              <a:ext uri="{FF2B5EF4-FFF2-40B4-BE49-F238E27FC236}">
                <a16:creationId xmlns:a16="http://schemas.microsoft.com/office/drawing/2014/main" id="{5C801C0F-32DC-8A6A-4E7A-461D8508DAE7}"/>
              </a:ext>
            </a:extLst>
          </p:cNvPr>
          <p:cNvGrpSpPr/>
          <p:nvPr/>
        </p:nvGrpSpPr>
        <p:grpSpPr>
          <a:xfrm>
            <a:off x="4833117" y="1075745"/>
            <a:ext cx="2525766" cy="5182588"/>
            <a:chOff x="4759091" y="1091458"/>
            <a:chExt cx="2525766" cy="5182588"/>
          </a:xfrm>
        </p:grpSpPr>
        <p:sp>
          <p:nvSpPr>
            <p:cNvPr id="2" name="Rectangle 1">
              <a:extLst>
                <a:ext uri="{FF2B5EF4-FFF2-40B4-BE49-F238E27FC236}">
                  <a16:creationId xmlns:a16="http://schemas.microsoft.com/office/drawing/2014/main" id="{3F96CAB3-C371-95C1-880F-49A235159CE6}"/>
                </a:ext>
              </a:extLst>
            </p:cNvPr>
            <p:cNvSpPr/>
            <p:nvPr/>
          </p:nvSpPr>
          <p:spPr>
            <a:xfrm>
              <a:off x="4762254" y="1091458"/>
              <a:ext cx="2514035" cy="3873344"/>
            </a:xfrm>
            <a:prstGeom prst="rect">
              <a:avLst/>
            </a:prstGeom>
            <a:solidFill>
              <a:srgbClr val="0F1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802C77F-4AFB-B5DC-7DEB-F2244030991D}"/>
                </a:ext>
              </a:extLst>
            </p:cNvPr>
            <p:cNvSpPr txBox="1"/>
            <p:nvPr/>
          </p:nvSpPr>
          <p:spPr>
            <a:xfrm>
              <a:off x="4760855" y="3720593"/>
              <a:ext cx="2514034" cy="369332"/>
            </a:xfrm>
            <a:prstGeom prst="rect">
              <a:avLst/>
            </a:prstGeom>
            <a:solidFill>
              <a:schemeClr val="bg1"/>
            </a:solidFill>
          </p:spPr>
          <p:txBody>
            <a:bodyPr wrap="square" rtlCol="0">
              <a:spAutoFit/>
            </a:bodyPr>
            <a:lstStyle/>
            <a:p>
              <a:pPr algn="ctr"/>
              <a:r>
                <a:rPr lang="en-ID" b="1">
                  <a:solidFill>
                    <a:sysClr val="windowText" lastClr="000000"/>
                  </a:solidFill>
                  <a:latin typeface="Monda" panose="02000503000000000000" pitchFamily="2" charset="0"/>
                </a:rPr>
                <a:t>Mai Quang </a:t>
              </a:r>
              <a:r>
                <a:rPr lang="en-ID" b="1" err="1">
                  <a:solidFill>
                    <a:sysClr val="windowText" lastClr="000000"/>
                  </a:solidFill>
                  <a:latin typeface="Monda" panose="02000503000000000000" pitchFamily="2" charset="0"/>
                </a:rPr>
                <a:t>Hải</a:t>
              </a:r>
              <a:endParaRPr lang="en-ID" b="1">
                <a:solidFill>
                  <a:sysClr val="windowText" lastClr="000000"/>
                </a:solidFill>
                <a:latin typeface="Monda" panose="02000503000000000000" pitchFamily="2" charset="0"/>
              </a:endParaRPr>
            </a:p>
          </p:txBody>
        </p:sp>
        <p:grpSp>
          <p:nvGrpSpPr>
            <p:cNvPr id="4" name="Group 3">
              <a:extLst>
                <a:ext uri="{FF2B5EF4-FFF2-40B4-BE49-F238E27FC236}">
                  <a16:creationId xmlns:a16="http://schemas.microsoft.com/office/drawing/2014/main" id="{66D7C2FD-EF0B-1508-615F-051AF70E78A3}"/>
                </a:ext>
              </a:extLst>
            </p:cNvPr>
            <p:cNvGrpSpPr/>
            <p:nvPr/>
          </p:nvGrpSpPr>
          <p:grpSpPr>
            <a:xfrm>
              <a:off x="5016617" y="4459257"/>
              <a:ext cx="957595" cy="395595"/>
              <a:chOff x="2170102" y="4799348"/>
              <a:chExt cx="1525023" cy="806900"/>
            </a:xfrm>
          </p:grpSpPr>
          <p:sp>
            <p:nvSpPr>
              <p:cNvPr id="5" name="Rectangle: Diagonal Corners Snipped 4">
                <a:extLst>
                  <a:ext uri="{FF2B5EF4-FFF2-40B4-BE49-F238E27FC236}">
                    <a16:creationId xmlns:a16="http://schemas.microsoft.com/office/drawing/2014/main" id="{4AD69E17-0970-771F-7E34-01109A804D06}"/>
                  </a:ext>
                </a:extLst>
              </p:cNvPr>
              <p:cNvSpPr/>
              <p:nvPr/>
            </p:nvSpPr>
            <p:spPr>
              <a:xfrm>
                <a:off x="2170102"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Diagonal Corners Snipped 6">
                <a:extLst>
                  <a:ext uri="{FF2B5EF4-FFF2-40B4-BE49-F238E27FC236}">
                    <a16:creationId xmlns:a16="http://schemas.microsoft.com/office/drawing/2014/main" id="{CDA3075A-CD28-5DBB-2E54-759FF7C7437D}"/>
                  </a:ext>
                </a:extLst>
              </p:cNvPr>
              <p:cNvSpPr/>
              <p:nvPr/>
            </p:nvSpPr>
            <p:spPr>
              <a:xfrm>
                <a:off x="2888225"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Isosceles Triangle 7">
                <a:extLst>
                  <a:ext uri="{FF2B5EF4-FFF2-40B4-BE49-F238E27FC236}">
                    <a16:creationId xmlns:a16="http://schemas.microsoft.com/office/drawing/2014/main" id="{335B58C7-DC33-CF20-C269-DD538E3F8407}"/>
                  </a:ext>
                </a:extLst>
              </p:cNvPr>
              <p:cNvSpPr/>
              <p:nvPr/>
            </p:nvSpPr>
            <p:spPr>
              <a:xfrm>
                <a:off x="2170102" y="5413769"/>
                <a:ext cx="178818" cy="192479"/>
              </a:xfrm>
              <a:prstGeom prst="triangle">
                <a:avLst>
                  <a:gd name="adj" fmla="val 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 name="TextBox 8">
              <a:extLst>
                <a:ext uri="{FF2B5EF4-FFF2-40B4-BE49-F238E27FC236}">
                  <a16:creationId xmlns:a16="http://schemas.microsoft.com/office/drawing/2014/main" id="{5411E0AC-06C5-5FA9-4A28-E884FA8F5166}"/>
                </a:ext>
              </a:extLst>
            </p:cNvPr>
            <p:cNvSpPr txBox="1"/>
            <p:nvPr/>
          </p:nvSpPr>
          <p:spPr>
            <a:xfrm>
              <a:off x="4770820" y="4115381"/>
              <a:ext cx="2504067" cy="307777"/>
            </a:xfrm>
            <a:prstGeom prst="rect">
              <a:avLst/>
            </a:prstGeom>
            <a:noFill/>
          </p:spPr>
          <p:txBody>
            <a:bodyPr wrap="square" rtlCol="0">
              <a:spAutoFit/>
            </a:bodyPr>
            <a:lstStyle/>
            <a:p>
              <a:pPr algn="ctr"/>
              <a:r>
                <a:rPr lang="en-ID" sz="1400">
                  <a:solidFill>
                    <a:schemeClr val="bg1"/>
                  </a:solidFill>
                  <a:latin typeface="Cascadia Code Light" panose="020B0609020000020004" pitchFamily="49" charset="0"/>
                  <a:cs typeface="Cascadia Code Light" panose="020B0609020000020004" pitchFamily="49" charset="0"/>
                </a:rPr>
                <a:t>M2Tech</a:t>
              </a:r>
            </a:p>
          </p:txBody>
        </p:sp>
        <p:cxnSp>
          <p:nvCxnSpPr>
            <p:cNvPr id="39" name="Straight Connector 38">
              <a:extLst>
                <a:ext uri="{FF2B5EF4-FFF2-40B4-BE49-F238E27FC236}">
                  <a16:creationId xmlns:a16="http://schemas.microsoft.com/office/drawing/2014/main" id="{3F9C44CE-047C-511C-4668-2D602977262A}"/>
                </a:ext>
              </a:extLst>
            </p:cNvPr>
            <p:cNvCxnSpPr>
              <a:cxnSpLocks/>
            </p:cNvCxnSpPr>
            <p:nvPr/>
          </p:nvCxnSpPr>
          <p:spPr>
            <a:xfrm flipH="1" flipV="1">
              <a:off x="4759091" y="4099868"/>
              <a:ext cx="2515796" cy="2573"/>
            </a:xfrm>
            <a:prstGeom prst="line">
              <a:avLst/>
            </a:prstGeom>
            <a:ln w="28575">
              <a:solidFill>
                <a:srgbClr val="53EFDA"/>
              </a:solidFill>
            </a:ln>
          </p:spPr>
          <p:style>
            <a:lnRef idx="1">
              <a:schemeClr val="accent1"/>
            </a:lnRef>
            <a:fillRef idx="0">
              <a:schemeClr val="accent1"/>
            </a:fillRef>
            <a:effectRef idx="0">
              <a:schemeClr val="accent1"/>
            </a:effectRef>
            <a:fontRef idx="minor">
              <a:schemeClr val="tx1"/>
            </a:fontRef>
          </p:style>
        </p:cxnSp>
        <p:sp>
          <p:nvSpPr>
            <p:cNvPr id="43" name="Isosceles Triangle 42">
              <a:extLst>
                <a:ext uri="{FF2B5EF4-FFF2-40B4-BE49-F238E27FC236}">
                  <a16:creationId xmlns:a16="http://schemas.microsoft.com/office/drawing/2014/main" id="{BD7D28C0-670C-8B37-C944-BE8305D58CC9}"/>
                </a:ext>
              </a:extLst>
            </p:cNvPr>
            <p:cNvSpPr/>
            <p:nvPr/>
          </p:nvSpPr>
          <p:spPr>
            <a:xfrm rot="10800000">
              <a:off x="4770822" y="4964802"/>
              <a:ext cx="2514035" cy="1309244"/>
            </a:xfrm>
            <a:prstGeom prst="triangle">
              <a:avLst/>
            </a:prstGeom>
            <a:solidFill>
              <a:srgbClr val="0F1824"/>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79A44D3-1CA5-73C2-7C9B-DC92F3903289}"/>
                </a:ext>
              </a:extLst>
            </p:cNvPr>
            <p:cNvCxnSpPr>
              <a:cxnSpLocks/>
            </p:cNvCxnSpPr>
            <p:nvPr/>
          </p:nvCxnSpPr>
          <p:spPr>
            <a:xfrm flipH="1">
              <a:off x="4759091" y="1091458"/>
              <a:ext cx="251579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844C7100-7550-384E-EFFC-7266A1E0CE76}"/>
                </a:ext>
              </a:extLst>
            </p:cNvPr>
            <p:cNvSpPr/>
            <p:nvPr/>
          </p:nvSpPr>
          <p:spPr>
            <a:xfrm rot="18716264">
              <a:off x="6082427" y="5490432"/>
              <a:ext cx="1013465" cy="221235"/>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77" name="Picture 76">
              <a:extLst>
                <a:ext uri="{FF2B5EF4-FFF2-40B4-BE49-F238E27FC236}">
                  <a16:creationId xmlns:a16="http://schemas.microsoft.com/office/drawing/2014/main" id="{EB4265A6-69C5-EF42-F13B-5A6D94A1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091" y="1116913"/>
              <a:ext cx="2515797" cy="2612529"/>
            </a:xfrm>
            <a:prstGeom prst="rect">
              <a:avLst/>
            </a:prstGeom>
          </p:spPr>
        </p:pic>
        <p:grpSp>
          <p:nvGrpSpPr>
            <p:cNvPr id="10" name="Group 9">
              <a:extLst>
                <a:ext uri="{FF2B5EF4-FFF2-40B4-BE49-F238E27FC236}">
                  <a16:creationId xmlns:a16="http://schemas.microsoft.com/office/drawing/2014/main" id="{DBF19654-7DD7-1BA6-4296-B5C43438CF44}"/>
                </a:ext>
              </a:extLst>
            </p:cNvPr>
            <p:cNvGrpSpPr/>
            <p:nvPr/>
          </p:nvGrpSpPr>
          <p:grpSpPr>
            <a:xfrm>
              <a:off x="5090195" y="4948614"/>
              <a:ext cx="1855349" cy="185152"/>
              <a:chOff x="5102561" y="895948"/>
              <a:chExt cx="2084026" cy="743096"/>
            </a:xfrm>
          </p:grpSpPr>
          <p:sp>
            <p:nvSpPr>
              <p:cNvPr id="11" name="Rectangle 10">
                <a:extLst>
                  <a:ext uri="{FF2B5EF4-FFF2-40B4-BE49-F238E27FC236}">
                    <a16:creationId xmlns:a16="http://schemas.microsoft.com/office/drawing/2014/main" id="{55584CEB-D193-8F4B-FB45-F588FF3BAD31}"/>
                  </a:ext>
                </a:extLst>
              </p:cNvPr>
              <p:cNvSpPr/>
              <p:nvPr/>
            </p:nvSpPr>
            <p:spPr>
              <a:xfrm flipV="1">
                <a:off x="5766160" y="895948"/>
                <a:ext cx="1420427" cy="441279"/>
              </a:xfrm>
              <a:prstGeom prst="rect">
                <a:avLst/>
              </a:pr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6149767-7C18-A728-44DE-92C085557EB4}"/>
                  </a:ext>
                </a:extLst>
              </p:cNvPr>
              <p:cNvSpPr/>
              <p:nvPr/>
            </p:nvSpPr>
            <p:spPr>
              <a:xfrm>
                <a:off x="5102561" y="1488135"/>
                <a:ext cx="1420427" cy="150909"/>
              </a:xfrm>
              <a:prstGeom prst="rect">
                <a:avLst/>
              </a:prstGeom>
              <a:solidFill>
                <a:srgbClr val="E6E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8" name="Freeform: Shape 77">
              <a:extLst>
                <a:ext uri="{FF2B5EF4-FFF2-40B4-BE49-F238E27FC236}">
                  <a16:creationId xmlns:a16="http://schemas.microsoft.com/office/drawing/2014/main" id="{376A43A2-8E96-F270-D971-E8523029B4E3}"/>
                </a:ext>
              </a:extLst>
            </p:cNvPr>
            <p:cNvSpPr/>
            <p:nvPr/>
          </p:nvSpPr>
          <p:spPr>
            <a:xfrm rot="2693767">
              <a:off x="4993841" y="5539009"/>
              <a:ext cx="952590" cy="207774"/>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pic>
        <p:nvPicPr>
          <p:cNvPr id="80" name="Picture 79">
            <a:extLst>
              <a:ext uri="{FF2B5EF4-FFF2-40B4-BE49-F238E27FC236}">
                <a16:creationId xmlns:a16="http://schemas.microsoft.com/office/drawing/2014/main" id="{2005FA54-6B59-78AC-D556-E1F88A314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9215" y="5820189"/>
            <a:ext cx="508620" cy="508620"/>
          </a:xfrm>
          <a:prstGeom prst="rect">
            <a:avLst/>
          </a:prstGeom>
        </p:spPr>
      </p:pic>
      <p:grpSp>
        <p:nvGrpSpPr>
          <p:cNvPr id="56" name="Group 55">
            <a:extLst>
              <a:ext uri="{FF2B5EF4-FFF2-40B4-BE49-F238E27FC236}">
                <a16:creationId xmlns:a16="http://schemas.microsoft.com/office/drawing/2014/main" id="{3267EA34-2E29-B014-4168-D01BE2261ADC}"/>
              </a:ext>
            </a:extLst>
          </p:cNvPr>
          <p:cNvGrpSpPr/>
          <p:nvPr/>
        </p:nvGrpSpPr>
        <p:grpSpPr>
          <a:xfrm>
            <a:off x="7429954" y="1253444"/>
            <a:ext cx="2267028" cy="4717915"/>
            <a:chOff x="7357756" y="1243817"/>
            <a:chExt cx="2267028" cy="4717915"/>
          </a:xfrm>
        </p:grpSpPr>
        <p:sp>
          <p:nvSpPr>
            <p:cNvPr id="86" name="Rectangle 85">
              <a:extLst>
                <a:ext uri="{FF2B5EF4-FFF2-40B4-BE49-F238E27FC236}">
                  <a16:creationId xmlns:a16="http://schemas.microsoft.com/office/drawing/2014/main" id="{4FC8663F-57E2-963C-7B0C-8DFA6C0502D3}"/>
                </a:ext>
              </a:extLst>
            </p:cNvPr>
            <p:cNvSpPr/>
            <p:nvPr/>
          </p:nvSpPr>
          <p:spPr>
            <a:xfrm>
              <a:off x="7358515" y="1258260"/>
              <a:ext cx="2257321" cy="3519723"/>
            </a:xfrm>
            <a:prstGeom prst="rect">
              <a:avLst/>
            </a:prstGeom>
            <a:solidFill>
              <a:srgbClr val="0F1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01E56AAD-4342-06D8-22B4-BA1311078BF6}"/>
                </a:ext>
              </a:extLst>
            </p:cNvPr>
            <p:cNvGrpSpPr/>
            <p:nvPr/>
          </p:nvGrpSpPr>
          <p:grpSpPr>
            <a:xfrm>
              <a:off x="7632625" y="4321709"/>
              <a:ext cx="661858" cy="341640"/>
              <a:chOff x="2170102" y="4799348"/>
              <a:chExt cx="1525023" cy="806900"/>
            </a:xfrm>
          </p:grpSpPr>
          <p:sp>
            <p:nvSpPr>
              <p:cNvPr id="89" name="Rectangle: Diagonal Corners Snipped 88">
                <a:extLst>
                  <a:ext uri="{FF2B5EF4-FFF2-40B4-BE49-F238E27FC236}">
                    <a16:creationId xmlns:a16="http://schemas.microsoft.com/office/drawing/2014/main" id="{4389CF3A-520B-B42E-AD13-050048BA77B6}"/>
                  </a:ext>
                </a:extLst>
              </p:cNvPr>
              <p:cNvSpPr/>
              <p:nvPr/>
            </p:nvSpPr>
            <p:spPr>
              <a:xfrm>
                <a:off x="2170102"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Diagonal Corners Snipped 89">
                <a:extLst>
                  <a:ext uri="{FF2B5EF4-FFF2-40B4-BE49-F238E27FC236}">
                    <a16:creationId xmlns:a16="http://schemas.microsoft.com/office/drawing/2014/main" id="{347A3AD6-9655-A231-22D8-F9DD1D78D8FA}"/>
                  </a:ext>
                </a:extLst>
              </p:cNvPr>
              <p:cNvSpPr/>
              <p:nvPr/>
            </p:nvSpPr>
            <p:spPr>
              <a:xfrm>
                <a:off x="2888225"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Isosceles Triangle 90">
                <a:extLst>
                  <a:ext uri="{FF2B5EF4-FFF2-40B4-BE49-F238E27FC236}">
                    <a16:creationId xmlns:a16="http://schemas.microsoft.com/office/drawing/2014/main" id="{F4309A11-744D-0729-3D41-A97ECEACA997}"/>
                  </a:ext>
                </a:extLst>
              </p:cNvPr>
              <p:cNvSpPr/>
              <p:nvPr/>
            </p:nvSpPr>
            <p:spPr>
              <a:xfrm>
                <a:off x="2170102" y="5413769"/>
                <a:ext cx="178818" cy="192479"/>
              </a:xfrm>
              <a:prstGeom prst="triangle">
                <a:avLst>
                  <a:gd name="adj" fmla="val 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2" name="TextBox 91">
              <a:extLst>
                <a:ext uri="{FF2B5EF4-FFF2-40B4-BE49-F238E27FC236}">
                  <a16:creationId xmlns:a16="http://schemas.microsoft.com/office/drawing/2014/main" id="{12E65722-25AC-25EB-6DC1-A5750A44D8D0}"/>
                </a:ext>
              </a:extLst>
            </p:cNvPr>
            <p:cNvSpPr txBox="1"/>
            <p:nvPr/>
          </p:nvSpPr>
          <p:spPr>
            <a:xfrm>
              <a:off x="7358515" y="3923369"/>
              <a:ext cx="2247971" cy="276999"/>
            </a:xfrm>
            <a:prstGeom prst="rect">
              <a:avLst/>
            </a:prstGeom>
            <a:noFill/>
          </p:spPr>
          <p:txBody>
            <a:bodyPr wrap="square" rtlCol="0">
              <a:spAutoFit/>
            </a:bodyPr>
            <a:lstStyle/>
            <a:p>
              <a:pPr algn="ctr"/>
              <a:r>
                <a:rPr lang="en-ID" sz="1200">
                  <a:solidFill>
                    <a:schemeClr val="bg1"/>
                  </a:solidFill>
                  <a:latin typeface="Cascadia Code Light" panose="020B0609020000020004" pitchFamily="49" charset="0"/>
                  <a:cs typeface="Cascadia Code Light" panose="020B0609020000020004" pitchFamily="49" charset="0"/>
                </a:rPr>
                <a:t>N o o b</a:t>
              </a:r>
            </a:p>
          </p:txBody>
        </p:sp>
        <p:cxnSp>
          <p:nvCxnSpPr>
            <p:cNvPr id="93" name="Straight Connector 92">
              <a:extLst>
                <a:ext uri="{FF2B5EF4-FFF2-40B4-BE49-F238E27FC236}">
                  <a16:creationId xmlns:a16="http://schemas.microsoft.com/office/drawing/2014/main" id="{C6A77EDD-73B6-759E-B6C9-B6195FD4B7D9}"/>
                </a:ext>
              </a:extLst>
            </p:cNvPr>
            <p:cNvCxnSpPr>
              <a:cxnSpLocks/>
            </p:cNvCxnSpPr>
            <p:nvPr/>
          </p:nvCxnSpPr>
          <p:spPr>
            <a:xfrm flipH="1">
              <a:off x="7358515" y="3923369"/>
              <a:ext cx="2266269" cy="0"/>
            </a:xfrm>
            <a:prstGeom prst="line">
              <a:avLst/>
            </a:prstGeom>
            <a:ln w="28575">
              <a:solidFill>
                <a:srgbClr val="53EFDA"/>
              </a:solidFill>
            </a:ln>
          </p:spPr>
          <p:style>
            <a:lnRef idx="1">
              <a:schemeClr val="accent1"/>
            </a:lnRef>
            <a:fillRef idx="0">
              <a:schemeClr val="accent1"/>
            </a:fillRef>
            <a:effectRef idx="0">
              <a:schemeClr val="accent1"/>
            </a:effectRef>
            <a:fontRef idx="minor">
              <a:schemeClr val="tx1"/>
            </a:fontRef>
          </p:style>
        </p:cxnSp>
        <p:sp>
          <p:nvSpPr>
            <p:cNvPr id="94" name="Isosceles Triangle 93">
              <a:extLst>
                <a:ext uri="{FF2B5EF4-FFF2-40B4-BE49-F238E27FC236}">
                  <a16:creationId xmlns:a16="http://schemas.microsoft.com/office/drawing/2014/main" id="{2116583F-5A70-375C-C0E7-E0ED537CB2F3}"/>
                </a:ext>
              </a:extLst>
            </p:cNvPr>
            <p:cNvSpPr/>
            <p:nvPr/>
          </p:nvSpPr>
          <p:spPr>
            <a:xfrm rot="10800000">
              <a:off x="7357756" y="4774921"/>
              <a:ext cx="2258981" cy="1051279"/>
            </a:xfrm>
            <a:prstGeom prst="triangle">
              <a:avLst/>
            </a:prstGeom>
            <a:solidFill>
              <a:srgbClr val="0F1824"/>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4ABC6B2-D3EC-0B63-50F6-C6E8C4E62B82}"/>
                </a:ext>
              </a:extLst>
            </p:cNvPr>
            <p:cNvCxnSpPr>
              <a:cxnSpLocks/>
            </p:cNvCxnSpPr>
            <p:nvPr/>
          </p:nvCxnSpPr>
          <p:spPr>
            <a:xfrm flipH="1">
              <a:off x="7357756" y="1243817"/>
              <a:ext cx="226702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2523D1CB-6033-DAA4-2710-164DB398F948}"/>
                </a:ext>
              </a:extLst>
            </p:cNvPr>
            <p:cNvSpPr/>
            <p:nvPr/>
          </p:nvSpPr>
          <p:spPr>
            <a:xfrm rot="18716264">
              <a:off x="8517980" y="5254958"/>
              <a:ext cx="878386" cy="226960"/>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98" name="Group 97">
              <a:extLst>
                <a:ext uri="{FF2B5EF4-FFF2-40B4-BE49-F238E27FC236}">
                  <a16:creationId xmlns:a16="http://schemas.microsoft.com/office/drawing/2014/main" id="{E141B738-E1AE-4393-FB95-84B40B6A9742}"/>
                </a:ext>
              </a:extLst>
            </p:cNvPr>
            <p:cNvGrpSpPr/>
            <p:nvPr/>
          </p:nvGrpSpPr>
          <p:grpSpPr>
            <a:xfrm>
              <a:off x="7761891" y="4794249"/>
              <a:ext cx="1450567" cy="131851"/>
              <a:chOff x="5102562" y="895948"/>
              <a:chExt cx="2084025" cy="743097"/>
            </a:xfrm>
          </p:grpSpPr>
          <p:sp>
            <p:nvSpPr>
              <p:cNvPr id="99" name="Rectangle 98">
                <a:extLst>
                  <a:ext uri="{FF2B5EF4-FFF2-40B4-BE49-F238E27FC236}">
                    <a16:creationId xmlns:a16="http://schemas.microsoft.com/office/drawing/2014/main" id="{BDFB9831-1C8D-7456-0DB0-31BDFCD84224}"/>
                  </a:ext>
                </a:extLst>
              </p:cNvPr>
              <p:cNvSpPr/>
              <p:nvPr/>
            </p:nvSpPr>
            <p:spPr>
              <a:xfrm flipV="1">
                <a:off x="5766160" y="895948"/>
                <a:ext cx="1420427" cy="441279"/>
              </a:xfrm>
              <a:prstGeom prst="rect">
                <a:avLst/>
              </a:pr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99">
                <a:extLst>
                  <a:ext uri="{FF2B5EF4-FFF2-40B4-BE49-F238E27FC236}">
                    <a16:creationId xmlns:a16="http://schemas.microsoft.com/office/drawing/2014/main" id="{AFB875D3-B8CA-4B55-18A1-0FC5376A3E7A}"/>
                  </a:ext>
                </a:extLst>
              </p:cNvPr>
              <p:cNvSpPr/>
              <p:nvPr/>
            </p:nvSpPr>
            <p:spPr>
              <a:xfrm>
                <a:off x="5102562" y="1488136"/>
                <a:ext cx="1420427" cy="150909"/>
              </a:xfrm>
              <a:prstGeom prst="rect">
                <a:avLst/>
              </a:prstGeom>
              <a:solidFill>
                <a:srgbClr val="E6E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7" name="Freeform: Shape 106">
              <a:extLst>
                <a:ext uri="{FF2B5EF4-FFF2-40B4-BE49-F238E27FC236}">
                  <a16:creationId xmlns:a16="http://schemas.microsoft.com/office/drawing/2014/main" id="{7CA93C06-DA79-2D75-5360-3C5E393FC97F}"/>
                </a:ext>
              </a:extLst>
            </p:cNvPr>
            <p:cNvSpPr/>
            <p:nvPr/>
          </p:nvSpPr>
          <p:spPr>
            <a:xfrm rot="2582158">
              <a:off x="7589882" y="5284152"/>
              <a:ext cx="885100" cy="204619"/>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09" name="Picture 108">
              <a:extLst>
                <a:ext uri="{FF2B5EF4-FFF2-40B4-BE49-F238E27FC236}">
                  <a16:creationId xmlns:a16="http://schemas.microsoft.com/office/drawing/2014/main" id="{A6CAA19F-4E85-888B-F539-CD5C0DFC5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4483" y="5531158"/>
              <a:ext cx="430574" cy="430574"/>
            </a:xfrm>
            <a:prstGeom prst="rect">
              <a:avLst/>
            </a:prstGeom>
          </p:spPr>
        </p:pic>
        <p:sp>
          <p:nvSpPr>
            <p:cNvPr id="52" name="TextBox 51">
              <a:extLst>
                <a:ext uri="{FF2B5EF4-FFF2-40B4-BE49-F238E27FC236}">
                  <a16:creationId xmlns:a16="http://schemas.microsoft.com/office/drawing/2014/main" id="{278322CA-A0EE-5352-3672-A227F632099B}"/>
                </a:ext>
              </a:extLst>
            </p:cNvPr>
            <p:cNvSpPr txBox="1"/>
            <p:nvPr/>
          </p:nvSpPr>
          <p:spPr>
            <a:xfrm>
              <a:off x="7358515" y="3572299"/>
              <a:ext cx="2266269" cy="338554"/>
            </a:xfrm>
            <a:prstGeom prst="rect">
              <a:avLst/>
            </a:prstGeom>
            <a:solidFill>
              <a:schemeClr val="bg1"/>
            </a:solidFill>
          </p:spPr>
          <p:txBody>
            <a:bodyPr wrap="square" rtlCol="0">
              <a:spAutoFit/>
            </a:bodyPr>
            <a:lstStyle/>
            <a:p>
              <a:pPr algn="ctr"/>
              <a:r>
                <a:rPr lang="en-ID" sz="1600" b="1">
                  <a:solidFill>
                    <a:sysClr val="windowText" lastClr="000000"/>
                  </a:solidFill>
                  <a:latin typeface="Monda" panose="02000503000000000000" pitchFamily="2" charset="0"/>
                </a:rPr>
                <a:t>Nguyễn Hoàng Duy Anh</a:t>
              </a:r>
            </a:p>
          </p:txBody>
        </p:sp>
        <p:pic>
          <p:nvPicPr>
            <p:cNvPr id="113" name="Picture 112">
              <a:extLst>
                <a:ext uri="{FF2B5EF4-FFF2-40B4-BE49-F238E27FC236}">
                  <a16:creationId xmlns:a16="http://schemas.microsoft.com/office/drawing/2014/main" id="{2FA2A298-F899-57FD-B1F8-991DF9DD50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8135" y="1277060"/>
              <a:ext cx="2266268" cy="2295238"/>
            </a:xfrm>
            <a:prstGeom prst="rect">
              <a:avLst/>
            </a:prstGeom>
          </p:spPr>
        </p:pic>
      </p:grpSp>
      <p:grpSp>
        <p:nvGrpSpPr>
          <p:cNvPr id="79" name="Group 78">
            <a:extLst>
              <a:ext uri="{FF2B5EF4-FFF2-40B4-BE49-F238E27FC236}">
                <a16:creationId xmlns:a16="http://schemas.microsoft.com/office/drawing/2014/main" id="{8488B620-37C8-ADAF-851C-2D8AD854CD0A}"/>
              </a:ext>
            </a:extLst>
          </p:cNvPr>
          <p:cNvGrpSpPr/>
          <p:nvPr/>
        </p:nvGrpSpPr>
        <p:grpSpPr>
          <a:xfrm>
            <a:off x="2494181" y="1230189"/>
            <a:ext cx="2268790" cy="4703472"/>
            <a:chOff x="2494181" y="1230189"/>
            <a:chExt cx="2268790" cy="4703472"/>
          </a:xfrm>
        </p:grpSpPr>
        <p:sp>
          <p:nvSpPr>
            <p:cNvPr id="172" name="Rectangle 171">
              <a:extLst>
                <a:ext uri="{FF2B5EF4-FFF2-40B4-BE49-F238E27FC236}">
                  <a16:creationId xmlns:a16="http://schemas.microsoft.com/office/drawing/2014/main" id="{01AEB4DD-88F8-5345-3BD3-FB419654AA5A}"/>
                </a:ext>
              </a:extLst>
            </p:cNvPr>
            <p:cNvSpPr/>
            <p:nvPr/>
          </p:nvSpPr>
          <p:spPr>
            <a:xfrm>
              <a:off x="2501175" y="1230189"/>
              <a:ext cx="2257321" cy="3519723"/>
            </a:xfrm>
            <a:prstGeom prst="rect">
              <a:avLst/>
            </a:prstGeom>
            <a:solidFill>
              <a:srgbClr val="0F1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73" name="Group 172">
              <a:extLst>
                <a:ext uri="{FF2B5EF4-FFF2-40B4-BE49-F238E27FC236}">
                  <a16:creationId xmlns:a16="http://schemas.microsoft.com/office/drawing/2014/main" id="{648D2073-FE6F-8C17-E740-654F2CB90DBE}"/>
                </a:ext>
              </a:extLst>
            </p:cNvPr>
            <p:cNvGrpSpPr/>
            <p:nvPr/>
          </p:nvGrpSpPr>
          <p:grpSpPr>
            <a:xfrm>
              <a:off x="2770812" y="4300811"/>
              <a:ext cx="661858" cy="334467"/>
              <a:chOff x="2170102" y="4799348"/>
              <a:chExt cx="1525023" cy="806900"/>
            </a:xfrm>
          </p:grpSpPr>
          <p:sp>
            <p:nvSpPr>
              <p:cNvPr id="174" name="Rectangle: Diagonal Corners Snipped 173">
                <a:extLst>
                  <a:ext uri="{FF2B5EF4-FFF2-40B4-BE49-F238E27FC236}">
                    <a16:creationId xmlns:a16="http://schemas.microsoft.com/office/drawing/2014/main" id="{3FE68A72-F241-E655-A320-16F9002DC9C8}"/>
                  </a:ext>
                </a:extLst>
              </p:cNvPr>
              <p:cNvSpPr/>
              <p:nvPr/>
            </p:nvSpPr>
            <p:spPr>
              <a:xfrm>
                <a:off x="2170102"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Rectangle: Diagonal Corners Snipped 174">
                <a:extLst>
                  <a:ext uri="{FF2B5EF4-FFF2-40B4-BE49-F238E27FC236}">
                    <a16:creationId xmlns:a16="http://schemas.microsoft.com/office/drawing/2014/main" id="{058BFB15-FB47-55F7-FD4E-6BA6339A0450}"/>
                  </a:ext>
                </a:extLst>
              </p:cNvPr>
              <p:cNvSpPr/>
              <p:nvPr/>
            </p:nvSpPr>
            <p:spPr>
              <a:xfrm>
                <a:off x="2888225"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Isosceles Triangle 175">
                <a:extLst>
                  <a:ext uri="{FF2B5EF4-FFF2-40B4-BE49-F238E27FC236}">
                    <a16:creationId xmlns:a16="http://schemas.microsoft.com/office/drawing/2014/main" id="{6BFFF2DF-2FBB-E2B0-84D3-CBB4C5DCC981}"/>
                  </a:ext>
                </a:extLst>
              </p:cNvPr>
              <p:cNvSpPr/>
              <p:nvPr/>
            </p:nvSpPr>
            <p:spPr>
              <a:xfrm>
                <a:off x="2170102" y="5413769"/>
                <a:ext cx="178818" cy="192479"/>
              </a:xfrm>
              <a:prstGeom prst="triangle">
                <a:avLst>
                  <a:gd name="adj" fmla="val 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7" name="TextBox 176">
              <a:extLst>
                <a:ext uri="{FF2B5EF4-FFF2-40B4-BE49-F238E27FC236}">
                  <a16:creationId xmlns:a16="http://schemas.microsoft.com/office/drawing/2014/main" id="{65142F4B-485E-611B-4170-D954D0C2457B}"/>
                </a:ext>
              </a:extLst>
            </p:cNvPr>
            <p:cNvSpPr txBox="1"/>
            <p:nvPr/>
          </p:nvSpPr>
          <p:spPr>
            <a:xfrm>
              <a:off x="2496702" y="3895298"/>
              <a:ext cx="2247971" cy="276999"/>
            </a:xfrm>
            <a:prstGeom prst="rect">
              <a:avLst/>
            </a:prstGeom>
            <a:noFill/>
          </p:spPr>
          <p:txBody>
            <a:bodyPr wrap="square" rtlCol="0">
              <a:spAutoFit/>
            </a:bodyPr>
            <a:lstStyle/>
            <a:p>
              <a:pPr algn="ctr"/>
              <a:r>
                <a:rPr lang="en-ID" sz="1200" err="1">
                  <a:solidFill>
                    <a:schemeClr val="bg1"/>
                  </a:solidFill>
                  <a:latin typeface="Cascadia Code Light" panose="020B0609020000020004" pitchFamily="49" charset="0"/>
                  <a:cs typeface="Cascadia Code Light" panose="020B0609020000020004" pitchFamily="49" charset="0"/>
                </a:rPr>
                <a:t>Viettocotoco</a:t>
              </a:r>
              <a:endParaRPr lang="en-ID" sz="1200">
                <a:solidFill>
                  <a:schemeClr val="bg1"/>
                </a:solidFill>
                <a:latin typeface="Cascadia Code Light" panose="020B0609020000020004" pitchFamily="49" charset="0"/>
                <a:cs typeface="Cascadia Code Light" panose="020B0609020000020004" pitchFamily="49" charset="0"/>
              </a:endParaRPr>
            </a:p>
          </p:txBody>
        </p:sp>
        <p:cxnSp>
          <p:nvCxnSpPr>
            <p:cNvPr id="178" name="Straight Connector 177">
              <a:extLst>
                <a:ext uri="{FF2B5EF4-FFF2-40B4-BE49-F238E27FC236}">
                  <a16:creationId xmlns:a16="http://schemas.microsoft.com/office/drawing/2014/main" id="{90AF2F20-D518-1C5E-F78A-D6F5EFEC10AD}"/>
                </a:ext>
              </a:extLst>
            </p:cNvPr>
            <p:cNvCxnSpPr>
              <a:cxnSpLocks/>
            </p:cNvCxnSpPr>
            <p:nvPr/>
          </p:nvCxnSpPr>
          <p:spPr>
            <a:xfrm flipH="1">
              <a:off x="2496702" y="3895298"/>
              <a:ext cx="2266269" cy="0"/>
            </a:xfrm>
            <a:prstGeom prst="line">
              <a:avLst/>
            </a:prstGeom>
            <a:ln w="28575">
              <a:solidFill>
                <a:srgbClr val="53EFDA"/>
              </a:solidFill>
            </a:ln>
          </p:spPr>
          <p:style>
            <a:lnRef idx="1">
              <a:schemeClr val="accent1"/>
            </a:lnRef>
            <a:fillRef idx="0">
              <a:schemeClr val="accent1"/>
            </a:fillRef>
            <a:effectRef idx="0">
              <a:schemeClr val="accent1"/>
            </a:effectRef>
            <a:fontRef idx="minor">
              <a:schemeClr val="tx1"/>
            </a:fontRef>
          </p:style>
        </p:cxnSp>
        <p:sp>
          <p:nvSpPr>
            <p:cNvPr id="179" name="Isosceles Triangle 178">
              <a:extLst>
                <a:ext uri="{FF2B5EF4-FFF2-40B4-BE49-F238E27FC236}">
                  <a16:creationId xmlns:a16="http://schemas.microsoft.com/office/drawing/2014/main" id="{90F5E9A4-1998-86E1-4754-DA46D3F5E604}"/>
                </a:ext>
              </a:extLst>
            </p:cNvPr>
            <p:cNvSpPr/>
            <p:nvPr/>
          </p:nvSpPr>
          <p:spPr>
            <a:xfrm rot="10800000">
              <a:off x="2496701" y="4748631"/>
              <a:ext cx="2266269" cy="1051279"/>
            </a:xfrm>
            <a:prstGeom prst="triangle">
              <a:avLst/>
            </a:prstGeom>
            <a:solidFill>
              <a:srgbClr val="0F1824"/>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D08DE08E-8C25-7013-DE4C-0799F80E7604}"/>
                </a:ext>
              </a:extLst>
            </p:cNvPr>
            <p:cNvCxnSpPr>
              <a:cxnSpLocks/>
            </p:cNvCxnSpPr>
            <p:nvPr/>
          </p:nvCxnSpPr>
          <p:spPr>
            <a:xfrm>
              <a:off x="2494181" y="1238732"/>
              <a:ext cx="226483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1" name="Freeform: Shape 180">
              <a:extLst>
                <a:ext uri="{FF2B5EF4-FFF2-40B4-BE49-F238E27FC236}">
                  <a16:creationId xmlns:a16="http://schemas.microsoft.com/office/drawing/2014/main" id="{18806080-F0C7-A3A2-F992-A16A695028C2}"/>
                </a:ext>
              </a:extLst>
            </p:cNvPr>
            <p:cNvSpPr/>
            <p:nvPr/>
          </p:nvSpPr>
          <p:spPr>
            <a:xfrm rot="18716264">
              <a:off x="3643228" y="5229211"/>
              <a:ext cx="840159" cy="216108"/>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182" name="Group 181">
              <a:extLst>
                <a:ext uri="{FF2B5EF4-FFF2-40B4-BE49-F238E27FC236}">
                  <a16:creationId xmlns:a16="http://schemas.microsoft.com/office/drawing/2014/main" id="{7F5B148E-94D9-0FB3-A4B0-90DE5661044A}"/>
                </a:ext>
              </a:extLst>
            </p:cNvPr>
            <p:cNvGrpSpPr/>
            <p:nvPr/>
          </p:nvGrpSpPr>
          <p:grpSpPr>
            <a:xfrm>
              <a:off x="2900078" y="4766178"/>
              <a:ext cx="1450567" cy="131851"/>
              <a:chOff x="5102562" y="895948"/>
              <a:chExt cx="2084025" cy="743097"/>
            </a:xfrm>
          </p:grpSpPr>
          <p:sp>
            <p:nvSpPr>
              <p:cNvPr id="183" name="Rectangle 182">
                <a:extLst>
                  <a:ext uri="{FF2B5EF4-FFF2-40B4-BE49-F238E27FC236}">
                    <a16:creationId xmlns:a16="http://schemas.microsoft.com/office/drawing/2014/main" id="{E593AFDE-B132-4F68-DEB1-41F1A2228FF8}"/>
                  </a:ext>
                </a:extLst>
              </p:cNvPr>
              <p:cNvSpPr/>
              <p:nvPr/>
            </p:nvSpPr>
            <p:spPr>
              <a:xfrm flipV="1">
                <a:off x="5766160" y="895948"/>
                <a:ext cx="1420427" cy="441279"/>
              </a:xfrm>
              <a:prstGeom prst="rect">
                <a:avLst/>
              </a:pr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Rectangle 183">
                <a:extLst>
                  <a:ext uri="{FF2B5EF4-FFF2-40B4-BE49-F238E27FC236}">
                    <a16:creationId xmlns:a16="http://schemas.microsoft.com/office/drawing/2014/main" id="{29B3D871-07DF-9EC1-F556-FAD7E53B980B}"/>
                  </a:ext>
                </a:extLst>
              </p:cNvPr>
              <p:cNvSpPr/>
              <p:nvPr/>
            </p:nvSpPr>
            <p:spPr>
              <a:xfrm>
                <a:off x="5102562" y="1488136"/>
                <a:ext cx="1420427" cy="150909"/>
              </a:xfrm>
              <a:prstGeom prst="rect">
                <a:avLst/>
              </a:prstGeom>
              <a:solidFill>
                <a:srgbClr val="E6E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85" name="Freeform: Shape 184">
              <a:extLst>
                <a:ext uri="{FF2B5EF4-FFF2-40B4-BE49-F238E27FC236}">
                  <a16:creationId xmlns:a16="http://schemas.microsoft.com/office/drawing/2014/main" id="{2E712B08-01AA-7FE8-97B4-538BB9F643E9}"/>
                </a:ext>
              </a:extLst>
            </p:cNvPr>
            <p:cNvSpPr/>
            <p:nvPr/>
          </p:nvSpPr>
          <p:spPr>
            <a:xfrm rot="2582158">
              <a:off x="2715159" y="5250992"/>
              <a:ext cx="908211" cy="183836"/>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86" name="Picture 185">
              <a:extLst>
                <a:ext uri="{FF2B5EF4-FFF2-40B4-BE49-F238E27FC236}">
                  <a16:creationId xmlns:a16="http://schemas.microsoft.com/office/drawing/2014/main" id="{FA12D45B-271D-F41F-BC10-219BC7222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2670" y="5503087"/>
              <a:ext cx="430574" cy="430574"/>
            </a:xfrm>
            <a:prstGeom prst="rect">
              <a:avLst/>
            </a:prstGeom>
          </p:spPr>
        </p:pic>
        <p:sp>
          <p:nvSpPr>
            <p:cNvPr id="187" name="TextBox 186">
              <a:extLst>
                <a:ext uri="{FF2B5EF4-FFF2-40B4-BE49-F238E27FC236}">
                  <a16:creationId xmlns:a16="http://schemas.microsoft.com/office/drawing/2014/main" id="{EED9C9BD-913E-8308-B832-5112DBD7944E}"/>
                </a:ext>
              </a:extLst>
            </p:cNvPr>
            <p:cNvSpPr txBox="1"/>
            <p:nvPr/>
          </p:nvSpPr>
          <p:spPr>
            <a:xfrm>
              <a:off x="2498621" y="3544228"/>
              <a:ext cx="2264350" cy="338554"/>
            </a:xfrm>
            <a:prstGeom prst="rect">
              <a:avLst/>
            </a:prstGeom>
            <a:solidFill>
              <a:schemeClr val="bg1"/>
            </a:solidFill>
          </p:spPr>
          <p:txBody>
            <a:bodyPr wrap="square" rtlCol="0">
              <a:spAutoFit/>
            </a:bodyPr>
            <a:lstStyle/>
            <a:p>
              <a:pPr algn="ctr"/>
              <a:r>
                <a:rPr lang="en-ID" sz="1600" b="1">
                  <a:solidFill>
                    <a:sysClr val="windowText" lastClr="000000"/>
                  </a:solidFill>
                  <a:latin typeface="Monda" panose="02000503000000000000" pitchFamily="2" charset="0"/>
                </a:rPr>
                <a:t>Ngô Tuấn Việt</a:t>
              </a:r>
            </a:p>
          </p:txBody>
        </p:sp>
        <p:pic>
          <p:nvPicPr>
            <p:cNvPr id="188" name="Picture 187">
              <a:extLst>
                <a:ext uri="{FF2B5EF4-FFF2-40B4-BE49-F238E27FC236}">
                  <a16:creationId xmlns:a16="http://schemas.microsoft.com/office/drawing/2014/main" id="{DC449C0B-6A1E-7FFC-E11B-200BA620489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494422" y="1272622"/>
              <a:ext cx="2264350" cy="2247972"/>
            </a:xfrm>
            <a:prstGeom prst="rect">
              <a:avLst/>
            </a:prstGeom>
          </p:spPr>
        </p:pic>
      </p:grpSp>
      <p:grpSp>
        <p:nvGrpSpPr>
          <p:cNvPr id="69" name="Group 68">
            <a:extLst>
              <a:ext uri="{FF2B5EF4-FFF2-40B4-BE49-F238E27FC236}">
                <a16:creationId xmlns:a16="http://schemas.microsoft.com/office/drawing/2014/main" id="{5D58E203-6A2C-C65E-3246-538AE3C9E88A}"/>
              </a:ext>
            </a:extLst>
          </p:cNvPr>
          <p:cNvGrpSpPr/>
          <p:nvPr/>
        </p:nvGrpSpPr>
        <p:grpSpPr>
          <a:xfrm>
            <a:off x="9774434" y="1333891"/>
            <a:ext cx="2270158" cy="4443478"/>
            <a:chOff x="9686908" y="1324264"/>
            <a:chExt cx="2270158" cy="4443478"/>
          </a:xfrm>
        </p:grpSpPr>
        <p:sp>
          <p:nvSpPr>
            <p:cNvPr id="155" name="Rectangle 154">
              <a:extLst>
                <a:ext uri="{FF2B5EF4-FFF2-40B4-BE49-F238E27FC236}">
                  <a16:creationId xmlns:a16="http://schemas.microsoft.com/office/drawing/2014/main" id="{D9F5F9C0-F3D9-1B31-1F49-8342A20612DA}"/>
                </a:ext>
              </a:extLst>
            </p:cNvPr>
            <p:cNvSpPr/>
            <p:nvPr/>
          </p:nvSpPr>
          <p:spPr>
            <a:xfrm>
              <a:off x="9697660" y="1339859"/>
              <a:ext cx="2257321" cy="3283546"/>
            </a:xfrm>
            <a:prstGeom prst="rect">
              <a:avLst/>
            </a:prstGeom>
            <a:solidFill>
              <a:srgbClr val="0F1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6" name="Group 155">
              <a:extLst>
                <a:ext uri="{FF2B5EF4-FFF2-40B4-BE49-F238E27FC236}">
                  <a16:creationId xmlns:a16="http://schemas.microsoft.com/office/drawing/2014/main" id="{23C6C761-D69B-8008-E434-992636C6CCF6}"/>
                </a:ext>
              </a:extLst>
            </p:cNvPr>
            <p:cNvGrpSpPr/>
            <p:nvPr/>
          </p:nvGrpSpPr>
          <p:grpSpPr>
            <a:xfrm>
              <a:off x="9932237" y="4215958"/>
              <a:ext cx="545613" cy="282715"/>
              <a:chOff x="2170102" y="4799348"/>
              <a:chExt cx="1525023" cy="806900"/>
            </a:xfrm>
          </p:grpSpPr>
          <p:sp>
            <p:nvSpPr>
              <p:cNvPr id="157" name="Rectangle: Diagonal Corners Snipped 156">
                <a:extLst>
                  <a:ext uri="{FF2B5EF4-FFF2-40B4-BE49-F238E27FC236}">
                    <a16:creationId xmlns:a16="http://schemas.microsoft.com/office/drawing/2014/main" id="{5F15FD31-0248-4A5E-EA5E-7177EA83311A}"/>
                  </a:ext>
                </a:extLst>
              </p:cNvPr>
              <p:cNvSpPr/>
              <p:nvPr/>
            </p:nvSpPr>
            <p:spPr>
              <a:xfrm>
                <a:off x="2170102"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Rectangle: Diagonal Corners Snipped 157">
                <a:extLst>
                  <a:ext uri="{FF2B5EF4-FFF2-40B4-BE49-F238E27FC236}">
                    <a16:creationId xmlns:a16="http://schemas.microsoft.com/office/drawing/2014/main" id="{32B1FFCD-9CE8-68A5-5ABB-5C5ADA36B63C}"/>
                  </a:ext>
                </a:extLst>
              </p:cNvPr>
              <p:cNvSpPr/>
              <p:nvPr/>
            </p:nvSpPr>
            <p:spPr>
              <a:xfrm>
                <a:off x="2888225"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Isosceles Triangle 158">
                <a:extLst>
                  <a:ext uri="{FF2B5EF4-FFF2-40B4-BE49-F238E27FC236}">
                    <a16:creationId xmlns:a16="http://schemas.microsoft.com/office/drawing/2014/main" id="{C0CA8E01-983C-F9DE-4957-8ED0AC8CE230}"/>
                  </a:ext>
                </a:extLst>
              </p:cNvPr>
              <p:cNvSpPr/>
              <p:nvPr/>
            </p:nvSpPr>
            <p:spPr>
              <a:xfrm>
                <a:off x="2170102" y="5413769"/>
                <a:ext cx="178818" cy="192479"/>
              </a:xfrm>
              <a:prstGeom prst="triangle">
                <a:avLst>
                  <a:gd name="adj" fmla="val 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0" name="TextBox 159">
              <a:extLst>
                <a:ext uri="{FF2B5EF4-FFF2-40B4-BE49-F238E27FC236}">
                  <a16:creationId xmlns:a16="http://schemas.microsoft.com/office/drawing/2014/main" id="{1961B1F7-EA69-75F2-E8B7-66AB5A3AD2B4}"/>
                </a:ext>
              </a:extLst>
            </p:cNvPr>
            <p:cNvSpPr txBox="1"/>
            <p:nvPr/>
          </p:nvSpPr>
          <p:spPr>
            <a:xfrm>
              <a:off x="9697660" y="3864013"/>
              <a:ext cx="2247971" cy="276999"/>
            </a:xfrm>
            <a:prstGeom prst="rect">
              <a:avLst/>
            </a:prstGeom>
            <a:noFill/>
          </p:spPr>
          <p:txBody>
            <a:bodyPr wrap="square" rtlCol="0">
              <a:spAutoFit/>
            </a:bodyPr>
            <a:lstStyle/>
            <a:p>
              <a:pPr algn="ctr"/>
              <a:r>
                <a:rPr lang="en-ID" sz="1200">
                  <a:solidFill>
                    <a:schemeClr val="bg1"/>
                  </a:solidFill>
                  <a:latin typeface="Cascadia Code Light" panose="020B0609020000020004" pitchFamily="49" charset="0"/>
                  <a:cs typeface="Cascadia Code Light" panose="020B0609020000020004" pitchFamily="49" charset="0"/>
                </a:rPr>
                <a:t>Vandal</a:t>
              </a:r>
            </a:p>
          </p:txBody>
        </p:sp>
        <p:cxnSp>
          <p:nvCxnSpPr>
            <p:cNvPr id="161" name="Straight Connector 160">
              <a:extLst>
                <a:ext uri="{FF2B5EF4-FFF2-40B4-BE49-F238E27FC236}">
                  <a16:creationId xmlns:a16="http://schemas.microsoft.com/office/drawing/2014/main" id="{719DFFE6-6B35-6622-C9C0-DEC12A4B812C}"/>
                </a:ext>
              </a:extLst>
            </p:cNvPr>
            <p:cNvCxnSpPr>
              <a:cxnSpLocks/>
            </p:cNvCxnSpPr>
            <p:nvPr/>
          </p:nvCxnSpPr>
          <p:spPr>
            <a:xfrm flipH="1">
              <a:off x="9697660" y="3864013"/>
              <a:ext cx="2255517" cy="0"/>
            </a:xfrm>
            <a:prstGeom prst="line">
              <a:avLst/>
            </a:prstGeom>
            <a:ln w="28575">
              <a:solidFill>
                <a:srgbClr val="53EFDA"/>
              </a:solidFill>
            </a:ln>
          </p:spPr>
          <p:style>
            <a:lnRef idx="1">
              <a:schemeClr val="accent1"/>
            </a:lnRef>
            <a:fillRef idx="0">
              <a:schemeClr val="accent1"/>
            </a:fillRef>
            <a:effectRef idx="0">
              <a:schemeClr val="accent1"/>
            </a:effectRef>
            <a:fontRef idx="minor">
              <a:schemeClr val="tx1"/>
            </a:fontRef>
          </p:style>
        </p:cxnSp>
        <p:sp>
          <p:nvSpPr>
            <p:cNvPr id="162" name="Isosceles Triangle 161">
              <a:extLst>
                <a:ext uri="{FF2B5EF4-FFF2-40B4-BE49-F238E27FC236}">
                  <a16:creationId xmlns:a16="http://schemas.microsoft.com/office/drawing/2014/main" id="{7CA53613-0A7C-6EB7-9B83-D7019009E366}"/>
                </a:ext>
              </a:extLst>
            </p:cNvPr>
            <p:cNvSpPr/>
            <p:nvPr/>
          </p:nvSpPr>
          <p:spPr>
            <a:xfrm rot="10800000">
              <a:off x="9686908" y="4624109"/>
              <a:ext cx="2266269" cy="1051279"/>
            </a:xfrm>
            <a:prstGeom prst="triangle">
              <a:avLst/>
            </a:prstGeom>
            <a:solidFill>
              <a:srgbClr val="0F1824"/>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3D992CAA-F4E3-E493-F07A-E8233344CE50}"/>
                </a:ext>
              </a:extLst>
            </p:cNvPr>
            <p:cNvCxnSpPr>
              <a:cxnSpLocks/>
            </p:cNvCxnSpPr>
            <p:nvPr/>
          </p:nvCxnSpPr>
          <p:spPr>
            <a:xfrm flipH="1">
              <a:off x="9701041" y="1324264"/>
              <a:ext cx="2251350" cy="35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A2CF492E-B1EA-6355-FA4F-987A0134EBA8}"/>
                </a:ext>
              </a:extLst>
            </p:cNvPr>
            <p:cNvGrpSpPr/>
            <p:nvPr/>
          </p:nvGrpSpPr>
          <p:grpSpPr>
            <a:xfrm>
              <a:off x="10114458" y="4623405"/>
              <a:ext cx="1344904" cy="108014"/>
              <a:chOff x="5102562" y="895948"/>
              <a:chExt cx="2084025" cy="743097"/>
            </a:xfrm>
          </p:grpSpPr>
          <p:sp>
            <p:nvSpPr>
              <p:cNvPr id="166" name="Rectangle 165">
                <a:extLst>
                  <a:ext uri="{FF2B5EF4-FFF2-40B4-BE49-F238E27FC236}">
                    <a16:creationId xmlns:a16="http://schemas.microsoft.com/office/drawing/2014/main" id="{DE32DEE2-43E9-5205-A2C2-C1EC9BCA894D}"/>
                  </a:ext>
                </a:extLst>
              </p:cNvPr>
              <p:cNvSpPr/>
              <p:nvPr/>
            </p:nvSpPr>
            <p:spPr>
              <a:xfrm flipV="1">
                <a:off x="5766160" y="895948"/>
                <a:ext cx="1420427" cy="441279"/>
              </a:xfrm>
              <a:prstGeom prst="rect">
                <a:avLst/>
              </a:pr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Rectangle 166">
                <a:extLst>
                  <a:ext uri="{FF2B5EF4-FFF2-40B4-BE49-F238E27FC236}">
                    <a16:creationId xmlns:a16="http://schemas.microsoft.com/office/drawing/2014/main" id="{581171DE-04C1-815E-9E30-10E2619E0B62}"/>
                  </a:ext>
                </a:extLst>
              </p:cNvPr>
              <p:cNvSpPr/>
              <p:nvPr/>
            </p:nvSpPr>
            <p:spPr>
              <a:xfrm>
                <a:off x="5102562" y="1488136"/>
                <a:ext cx="1420427" cy="150909"/>
              </a:xfrm>
              <a:prstGeom prst="rect">
                <a:avLst/>
              </a:prstGeom>
              <a:solidFill>
                <a:srgbClr val="E6E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0" name="TextBox 169">
              <a:extLst>
                <a:ext uri="{FF2B5EF4-FFF2-40B4-BE49-F238E27FC236}">
                  <a16:creationId xmlns:a16="http://schemas.microsoft.com/office/drawing/2014/main" id="{55F715DF-1DC5-1A91-1440-0C74578F5AA6}"/>
                </a:ext>
              </a:extLst>
            </p:cNvPr>
            <p:cNvSpPr txBox="1"/>
            <p:nvPr/>
          </p:nvSpPr>
          <p:spPr>
            <a:xfrm>
              <a:off x="9699745" y="3511719"/>
              <a:ext cx="2257321" cy="338554"/>
            </a:xfrm>
            <a:prstGeom prst="rect">
              <a:avLst/>
            </a:prstGeom>
            <a:solidFill>
              <a:schemeClr val="bg1"/>
            </a:solidFill>
          </p:spPr>
          <p:txBody>
            <a:bodyPr wrap="square" rtlCol="0">
              <a:spAutoFit/>
            </a:bodyPr>
            <a:lstStyle/>
            <a:p>
              <a:pPr algn="ctr"/>
              <a:r>
                <a:rPr lang="en-ID" sz="1600" b="1" err="1">
                  <a:solidFill>
                    <a:sysClr val="windowText" lastClr="000000"/>
                  </a:solidFill>
                  <a:latin typeface="Monda" panose="02000503000000000000" pitchFamily="2" charset="0"/>
                </a:rPr>
                <a:t>Phùng</a:t>
              </a:r>
              <a:r>
                <a:rPr lang="en-ID" sz="1600" b="1">
                  <a:solidFill>
                    <a:sysClr val="windowText" lastClr="000000"/>
                  </a:solidFill>
                  <a:latin typeface="Monda" panose="02000503000000000000" pitchFamily="2" charset="0"/>
                </a:rPr>
                <a:t> Duy </a:t>
              </a:r>
              <a:r>
                <a:rPr lang="en-ID" sz="1600" b="1" err="1">
                  <a:solidFill>
                    <a:sysClr val="windowText" lastClr="000000"/>
                  </a:solidFill>
                  <a:latin typeface="Monda" panose="02000503000000000000" pitchFamily="2" charset="0"/>
                </a:rPr>
                <a:t>Hiếu</a:t>
              </a:r>
              <a:endParaRPr lang="en-ID" sz="1600" b="1">
                <a:solidFill>
                  <a:sysClr val="windowText" lastClr="000000"/>
                </a:solidFill>
                <a:latin typeface="Monda" panose="02000503000000000000" pitchFamily="2" charset="0"/>
              </a:endParaRPr>
            </a:p>
          </p:txBody>
        </p:sp>
        <p:sp>
          <p:nvSpPr>
            <p:cNvPr id="193" name="Freeform: Shape 192">
              <a:extLst>
                <a:ext uri="{FF2B5EF4-FFF2-40B4-BE49-F238E27FC236}">
                  <a16:creationId xmlns:a16="http://schemas.microsoft.com/office/drawing/2014/main" id="{9E5C9AAB-5FBD-564C-D313-3B6BD8408DDA}"/>
                </a:ext>
              </a:extLst>
            </p:cNvPr>
            <p:cNvSpPr/>
            <p:nvPr/>
          </p:nvSpPr>
          <p:spPr>
            <a:xfrm rot="18946593">
              <a:off x="10856786" y="5068956"/>
              <a:ext cx="907288" cy="180286"/>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96" name="Picture 195">
              <a:extLst>
                <a:ext uri="{FF2B5EF4-FFF2-40B4-BE49-F238E27FC236}">
                  <a16:creationId xmlns:a16="http://schemas.microsoft.com/office/drawing/2014/main" id="{167345DF-50B0-50E2-8387-DB72F0CA2C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96293" y="5337167"/>
              <a:ext cx="430575" cy="430575"/>
            </a:xfrm>
            <a:prstGeom prst="rect">
              <a:avLst/>
            </a:prstGeom>
          </p:spPr>
        </p:pic>
        <p:sp>
          <p:nvSpPr>
            <p:cNvPr id="197" name="Freeform: Shape 196">
              <a:extLst>
                <a:ext uri="{FF2B5EF4-FFF2-40B4-BE49-F238E27FC236}">
                  <a16:creationId xmlns:a16="http://schemas.microsoft.com/office/drawing/2014/main" id="{57749006-14A6-1500-167F-E06DBCDD3AB7}"/>
                </a:ext>
              </a:extLst>
            </p:cNvPr>
            <p:cNvSpPr/>
            <p:nvPr/>
          </p:nvSpPr>
          <p:spPr>
            <a:xfrm rot="2433019">
              <a:off x="9864747" y="5096622"/>
              <a:ext cx="833041" cy="190986"/>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99" name="Picture 198">
              <a:extLst>
                <a:ext uri="{FF2B5EF4-FFF2-40B4-BE49-F238E27FC236}">
                  <a16:creationId xmlns:a16="http://schemas.microsoft.com/office/drawing/2014/main" id="{001C3653-9A2C-9AD8-566B-17EC0E917D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04421" y="1349772"/>
              <a:ext cx="2247970" cy="2161947"/>
            </a:xfrm>
            <a:prstGeom prst="rect">
              <a:avLst/>
            </a:prstGeom>
          </p:spPr>
        </p:pic>
      </p:grpSp>
      <p:grpSp>
        <p:nvGrpSpPr>
          <p:cNvPr id="22" name="Group 21">
            <a:extLst>
              <a:ext uri="{FF2B5EF4-FFF2-40B4-BE49-F238E27FC236}">
                <a16:creationId xmlns:a16="http://schemas.microsoft.com/office/drawing/2014/main" id="{E076FD66-1C1D-4778-2C5A-54DEF260B555}"/>
              </a:ext>
            </a:extLst>
          </p:cNvPr>
          <p:cNvGrpSpPr/>
          <p:nvPr/>
        </p:nvGrpSpPr>
        <p:grpSpPr>
          <a:xfrm>
            <a:off x="149101" y="1301758"/>
            <a:ext cx="2354067" cy="4451675"/>
            <a:chOff x="58412" y="1376296"/>
            <a:chExt cx="2354067" cy="4451675"/>
          </a:xfrm>
        </p:grpSpPr>
        <p:sp>
          <p:nvSpPr>
            <p:cNvPr id="200" name="Rectangle 199">
              <a:extLst>
                <a:ext uri="{FF2B5EF4-FFF2-40B4-BE49-F238E27FC236}">
                  <a16:creationId xmlns:a16="http://schemas.microsoft.com/office/drawing/2014/main" id="{4C550352-13BE-7A44-EB66-B65F13BCE707}"/>
                </a:ext>
              </a:extLst>
            </p:cNvPr>
            <p:cNvSpPr/>
            <p:nvPr/>
          </p:nvSpPr>
          <p:spPr>
            <a:xfrm>
              <a:off x="155158" y="1413557"/>
              <a:ext cx="2257321" cy="3283546"/>
            </a:xfrm>
            <a:prstGeom prst="rect">
              <a:avLst/>
            </a:prstGeom>
            <a:solidFill>
              <a:srgbClr val="0F1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01" name="Group 200">
              <a:extLst>
                <a:ext uri="{FF2B5EF4-FFF2-40B4-BE49-F238E27FC236}">
                  <a16:creationId xmlns:a16="http://schemas.microsoft.com/office/drawing/2014/main" id="{FAD21DAB-B3C7-A433-4726-7DAF3A6AB079}"/>
                </a:ext>
              </a:extLst>
            </p:cNvPr>
            <p:cNvGrpSpPr/>
            <p:nvPr/>
          </p:nvGrpSpPr>
          <p:grpSpPr>
            <a:xfrm>
              <a:off x="303741" y="4276187"/>
              <a:ext cx="535158" cy="282715"/>
              <a:chOff x="2170102" y="4799348"/>
              <a:chExt cx="1525023" cy="806900"/>
            </a:xfrm>
          </p:grpSpPr>
          <p:sp>
            <p:nvSpPr>
              <p:cNvPr id="202" name="Rectangle: Diagonal Corners Snipped 201">
                <a:extLst>
                  <a:ext uri="{FF2B5EF4-FFF2-40B4-BE49-F238E27FC236}">
                    <a16:creationId xmlns:a16="http://schemas.microsoft.com/office/drawing/2014/main" id="{619CA0AF-0C92-F4AE-B96C-ACCA67EBE1A5}"/>
                  </a:ext>
                </a:extLst>
              </p:cNvPr>
              <p:cNvSpPr/>
              <p:nvPr/>
            </p:nvSpPr>
            <p:spPr>
              <a:xfrm>
                <a:off x="2170102"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3" name="Rectangle: Diagonal Corners Snipped 202">
                <a:extLst>
                  <a:ext uri="{FF2B5EF4-FFF2-40B4-BE49-F238E27FC236}">
                    <a16:creationId xmlns:a16="http://schemas.microsoft.com/office/drawing/2014/main" id="{4114C415-51F6-E34D-B599-A28351182A3C}"/>
                  </a:ext>
                </a:extLst>
              </p:cNvPr>
              <p:cNvSpPr/>
              <p:nvPr/>
            </p:nvSpPr>
            <p:spPr>
              <a:xfrm>
                <a:off x="2888225" y="4799348"/>
                <a:ext cx="806900" cy="806900"/>
              </a:xfrm>
              <a:prstGeom prst="snip2DiagRect">
                <a:avLst>
                  <a:gd name="adj1" fmla="val 0"/>
                  <a:gd name="adj2" fmla="val 5000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4" name="Isosceles Triangle 203">
                <a:extLst>
                  <a:ext uri="{FF2B5EF4-FFF2-40B4-BE49-F238E27FC236}">
                    <a16:creationId xmlns:a16="http://schemas.microsoft.com/office/drawing/2014/main" id="{88D7AD0C-6C36-D10E-7A3E-2B83A70BCBE8}"/>
                  </a:ext>
                </a:extLst>
              </p:cNvPr>
              <p:cNvSpPr/>
              <p:nvPr/>
            </p:nvSpPr>
            <p:spPr>
              <a:xfrm>
                <a:off x="2170102" y="5413769"/>
                <a:ext cx="178818" cy="192479"/>
              </a:xfrm>
              <a:prstGeom prst="triangle">
                <a:avLst>
                  <a:gd name="adj" fmla="val 0"/>
                </a:avLst>
              </a:prstGeom>
              <a:solidFill>
                <a:srgbClr val="F744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5" name="TextBox 204">
              <a:extLst>
                <a:ext uri="{FF2B5EF4-FFF2-40B4-BE49-F238E27FC236}">
                  <a16:creationId xmlns:a16="http://schemas.microsoft.com/office/drawing/2014/main" id="{2828B7A0-8993-7D55-DD83-BEE39A83288F}"/>
                </a:ext>
              </a:extLst>
            </p:cNvPr>
            <p:cNvSpPr txBox="1"/>
            <p:nvPr/>
          </p:nvSpPr>
          <p:spPr>
            <a:xfrm>
              <a:off x="69164" y="3924242"/>
              <a:ext cx="2247971" cy="276999"/>
            </a:xfrm>
            <a:prstGeom prst="rect">
              <a:avLst/>
            </a:prstGeom>
            <a:noFill/>
          </p:spPr>
          <p:txBody>
            <a:bodyPr wrap="square" rtlCol="0">
              <a:spAutoFit/>
            </a:bodyPr>
            <a:lstStyle/>
            <a:p>
              <a:pPr algn="ctr"/>
              <a:r>
                <a:rPr lang="en-ID" sz="1200">
                  <a:solidFill>
                    <a:schemeClr val="bg1"/>
                  </a:solidFill>
                  <a:latin typeface="Cascadia Code Light" panose="020B0609020000020004" pitchFamily="49" charset="0"/>
                  <a:cs typeface="Cascadia Code Light" panose="020B0609020000020004" pitchFamily="49" charset="0"/>
                </a:rPr>
                <a:t>SonSmile</a:t>
              </a:r>
            </a:p>
          </p:txBody>
        </p:sp>
        <p:cxnSp>
          <p:nvCxnSpPr>
            <p:cNvPr id="206" name="Straight Connector 205">
              <a:extLst>
                <a:ext uri="{FF2B5EF4-FFF2-40B4-BE49-F238E27FC236}">
                  <a16:creationId xmlns:a16="http://schemas.microsoft.com/office/drawing/2014/main" id="{39C3355F-3277-6F6F-8242-42660423AF0A}"/>
                </a:ext>
              </a:extLst>
            </p:cNvPr>
            <p:cNvCxnSpPr>
              <a:cxnSpLocks/>
            </p:cNvCxnSpPr>
            <p:nvPr/>
          </p:nvCxnSpPr>
          <p:spPr>
            <a:xfrm flipH="1">
              <a:off x="69164" y="3924242"/>
              <a:ext cx="2255518" cy="0"/>
            </a:xfrm>
            <a:prstGeom prst="line">
              <a:avLst/>
            </a:prstGeom>
            <a:ln w="28575">
              <a:solidFill>
                <a:srgbClr val="53EFDA"/>
              </a:solidFill>
            </a:ln>
          </p:spPr>
          <p:style>
            <a:lnRef idx="1">
              <a:schemeClr val="accent1"/>
            </a:lnRef>
            <a:fillRef idx="0">
              <a:schemeClr val="accent1"/>
            </a:fillRef>
            <a:effectRef idx="0">
              <a:schemeClr val="accent1"/>
            </a:effectRef>
            <a:fontRef idx="minor">
              <a:schemeClr val="tx1"/>
            </a:fontRef>
          </p:style>
        </p:cxnSp>
        <p:sp>
          <p:nvSpPr>
            <p:cNvPr id="207" name="Isosceles Triangle 206">
              <a:extLst>
                <a:ext uri="{FF2B5EF4-FFF2-40B4-BE49-F238E27FC236}">
                  <a16:creationId xmlns:a16="http://schemas.microsoft.com/office/drawing/2014/main" id="{C7EFCA4C-4662-3665-58A8-9E0B4D2C8F68}"/>
                </a:ext>
              </a:extLst>
            </p:cNvPr>
            <p:cNvSpPr/>
            <p:nvPr/>
          </p:nvSpPr>
          <p:spPr>
            <a:xfrm rot="10800000">
              <a:off x="58412" y="4684338"/>
              <a:ext cx="2266269" cy="1051279"/>
            </a:xfrm>
            <a:prstGeom prst="triangle">
              <a:avLst/>
            </a:prstGeom>
            <a:solidFill>
              <a:srgbClr val="0F1824"/>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8" name="Straight Connector 207">
              <a:extLst>
                <a:ext uri="{FF2B5EF4-FFF2-40B4-BE49-F238E27FC236}">
                  <a16:creationId xmlns:a16="http://schemas.microsoft.com/office/drawing/2014/main" id="{BB3C0C1E-3454-C99F-8BDF-B362FB18E6DD}"/>
                </a:ext>
              </a:extLst>
            </p:cNvPr>
            <p:cNvCxnSpPr>
              <a:cxnSpLocks/>
            </p:cNvCxnSpPr>
            <p:nvPr/>
          </p:nvCxnSpPr>
          <p:spPr>
            <a:xfrm flipH="1">
              <a:off x="69164" y="1376296"/>
              <a:ext cx="225507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9" name="Group 208">
              <a:extLst>
                <a:ext uri="{FF2B5EF4-FFF2-40B4-BE49-F238E27FC236}">
                  <a16:creationId xmlns:a16="http://schemas.microsoft.com/office/drawing/2014/main" id="{B03F49C2-8276-9306-466E-F05CF418C481}"/>
                </a:ext>
              </a:extLst>
            </p:cNvPr>
            <p:cNvGrpSpPr/>
            <p:nvPr/>
          </p:nvGrpSpPr>
          <p:grpSpPr>
            <a:xfrm>
              <a:off x="485961" y="4677866"/>
              <a:ext cx="1342839" cy="113782"/>
              <a:chOff x="5102562" y="895948"/>
              <a:chExt cx="2084025" cy="743097"/>
            </a:xfrm>
          </p:grpSpPr>
          <p:sp>
            <p:nvSpPr>
              <p:cNvPr id="210" name="Rectangle 209">
                <a:extLst>
                  <a:ext uri="{FF2B5EF4-FFF2-40B4-BE49-F238E27FC236}">
                    <a16:creationId xmlns:a16="http://schemas.microsoft.com/office/drawing/2014/main" id="{3B1F27A2-1EE5-B233-DDF7-468ED93032CC}"/>
                  </a:ext>
                </a:extLst>
              </p:cNvPr>
              <p:cNvSpPr/>
              <p:nvPr/>
            </p:nvSpPr>
            <p:spPr>
              <a:xfrm flipV="1">
                <a:off x="5766160" y="895948"/>
                <a:ext cx="1420427" cy="441279"/>
              </a:xfrm>
              <a:prstGeom prst="rect">
                <a:avLst/>
              </a:pr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1" name="Rectangle 210">
                <a:extLst>
                  <a:ext uri="{FF2B5EF4-FFF2-40B4-BE49-F238E27FC236}">
                    <a16:creationId xmlns:a16="http://schemas.microsoft.com/office/drawing/2014/main" id="{6CDE9481-B4C7-090F-8C46-1339CBE9732D}"/>
                  </a:ext>
                </a:extLst>
              </p:cNvPr>
              <p:cNvSpPr/>
              <p:nvPr/>
            </p:nvSpPr>
            <p:spPr>
              <a:xfrm>
                <a:off x="5102562" y="1488136"/>
                <a:ext cx="1420427" cy="150909"/>
              </a:xfrm>
              <a:prstGeom prst="rect">
                <a:avLst/>
              </a:prstGeom>
              <a:solidFill>
                <a:srgbClr val="E6E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12" name="TextBox 211">
              <a:extLst>
                <a:ext uri="{FF2B5EF4-FFF2-40B4-BE49-F238E27FC236}">
                  <a16:creationId xmlns:a16="http://schemas.microsoft.com/office/drawing/2014/main" id="{42E10085-7AE8-077F-DBEF-05BE09F4CE25}"/>
                </a:ext>
              </a:extLst>
            </p:cNvPr>
            <p:cNvSpPr txBox="1"/>
            <p:nvPr/>
          </p:nvSpPr>
          <p:spPr>
            <a:xfrm>
              <a:off x="76272" y="3572300"/>
              <a:ext cx="2247971" cy="338554"/>
            </a:xfrm>
            <a:prstGeom prst="rect">
              <a:avLst/>
            </a:prstGeom>
            <a:solidFill>
              <a:schemeClr val="bg1"/>
            </a:solidFill>
          </p:spPr>
          <p:txBody>
            <a:bodyPr wrap="square" rtlCol="0">
              <a:spAutoFit/>
            </a:bodyPr>
            <a:lstStyle/>
            <a:p>
              <a:pPr algn="ctr"/>
              <a:r>
                <a:rPr lang="en-ID" sz="1600" b="1" err="1">
                  <a:solidFill>
                    <a:sysClr val="windowText" lastClr="000000"/>
                  </a:solidFill>
                  <a:latin typeface="Monda" panose="02000503000000000000" pitchFamily="2" charset="0"/>
                </a:rPr>
                <a:t>Nguyễn</a:t>
              </a:r>
              <a:r>
                <a:rPr lang="en-ID" sz="1600" b="1">
                  <a:solidFill>
                    <a:sysClr val="windowText" lastClr="000000"/>
                  </a:solidFill>
                  <a:latin typeface="Monda" panose="02000503000000000000" pitchFamily="2" charset="0"/>
                </a:rPr>
                <a:t> </a:t>
              </a:r>
              <a:r>
                <a:rPr lang="en-ID" sz="1600" b="1" err="1">
                  <a:solidFill>
                    <a:sysClr val="windowText" lastClr="000000"/>
                  </a:solidFill>
                  <a:latin typeface="Monda" panose="02000503000000000000" pitchFamily="2" charset="0"/>
                </a:rPr>
                <a:t>Ngọc</a:t>
              </a:r>
              <a:r>
                <a:rPr lang="en-ID" sz="1600" b="1">
                  <a:solidFill>
                    <a:sysClr val="windowText" lastClr="000000"/>
                  </a:solidFill>
                  <a:latin typeface="Monda" panose="02000503000000000000" pitchFamily="2" charset="0"/>
                </a:rPr>
                <a:t> </a:t>
              </a:r>
              <a:r>
                <a:rPr lang="en-ID" sz="1600" b="1" err="1">
                  <a:solidFill>
                    <a:sysClr val="windowText" lastClr="000000"/>
                  </a:solidFill>
                  <a:latin typeface="Monda" panose="02000503000000000000" pitchFamily="2" charset="0"/>
                </a:rPr>
                <a:t>Sơn</a:t>
              </a:r>
              <a:endParaRPr lang="en-ID" sz="1600" b="1">
                <a:solidFill>
                  <a:sysClr val="windowText" lastClr="000000"/>
                </a:solidFill>
                <a:latin typeface="Monda" panose="02000503000000000000" pitchFamily="2" charset="0"/>
              </a:endParaRPr>
            </a:p>
          </p:txBody>
        </p:sp>
        <p:sp>
          <p:nvSpPr>
            <p:cNvPr id="213" name="Freeform: Shape 212">
              <a:extLst>
                <a:ext uri="{FF2B5EF4-FFF2-40B4-BE49-F238E27FC236}">
                  <a16:creationId xmlns:a16="http://schemas.microsoft.com/office/drawing/2014/main" id="{E2115129-EF11-C991-AAD0-D02C8B9E7B0F}"/>
                </a:ext>
              </a:extLst>
            </p:cNvPr>
            <p:cNvSpPr/>
            <p:nvPr/>
          </p:nvSpPr>
          <p:spPr>
            <a:xfrm rot="18946593">
              <a:off x="1230168" y="5132122"/>
              <a:ext cx="898182" cy="181971"/>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214" name="Picture 213">
              <a:extLst>
                <a:ext uri="{FF2B5EF4-FFF2-40B4-BE49-F238E27FC236}">
                  <a16:creationId xmlns:a16="http://schemas.microsoft.com/office/drawing/2014/main" id="{DC3E5FAB-C864-10FB-E138-CB0D3BF135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797" y="5397396"/>
              <a:ext cx="430575" cy="430575"/>
            </a:xfrm>
            <a:prstGeom prst="rect">
              <a:avLst/>
            </a:prstGeom>
          </p:spPr>
        </p:pic>
        <p:sp>
          <p:nvSpPr>
            <p:cNvPr id="215" name="Freeform: Shape 214">
              <a:extLst>
                <a:ext uri="{FF2B5EF4-FFF2-40B4-BE49-F238E27FC236}">
                  <a16:creationId xmlns:a16="http://schemas.microsoft.com/office/drawing/2014/main" id="{B0147424-E144-963C-EA30-632383E27363}"/>
                </a:ext>
              </a:extLst>
            </p:cNvPr>
            <p:cNvSpPr/>
            <p:nvPr/>
          </p:nvSpPr>
          <p:spPr>
            <a:xfrm rot="2433019">
              <a:off x="195884" y="5139194"/>
              <a:ext cx="883651" cy="183660"/>
            </a:xfrm>
            <a:custGeom>
              <a:avLst/>
              <a:gdLst>
                <a:gd name="connsiteX0" fmla="*/ 2902998 w 2902998"/>
                <a:gd name="connsiteY0" fmla="*/ 1375333 h 2627791"/>
                <a:gd name="connsiteX1" fmla="*/ 2902998 w 2902998"/>
                <a:gd name="connsiteY1" fmla="*/ 2627791 h 2627791"/>
                <a:gd name="connsiteX2" fmla="*/ 2337785 w 2902998"/>
                <a:gd name="connsiteY2" fmla="*/ 2627791 h 2627791"/>
                <a:gd name="connsiteX3" fmla="*/ 851486 w 2902998"/>
                <a:gd name="connsiteY3" fmla="*/ 4 h 2627791"/>
                <a:gd name="connsiteX4" fmla="*/ 1447060 w 2902998"/>
                <a:gd name="connsiteY4" fmla="*/ 4 h 2627791"/>
                <a:gd name="connsiteX5" fmla="*/ 261186 w 2902998"/>
                <a:gd name="connsiteY5" fmla="*/ 2627791 h 2627791"/>
                <a:gd name="connsiteX6" fmla="*/ 0 w 2902998"/>
                <a:gd name="connsiteY6" fmla="*/ 2627791 h 2627791"/>
                <a:gd name="connsiteX7" fmla="*/ 0 w 2902998"/>
                <a:gd name="connsiteY7" fmla="*/ 1886818 h 2627791"/>
                <a:gd name="connsiteX8" fmla="*/ 1742211 w 2902998"/>
                <a:gd name="connsiteY8" fmla="*/ 3 h 2627791"/>
                <a:gd name="connsiteX9" fmla="*/ 2337785 w 2902998"/>
                <a:gd name="connsiteY9" fmla="*/ 3 h 2627791"/>
                <a:gd name="connsiteX10" fmla="*/ 1151911 w 2902998"/>
                <a:gd name="connsiteY10" fmla="*/ 2627791 h 2627791"/>
                <a:gd name="connsiteX11" fmla="*/ 556337 w 2902998"/>
                <a:gd name="connsiteY11" fmla="*/ 2627791 h 2627791"/>
                <a:gd name="connsiteX12" fmla="*/ 2632936 w 2902998"/>
                <a:gd name="connsiteY12" fmla="*/ 2 h 2627791"/>
                <a:gd name="connsiteX13" fmla="*/ 2902998 w 2902998"/>
                <a:gd name="connsiteY13" fmla="*/ 2 h 2627791"/>
                <a:gd name="connsiteX14" fmla="*/ 2902998 w 2902998"/>
                <a:gd name="connsiteY14" fmla="*/ 721307 h 2627791"/>
                <a:gd name="connsiteX15" fmla="*/ 2042635 w 2902998"/>
                <a:gd name="connsiteY15" fmla="*/ 2627791 h 2627791"/>
                <a:gd name="connsiteX16" fmla="*/ 1447061 w 2902998"/>
                <a:gd name="connsiteY16" fmla="*/ 2627791 h 2627791"/>
                <a:gd name="connsiteX17" fmla="*/ 0 w 2902998"/>
                <a:gd name="connsiteY17" fmla="*/ 0 h 2627791"/>
                <a:gd name="connsiteX18" fmla="*/ 556335 w 2902998"/>
                <a:gd name="connsiteY18" fmla="*/ 0 h 2627791"/>
                <a:gd name="connsiteX19" fmla="*/ 0 w 2902998"/>
                <a:gd name="connsiteY19" fmla="*/ 1232787 h 262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02998" h="2627791">
                  <a:moveTo>
                    <a:pt x="2902998" y="1375333"/>
                  </a:moveTo>
                  <a:lnTo>
                    <a:pt x="2902998" y="2627791"/>
                  </a:lnTo>
                  <a:lnTo>
                    <a:pt x="2337785" y="2627791"/>
                  </a:lnTo>
                  <a:close/>
                  <a:moveTo>
                    <a:pt x="851486" y="4"/>
                  </a:moveTo>
                  <a:lnTo>
                    <a:pt x="1447060" y="4"/>
                  </a:lnTo>
                  <a:lnTo>
                    <a:pt x="261186" y="2627791"/>
                  </a:lnTo>
                  <a:lnTo>
                    <a:pt x="0" y="2627791"/>
                  </a:lnTo>
                  <a:lnTo>
                    <a:pt x="0" y="1886818"/>
                  </a:lnTo>
                  <a:close/>
                  <a:moveTo>
                    <a:pt x="1742211" y="3"/>
                  </a:moveTo>
                  <a:lnTo>
                    <a:pt x="2337785" y="3"/>
                  </a:lnTo>
                  <a:lnTo>
                    <a:pt x="1151911" y="2627791"/>
                  </a:lnTo>
                  <a:lnTo>
                    <a:pt x="556337" y="2627791"/>
                  </a:lnTo>
                  <a:close/>
                  <a:moveTo>
                    <a:pt x="2632936" y="2"/>
                  </a:moveTo>
                  <a:lnTo>
                    <a:pt x="2902998" y="2"/>
                  </a:lnTo>
                  <a:lnTo>
                    <a:pt x="2902998" y="721307"/>
                  </a:lnTo>
                  <a:lnTo>
                    <a:pt x="2042635" y="2627791"/>
                  </a:lnTo>
                  <a:lnTo>
                    <a:pt x="1447061" y="2627791"/>
                  </a:lnTo>
                  <a:close/>
                  <a:moveTo>
                    <a:pt x="0" y="0"/>
                  </a:moveTo>
                  <a:lnTo>
                    <a:pt x="556335" y="0"/>
                  </a:lnTo>
                  <a:lnTo>
                    <a:pt x="0" y="1232787"/>
                  </a:lnTo>
                  <a:close/>
                </a:path>
              </a:pathLst>
            </a:custGeom>
            <a:solidFill>
              <a:srgbClr val="53EF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216" name="Picture 215">
              <a:extLst>
                <a:ext uri="{FF2B5EF4-FFF2-40B4-BE49-F238E27FC236}">
                  <a16:creationId xmlns:a16="http://schemas.microsoft.com/office/drawing/2014/main" id="{C0568F9E-D15C-9A49-4CA5-8E3AA3F3B2C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4169" y="1408429"/>
              <a:ext cx="2247971" cy="2161947"/>
            </a:xfrm>
            <a:prstGeom prst="rect">
              <a:avLst/>
            </a:prstGeom>
          </p:spPr>
        </p:pic>
      </p:grpSp>
    </p:spTree>
    <p:extLst>
      <p:ext uri="{BB962C8B-B14F-4D97-AF65-F5344CB8AC3E}">
        <p14:creationId xmlns:p14="http://schemas.microsoft.com/office/powerpoint/2010/main" val="541222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par>
                                <p:cTn id="9" presetID="22" presetClass="entr" presetSubtype="1" fill="hold" nodeType="withEffect">
                                  <p:stCondLst>
                                    <p:cond delay="50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50"/>
                                        <p:tgtEl>
                                          <p:spTgt spid="51"/>
                                        </p:tgtEl>
                                      </p:cBhvr>
                                    </p:animEffect>
                                  </p:childTnLst>
                                </p:cTn>
                              </p:par>
                              <p:par>
                                <p:cTn id="12" presetID="22" presetClass="entr" presetSubtype="1" fill="hold" nodeType="withEffect">
                                  <p:stCondLst>
                                    <p:cond delay="1000"/>
                                  </p:stCondLst>
                                  <p:childTnLst>
                                    <p:set>
                                      <p:cBhvr>
                                        <p:cTn id="13" dur="1" fill="hold">
                                          <p:stCondLst>
                                            <p:cond delay="0"/>
                                          </p:stCondLst>
                                        </p:cTn>
                                        <p:tgtEl>
                                          <p:spTgt spid="79"/>
                                        </p:tgtEl>
                                        <p:attrNameLst>
                                          <p:attrName>style.visibility</p:attrName>
                                        </p:attrNameLst>
                                      </p:cBhvr>
                                      <p:to>
                                        <p:strVal val="visible"/>
                                      </p:to>
                                    </p:set>
                                    <p:animEffect transition="in" filter="wipe(up)">
                                      <p:cBhvr>
                                        <p:cTn id="14" dur="500"/>
                                        <p:tgtEl>
                                          <p:spTgt spid="79"/>
                                        </p:tgtEl>
                                      </p:cBhvr>
                                    </p:animEffect>
                                  </p:childTnLst>
                                </p:cTn>
                              </p:par>
                              <p:par>
                                <p:cTn id="15" presetID="22" presetClass="entr" presetSubtype="1" fill="hold" nodeType="withEffect">
                                  <p:stCondLst>
                                    <p:cond delay="100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par>
                                <p:cTn id="18" presetID="22" presetClass="entr" presetSubtype="1" fill="hold" nodeType="withEffect">
                                  <p:stCondLst>
                                    <p:cond delay="1400"/>
                                  </p:stCondLst>
                                  <p:childTnLst>
                                    <p:set>
                                      <p:cBhvr>
                                        <p:cTn id="19" dur="1" fill="hold">
                                          <p:stCondLst>
                                            <p:cond delay="0"/>
                                          </p:stCondLst>
                                        </p:cTn>
                                        <p:tgtEl>
                                          <p:spTgt spid="69"/>
                                        </p:tgtEl>
                                        <p:attrNameLst>
                                          <p:attrName>style.visibility</p:attrName>
                                        </p:attrNameLst>
                                      </p:cBhvr>
                                      <p:to>
                                        <p:strVal val="visible"/>
                                      </p:to>
                                    </p:set>
                                    <p:animEffect transition="in" filter="wipe(up)">
                                      <p:cBhvr>
                                        <p:cTn id="20" dur="500"/>
                                        <p:tgtEl>
                                          <p:spTgt spid="69"/>
                                        </p:tgtEl>
                                      </p:cBhvr>
                                    </p:animEffect>
                                  </p:childTnLst>
                                </p:cTn>
                              </p:par>
                              <p:par>
                                <p:cTn id="21" presetID="22" presetClass="entr" presetSubtype="1" fill="hold" nodeType="withEffect">
                                  <p:stCondLst>
                                    <p:cond delay="140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4312920" y="2150111"/>
            <a:ext cx="3550920" cy="3550920"/>
          </a:xfrm>
          <a:prstGeom prst="ellipse">
            <a:avLst/>
          </a:prstGeom>
          <a:noFill/>
          <a:ln w="38100">
            <a:solidFill>
              <a:schemeClr val="accent1">
                <a:lumMod val="20000"/>
                <a:lumOff val="8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 name="椭圆 4"/>
          <p:cNvSpPr/>
          <p:nvPr/>
        </p:nvSpPr>
        <p:spPr>
          <a:xfrm>
            <a:off x="5509260" y="1551940"/>
            <a:ext cx="1173480" cy="1173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客户服务经理</a:t>
            </a:r>
          </a:p>
        </p:txBody>
      </p:sp>
      <p:sp>
        <p:nvSpPr>
          <p:cNvPr id="9" name="椭圆 8"/>
          <p:cNvSpPr/>
          <p:nvPr/>
        </p:nvSpPr>
        <p:spPr>
          <a:xfrm>
            <a:off x="3779520" y="2801620"/>
            <a:ext cx="1173480" cy="1173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产品技术咨询专家</a:t>
            </a:r>
          </a:p>
        </p:txBody>
      </p:sp>
      <p:sp>
        <p:nvSpPr>
          <p:cNvPr id="10" name="椭圆 9"/>
          <p:cNvSpPr/>
          <p:nvPr/>
        </p:nvSpPr>
        <p:spPr>
          <a:xfrm>
            <a:off x="7239000" y="2801620"/>
            <a:ext cx="1173480" cy="1173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技术问题处理专家</a:t>
            </a:r>
          </a:p>
        </p:txBody>
      </p:sp>
      <p:sp>
        <p:nvSpPr>
          <p:cNvPr id="11" name="椭圆 10"/>
          <p:cNvSpPr/>
          <p:nvPr/>
        </p:nvSpPr>
        <p:spPr>
          <a:xfrm>
            <a:off x="6583680" y="4828540"/>
            <a:ext cx="1173480" cy="1173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技术培训讲师</a:t>
            </a:r>
          </a:p>
        </p:txBody>
      </p:sp>
      <p:sp>
        <p:nvSpPr>
          <p:cNvPr id="12" name="椭圆 11"/>
          <p:cNvSpPr/>
          <p:nvPr/>
        </p:nvSpPr>
        <p:spPr>
          <a:xfrm>
            <a:off x="4442460" y="4828540"/>
            <a:ext cx="1173480" cy="11734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现场服务专家</a:t>
            </a:r>
          </a:p>
        </p:txBody>
      </p:sp>
      <p:sp>
        <p:nvSpPr>
          <p:cNvPr id="6" name="燕尾形 5"/>
          <p:cNvSpPr/>
          <p:nvPr/>
        </p:nvSpPr>
        <p:spPr>
          <a:xfrm rot="5400000">
            <a:off x="6015319" y="2771140"/>
            <a:ext cx="160020" cy="274320"/>
          </a:xfrm>
          <a:prstGeom prst="chevron">
            <a:avLst>
              <a:gd name="adj" fmla="val 3611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4" name="燕尾形 13"/>
          <p:cNvSpPr/>
          <p:nvPr/>
        </p:nvSpPr>
        <p:spPr>
          <a:xfrm rot="14244344">
            <a:off x="6640686" y="4667251"/>
            <a:ext cx="160020" cy="274320"/>
          </a:xfrm>
          <a:prstGeom prst="chevron">
            <a:avLst>
              <a:gd name="adj" fmla="val 361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6" name="燕尾形 15"/>
          <p:cNvSpPr/>
          <p:nvPr/>
        </p:nvSpPr>
        <p:spPr>
          <a:xfrm rot="7355656" flipH="1">
            <a:off x="5389483" y="4667251"/>
            <a:ext cx="160020" cy="274320"/>
          </a:xfrm>
          <a:prstGeom prst="chevron">
            <a:avLst>
              <a:gd name="adj" fmla="val 361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7" name="燕尾形 16"/>
          <p:cNvSpPr/>
          <p:nvPr/>
        </p:nvSpPr>
        <p:spPr>
          <a:xfrm rot="11700000" flipH="1">
            <a:off x="5030225" y="3417095"/>
            <a:ext cx="160020" cy="274320"/>
          </a:xfrm>
          <a:prstGeom prst="chevron">
            <a:avLst>
              <a:gd name="adj" fmla="val 361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8" name="燕尾形 17"/>
          <p:cNvSpPr/>
          <p:nvPr/>
        </p:nvSpPr>
        <p:spPr>
          <a:xfrm rot="9900000">
            <a:off x="6990079" y="3417093"/>
            <a:ext cx="160020" cy="274320"/>
          </a:xfrm>
          <a:prstGeom prst="chevron">
            <a:avLst>
              <a:gd name="adj" fmla="val 361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5" name="组合 24"/>
          <p:cNvGrpSpPr/>
          <p:nvPr/>
        </p:nvGrpSpPr>
        <p:grpSpPr>
          <a:xfrm>
            <a:off x="5227320" y="3091180"/>
            <a:ext cx="1737360" cy="1737360"/>
            <a:chOff x="5227320" y="3091180"/>
            <a:chExt cx="1737360" cy="1737360"/>
          </a:xfrm>
        </p:grpSpPr>
        <p:sp>
          <p:nvSpPr>
            <p:cNvPr id="7" name="椭圆 6"/>
            <p:cNvSpPr/>
            <p:nvPr/>
          </p:nvSpPr>
          <p:spPr>
            <a:xfrm>
              <a:off x="5227320" y="3091180"/>
              <a:ext cx="1737360" cy="17373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2" name="组合 21"/>
            <p:cNvGrpSpPr/>
            <p:nvPr/>
          </p:nvGrpSpPr>
          <p:grpSpPr>
            <a:xfrm>
              <a:off x="5653298" y="3569946"/>
              <a:ext cx="885404" cy="779829"/>
              <a:chOff x="2203450" y="770309"/>
              <a:chExt cx="7785100" cy="6856812"/>
            </a:xfrm>
            <a:solidFill>
              <a:schemeClr val="bg1"/>
            </a:solidFill>
          </p:grpSpPr>
          <p:sp>
            <p:nvSpPr>
              <p:cNvPr id="23" name="任意多边形 22"/>
              <p:cNvSpPr>
                <a:spLocks/>
              </p:cNvSpPr>
              <p:nvPr/>
            </p:nvSpPr>
            <p:spPr bwMode="auto">
              <a:xfrm>
                <a:off x="6007100" y="770309"/>
                <a:ext cx="3981450" cy="6856812"/>
              </a:xfrm>
              <a:custGeom>
                <a:avLst/>
                <a:gdLst>
                  <a:gd name="connsiteX0" fmla="*/ 2051459 w 3981450"/>
                  <a:gd name="connsiteY0" fmla="*/ 1433912 h 6856812"/>
                  <a:gd name="connsiteX1" fmla="*/ 2082422 w 3981450"/>
                  <a:gd name="connsiteY1" fmla="*/ 1433912 h 6856812"/>
                  <a:gd name="connsiteX2" fmla="*/ 2112590 w 3981450"/>
                  <a:gd name="connsiteY2" fmla="*/ 1435499 h 6856812"/>
                  <a:gd name="connsiteX3" fmla="*/ 2143552 w 3981450"/>
                  <a:gd name="connsiteY3" fmla="*/ 1437880 h 6856812"/>
                  <a:gd name="connsiteX4" fmla="*/ 2173721 w 3981450"/>
                  <a:gd name="connsiteY4" fmla="*/ 1441849 h 6856812"/>
                  <a:gd name="connsiteX5" fmla="*/ 2202302 w 3981450"/>
                  <a:gd name="connsiteY5" fmla="*/ 1446610 h 6856812"/>
                  <a:gd name="connsiteX6" fmla="*/ 2232470 w 3981450"/>
                  <a:gd name="connsiteY6" fmla="*/ 1452959 h 6856812"/>
                  <a:gd name="connsiteX7" fmla="*/ 2261845 w 3981450"/>
                  <a:gd name="connsiteY7" fmla="*/ 1460102 h 6856812"/>
                  <a:gd name="connsiteX8" fmla="*/ 2289632 w 3981450"/>
                  <a:gd name="connsiteY8" fmla="*/ 1469626 h 6856812"/>
                  <a:gd name="connsiteX9" fmla="*/ 2318212 w 3981450"/>
                  <a:gd name="connsiteY9" fmla="*/ 1479149 h 6856812"/>
                  <a:gd name="connsiteX10" fmla="*/ 2345205 w 3981450"/>
                  <a:gd name="connsiteY10" fmla="*/ 1491054 h 6856812"/>
                  <a:gd name="connsiteX11" fmla="*/ 2372992 w 3981450"/>
                  <a:gd name="connsiteY11" fmla="*/ 1502958 h 6856812"/>
                  <a:gd name="connsiteX12" fmla="*/ 2390458 w 3981450"/>
                  <a:gd name="connsiteY12" fmla="*/ 1509307 h 6856812"/>
                  <a:gd name="connsiteX13" fmla="*/ 2406336 w 3981450"/>
                  <a:gd name="connsiteY13" fmla="*/ 1517244 h 6856812"/>
                  <a:gd name="connsiteX14" fmla="*/ 2424596 w 3981450"/>
                  <a:gd name="connsiteY14" fmla="*/ 1527561 h 6856812"/>
                  <a:gd name="connsiteX15" fmla="*/ 2440474 w 3981450"/>
                  <a:gd name="connsiteY15" fmla="*/ 1537085 h 6856812"/>
                  <a:gd name="connsiteX16" fmla="*/ 3409042 w 3981450"/>
                  <a:gd name="connsiteY16" fmla="*/ 2224371 h 6856812"/>
                  <a:gd name="connsiteX17" fmla="*/ 3435241 w 3981450"/>
                  <a:gd name="connsiteY17" fmla="*/ 2243419 h 6856812"/>
                  <a:gd name="connsiteX18" fmla="*/ 3462234 w 3981450"/>
                  <a:gd name="connsiteY18" fmla="*/ 2263260 h 6856812"/>
                  <a:gd name="connsiteX19" fmla="*/ 3486845 w 3981450"/>
                  <a:gd name="connsiteY19" fmla="*/ 2283101 h 6856812"/>
                  <a:gd name="connsiteX20" fmla="*/ 3511456 w 3981450"/>
                  <a:gd name="connsiteY20" fmla="*/ 2306116 h 6856812"/>
                  <a:gd name="connsiteX21" fmla="*/ 3533686 w 3981450"/>
                  <a:gd name="connsiteY21" fmla="*/ 2329131 h 6856812"/>
                  <a:gd name="connsiteX22" fmla="*/ 3556709 w 3981450"/>
                  <a:gd name="connsiteY22" fmla="*/ 2352940 h 6856812"/>
                  <a:gd name="connsiteX23" fmla="*/ 3576557 w 3981450"/>
                  <a:gd name="connsiteY23" fmla="*/ 2377543 h 6856812"/>
                  <a:gd name="connsiteX24" fmla="*/ 3597198 w 3981450"/>
                  <a:gd name="connsiteY24" fmla="*/ 2404526 h 6856812"/>
                  <a:gd name="connsiteX25" fmla="*/ 3614664 w 3981450"/>
                  <a:gd name="connsiteY25" fmla="*/ 2430716 h 6856812"/>
                  <a:gd name="connsiteX26" fmla="*/ 3632130 w 3981450"/>
                  <a:gd name="connsiteY26" fmla="*/ 2458493 h 6856812"/>
                  <a:gd name="connsiteX27" fmla="*/ 3648802 w 3981450"/>
                  <a:gd name="connsiteY27" fmla="*/ 2487858 h 6856812"/>
                  <a:gd name="connsiteX28" fmla="*/ 3662299 w 3981450"/>
                  <a:gd name="connsiteY28" fmla="*/ 2516429 h 6856812"/>
                  <a:gd name="connsiteX29" fmla="*/ 3676589 w 3981450"/>
                  <a:gd name="connsiteY29" fmla="*/ 2545793 h 6856812"/>
                  <a:gd name="connsiteX30" fmla="*/ 3687704 w 3981450"/>
                  <a:gd name="connsiteY30" fmla="*/ 2576745 h 6856812"/>
                  <a:gd name="connsiteX31" fmla="*/ 3698819 w 3981450"/>
                  <a:gd name="connsiteY31" fmla="*/ 2606903 h 6856812"/>
                  <a:gd name="connsiteX32" fmla="*/ 3707552 w 3981450"/>
                  <a:gd name="connsiteY32" fmla="*/ 2640236 h 6856812"/>
                  <a:gd name="connsiteX33" fmla="*/ 3971129 w 3981450"/>
                  <a:gd name="connsiteY33" fmla="*/ 3622754 h 6856812"/>
                  <a:gd name="connsiteX34" fmla="*/ 3975099 w 3981450"/>
                  <a:gd name="connsiteY34" fmla="*/ 3637833 h 6856812"/>
                  <a:gd name="connsiteX35" fmla="*/ 3977480 w 3981450"/>
                  <a:gd name="connsiteY35" fmla="*/ 3652119 h 6856812"/>
                  <a:gd name="connsiteX36" fmla="*/ 3981450 w 3981450"/>
                  <a:gd name="connsiteY36" fmla="*/ 3680690 h 6856812"/>
                  <a:gd name="connsiteX37" fmla="*/ 3981450 w 3981450"/>
                  <a:gd name="connsiteY37" fmla="*/ 3710054 h 6856812"/>
                  <a:gd name="connsiteX38" fmla="*/ 3979068 w 3981450"/>
                  <a:gd name="connsiteY38" fmla="*/ 3737831 h 6856812"/>
                  <a:gd name="connsiteX39" fmla="*/ 3973511 w 3981450"/>
                  <a:gd name="connsiteY39" fmla="*/ 3765608 h 6856812"/>
                  <a:gd name="connsiteX40" fmla="*/ 3964778 w 3981450"/>
                  <a:gd name="connsiteY40" fmla="*/ 3793386 h 6856812"/>
                  <a:gd name="connsiteX41" fmla="*/ 3955251 w 3981450"/>
                  <a:gd name="connsiteY41" fmla="*/ 3817988 h 6856812"/>
                  <a:gd name="connsiteX42" fmla="*/ 3942548 w 3981450"/>
                  <a:gd name="connsiteY42" fmla="*/ 3843384 h 6856812"/>
                  <a:gd name="connsiteX43" fmla="*/ 3927464 w 3981450"/>
                  <a:gd name="connsiteY43" fmla="*/ 3866400 h 6856812"/>
                  <a:gd name="connsiteX44" fmla="*/ 3909204 w 3981450"/>
                  <a:gd name="connsiteY44" fmla="*/ 3888622 h 6856812"/>
                  <a:gd name="connsiteX45" fmla="*/ 3890944 w 3981450"/>
                  <a:gd name="connsiteY45" fmla="*/ 3909256 h 6856812"/>
                  <a:gd name="connsiteX46" fmla="*/ 3869509 w 3981450"/>
                  <a:gd name="connsiteY46" fmla="*/ 3926716 h 6856812"/>
                  <a:gd name="connsiteX47" fmla="*/ 3846486 w 3981450"/>
                  <a:gd name="connsiteY47" fmla="*/ 3943382 h 6856812"/>
                  <a:gd name="connsiteX48" fmla="*/ 3821080 w 3981450"/>
                  <a:gd name="connsiteY48" fmla="*/ 3956874 h 6856812"/>
                  <a:gd name="connsiteX49" fmla="*/ 3794882 w 3981450"/>
                  <a:gd name="connsiteY49" fmla="*/ 3969572 h 6856812"/>
                  <a:gd name="connsiteX50" fmla="*/ 3780591 w 3981450"/>
                  <a:gd name="connsiteY50" fmla="*/ 3974334 h 6856812"/>
                  <a:gd name="connsiteX51" fmla="*/ 3765507 w 3981450"/>
                  <a:gd name="connsiteY51" fmla="*/ 3978302 h 6856812"/>
                  <a:gd name="connsiteX52" fmla="*/ 3747247 w 3981450"/>
                  <a:gd name="connsiteY52" fmla="*/ 3982270 h 6856812"/>
                  <a:gd name="connsiteX53" fmla="*/ 3728193 w 3981450"/>
                  <a:gd name="connsiteY53" fmla="*/ 3986239 h 6856812"/>
                  <a:gd name="connsiteX54" fmla="*/ 3710727 w 3981450"/>
                  <a:gd name="connsiteY54" fmla="*/ 3987032 h 6856812"/>
                  <a:gd name="connsiteX55" fmla="*/ 3691674 w 3981450"/>
                  <a:gd name="connsiteY55" fmla="*/ 3988619 h 6856812"/>
                  <a:gd name="connsiteX56" fmla="*/ 3667856 w 3981450"/>
                  <a:gd name="connsiteY56" fmla="*/ 3987032 h 6856812"/>
                  <a:gd name="connsiteX57" fmla="*/ 3643245 w 3981450"/>
                  <a:gd name="connsiteY57" fmla="*/ 3984651 h 6856812"/>
                  <a:gd name="connsiteX58" fmla="*/ 3621016 w 3981450"/>
                  <a:gd name="connsiteY58" fmla="*/ 3979889 h 6856812"/>
                  <a:gd name="connsiteX59" fmla="*/ 3597992 w 3981450"/>
                  <a:gd name="connsiteY59" fmla="*/ 3973540 h 6856812"/>
                  <a:gd name="connsiteX60" fmla="*/ 3576557 w 3981450"/>
                  <a:gd name="connsiteY60" fmla="*/ 3964810 h 6856812"/>
                  <a:gd name="connsiteX61" fmla="*/ 3555121 w 3981450"/>
                  <a:gd name="connsiteY61" fmla="*/ 3954493 h 6856812"/>
                  <a:gd name="connsiteX62" fmla="*/ 3535274 w 3981450"/>
                  <a:gd name="connsiteY62" fmla="*/ 3943382 h 6856812"/>
                  <a:gd name="connsiteX63" fmla="*/ 3516220 w 3981450"/>
                  <a:gd name="connsiteY63" fmla="*/ 3929097 h 6856812"/>
                  <a:gd name="connsiteX64" fmla="*/ 3497166 w 3981450"/>
                  <a:gd name="connsiteY64" fmla="*/ 3914018 h 6856812"/>
                  <a:gd name="connsiteX65" fmla="*/ 3481288 w 3981450"/>
                  <a:gd name="connsiteY65" fmla="*/ 3898145 h 6856812"/>
                  <a:gd name="connsiteX66" fmla="*/ 3465410 w 3981450"/>
                  <a:gd name="connsiteY66" fmla="*/ 3879892 h 6856812"/>
                  <a:gd name="connsiteX67" fmla="*/ 3451913 w 3981450"/>
                  <a:gd name="connsiteY67" fmla="*/ 3860844 h 6856812"/>
                  <a:gd name="connsiteX68" fmla="*/ 3438417 w 3981450"/>
                  <a:gd name="connsiteY68" fmla="*/ 3841004 h 6856812"/>
                  <a:gd name="connsiteX69" fmla="*/ 3428096 w 3981450"/>
                  <a:gd name="connsiteY69" fmla="*/ 3819575 h 6856812"/>
                  <a:gd name="connsiteX70" fmla="*/ 3417775 w 3981450"/>
                  <a:gd name="connsiteY70" fmla="*/ 3796560 h 6856812"/>
                  <a:gd name="connsiteX71" fmla="*/ 3410630 w 3981450"/>
                  <a:gd name="connsiteY71" fmla="*/ 3772751 h 6856812"/>
                  <a:gd name="connsiteX72" fmla="*/ 3147846 w 3981450"/>
                  <a:gd name="connsiteY72" fmla="*/ 2790233 h 6856812"/>
                  <a:gd name="connsiteX73" fmla="*/ 3144671 w 3981450"/>
                  <a:gd name="connsiteY73" fmla="*/ 2777534 h 6856812"/>
                  <a:gd name="connsiteX74" fmla="*/ 3138320 w 3981450"/>
                  <a:gd name="connsiteY74" fmla="*/ 2764836 h 6856812"/>
                  <a:gd name="connsiteX75" fmla="*/ 3132762 w 3981450"/>
                  <a:gd name="connsiteY75" fmla="*/ 2753725 h 6856812"/>
                  <a:gd name="connsiteX76" fmla="*/ 3125617 w 3981450"/>
                  <a:gd name="connsiteY76" fmla="*/ 2743408 h 6856812"/>
                  <a:gd name="connsiteX77" fmla="*/ 3117678 w 3981450"/>
                  <a:gd name="connsiteY77" fmla="*/ 2733091 h 6856812"/>
                  <a:gd name="connsiteX78" fmla="*/ 3108945 w 3981450"/>
                  <a:gd name="connsiteY78" fmla="*/ 2723567 h 6856812"/>
                  <a:gd name="connsiteX79" fmla="*/ 3098624 w 3981450"/>
                  <a:gd name="connsiteY79" fmla="*/ 2715631 h 6856812"/>
                  <a:gd name="connsiteX80" fmla="*/ 3087509 w 3981450"/>
                  <a:gd name="connsiteY80" fmla="*/ 2707694 h 6856812"/>
                  <a:gd name="connsiteX81" fmla="*/ 2909674 w 3981450"/>
                  <a:gd name="connsiteY81" fmla="*/ 2580713 h 6856812"/>
                  <a:gd name="connsiteX82" fmla="*/ 3034318 w 3981450"/>
                  <a:gd name="connsiteY82" fmla="*/ 3035465 h 6856812"/>
                  <a:gd name="connsiteX83" fmla="*/ 3043050 w 3981450"/>
                  <a:gd name="connsiteY83" fmla="*/ 3067211 h 6856812"/>
                  <a:gd name="connsiteX84" fmla="*/ 3049402 w 3981450"/>
                  <a:gd name="connsiteY84" fmla="*/ 3098956 h 6856812"/>
                  <a:gd name="connsiteX85" fmla="*/ 3053371 w 3981450"/>
                  <a:gd name="connsiteY85" fmla="*/ 3131495 h 6856812"/>
                  <a:gd name="connsiteX86" fmla="*/ 3057341 w 3981450"/>
                  <a:gd name="connsiteY86" fmla="*/ 3163240 h 6856812"/>
                  <a:gd name="connsiteX87" fmla="*/ 3059722 w 3981450"/>
                  <a:gd name="connsiteY87" fmla="*/ 3178319 h 6856812"/>
                  <a:gd name="connsiteX88" fmla="*/ 3062104 w 3981450"/>
                  <a:gd name="connsiteY88" fmla="*/ 3193399 h 6856812"/>
                  <a:gd name="connsiteX89" fmla="*/ 3139113 w 3981450"/>
                  <a:gd name="connsiteY89" fmla="*/ 4625907 h 6856812"/>
                  <a:gd name="connsiteX90" fmla="*/ 3141495 w 3981450"/>
                  <a:gd name="connsiteY90" fmla="*/ 4660034 h 6856812"/>
                  <a:gd name="connsiteX91" fmla="*/ 3145464 w 3981450"/>
                  <a:gd name="connsiteY91" fmla="*/ 4694160 h 6856812"/>
                  <a:gd name="connsiteX92" fmla="*/ 3149434 w 3981450"/>
                  <a:gd name="connsiteY92" fmla="*/ 4728286 h 6856812"/>
                  <a:gd name="connsiteX93" fmla="*/ 3153404 w 3981450"/>
                  <a:gd name="connsiteY93" fmla="*/ 4762412 h 6856812"/>
                  <a:gd name="connsiteX94" fmla="*/ 3159755 w 3981450"/>
                  <a:gd name="connsiteY94" fmla="*/ 4796539 h 6856812"/>
                  <a:gd name="connsiteX95" fmla="*/ 3166106 w 3981450"/>
                  <a:gd name="connsiteY95" fmla="*/ 4829078 h 6856812"/>
                  <a:gd name="connsiteX96" fmla="*/ 3171664 w 3981450"/>
                  <a:gd name="connsiteY96" fmla="*/ 4863204 h 6856812"/>
                  <a:gd name="connsiteX97" fmla="*/ 3179603 w 3981450"/>
                  <a:gd name="connsiteY97" fmla="*/ 4895743 h 6856812"/>
                  <a:gd name="connsiteX98" fmla="*/ 3188336 w 3981450"/>
                  <a:gd name="connsiteY98" fmla="*/ 4928282 h 6856812"/>
                  <a:gd name="connsiteX99" fmla="*/ 3197068 w 3981450"/>
                  <a:gd name="connsiteY99" fmla="*/ 4961615 h 6856812"/>
                  <a:gd name="connsiteX100" fmla="*/ 3207390 w 3981450"/>
                  <a:gd name="connsiteY100" fmla="*/ 4994154 h 6856812"/>
                  <a:gd name="connsiteX101" fmla="*/ 3218504 w 3981450"/>
                  <a:gd name="connsiteY101" fmla="*/ 5025899 h 6856812"/>
                  <a:gd name="connsiteX102" fmla="*/ 3230413 w 3981450"/>
                  <a:gd name="connsiteY102" fmla="*/ 5058438 h 6856812"/>
                  <a:gd name="connsiteX103" fmla="*/ 3242322 w 3981450"/>
                  <a:gd name="connsiteY103" fmla="*/ 5090183 h 6856812"/>
                  <a:gd name="connsiteX104" fmla="*/ 3256612 w 3981450"/>
                  <a:gd name="connsiteY104" fmla="*/ 5121135 h 6856812"/>
                  <a:gd name="connsiteX105" fmla="*/ 3270108 w 3981450"/>
                  <a:gd name="connsiteY105" fmla="*/ 5152880 h 6856812"/>
                  <a:gd name="connsiteX106" fmla="*/ 3883005 w 3981450"/>
                  <a:gd name="connsiteY106" fmla="*/ 6325871 h 6856812"/>
                  <a:gd name="connsiteX107" fmla="*/ 3891738 w 3981450"/>
                  <a:gd name="connsiteY107" fmla="*/ 6342538 h 6856812"/>
                  <a:gd name="connsiteX108" fmla="*/ 3899678 w 3981450"/>
                  <a:gd name="connsiteY108" fmla="*/ 6359997 h 6856812"/>
                  <a:gd name="connsiteX109" fmla="*/ 3906029 w 3981450"/>
                  <a:gd name="connsiteY109" fmla="*/ 6376664 h 6856812"/>
                  <a:gd name="connsiteX110" fmla="*/ 3910792 w 3981450"/>
                  <a:gd name="connsiteY110" fmla="*/ 6394124 h 6856812"/>
                  <a:gd name="connsiteX111" fmla="*/ 3915556 w 3981450"/>
                  <a:gd name="connsiteY111" fmla="*/ 6411584 h 6856812"/>
                  <a:gd name="connsiteX112" fmla="*/ 3919525 w 3981450"/>
                  <a:gd name="connsiteY112" fmla="*/ 6429837 h 6856812"/>
                  <a:gd name="connsiteX113" fmla="*/ 3921907 w 3981450"/>
                  <a:gd name="connsiteY113" fmla="*/ 6447297 h 6856812"/>
                  <a:gd name="connsiteX114" fmla="*/ 3923495 w 3981450"/>
                  <a:gd name="connsiteY114" fmla="*/ 6464757 h 6856812"/>
                  <a:gd name="connsiteX115" fmla="*/ 3925082 w 3981450"/>
                  <a:gd name="connsiteY115" fmla="*/ 6482217 h 6856812"/>
                  <a:gd name="connsiteX116" fmla="*/ 3925082 w 3981450"/>
                  <a:gd name="connsiteY116" fmla="*/ 6500471 h 6856812"/>
                  <a:gd name="connsiteX117" fmla="*/ 3925082 w 3981450"/>
                  <a:gd name="connsiteY117" fmla="*/ 6516343 h 6856812"/>
                  <a:gd name="connsiteX118" fmla="*/ 3921907 w 3981450"/>
                  <a:gd name="connsiteY118" fmla="*/ 6533803 h 6856812"/>
                  <a:gd name="connsiteX119" fmla="*/ 3921113 w 3981450"/>
                  <a:gd name="connsiteY119" fmla="*/ 6552057 h 6856812"/>
                  <a:gd name="connsiteX120" fmla="*/ 3917144 w 3981450"/>
                  <a:gd name="connsiteY120" fmla="*/ 6569517 h 6856812"/>
                  <a:gd name="connsiteX121" fmla="*/ 3913174 w 3981450"/>
                  <a:gd name="connsiteY121" fmla="*/ 6586183 h 6856812"/>
                  <a:gd name="connsiteX122" fmla="*/ 3908410 w 3981450"/>
                  <a:gd name="connsiteY122" fmla="*/ 6602056 h 6856812"/>
                  <a:gd name="connsiteX123" fmla="*/ 3903647 w 3981450"/>
                  <a:gd name="connsiteY123" fmla="*/ 6618722 h 6856812"/>
                  <a:gd name="connsiteX124" fmla="*/ 3897296 w 3981450"/>
                  <a:gd name="connsiteY124" fmla="*/ 6635388 h 6856812"/>
                  <a:gd name="connsiteX125" fmla="*/ 3889357 w 3981450"/>
                  <a:gd name="connsiteY125" fmla="*/ 6651261 h 6856812"/>
                  <a:gd name="connsiteX126" fmla="*/ 3882212 w 3981450"/>
                  <a:gd name="connsiteY126" fmla="*/ 6666340 h 6856812"/>
                  <a:gd name="connsiteX127" fmla="*/ 3872684 w 3981450"/>
                  <a:gd name="connsiteY127" fmla="*/ 6681419 h 6856812"/>
                  <a:gd name="connsiteX128" fmla="*/ 3863158 w 3981450"/>
                  <a:gd name="connsiteY128" fmla="*/ 6696498 h 6856812"/>
                  <a:gd name="connsiteX129" fmla="*/ 3852837 w 3981450"/>
                  <a:gd name="connsiteY129" fmla="*/ 6710784 h 6856812"/>
                  <a:gd name="connsiteX130" fmla="*/ 3842516 w 3981450"/>
                  <a:gd name="connsiteY130" fmla="*/ 6724275 h 6856812"/>
                  <a:gd name="connsiteX131" fmla="*/ 3829814 w 3981450"/>
                  <a:gd name="connsiteY131" fmla="*/ 6738561 h 6856812"/>
                  <a:gd name="connsiteX132" fmla="*/ 3818699 w 3981450"/>
                  <a:gd name="connsiteY132" fmla="*/ 6751259 h 6856812"/>
                  <a:gd name="connsiteX133" fmla="*/ 3805202 w 3981450"/>
                  <a:gd name="connsiteY133" fmla="*/ 6763163 h 6856812"/>
                  <a:gd name="connsiteX134" fmla="*/ 3790912 w 3981450"/>
                  <a:gd name="connsiteY134" fmla="*/ 6775068 h 6856812"/>
                  <a:gd name="connsiteX135" fmla="*/ 3777416 w 3981450"/>
                  <a:gd name="connsiteY135" fmla="*/ 6786179 h 6856812"/>
                  <a:gd name="connsiteX136" fmla="*/ 3762331 w 3981450"/>
                  <a:gd name="connsiteY136" fmla="*/ 6796496 h 6856812"/>
                  <a:gd name="connsiteX137" fmla="*/ 3747247 w 3981450"/>
                  <a:gd name="connsiteY137" fmla="*/ 6806020 h 6856812"/>
                  <a:gd name="connsiteX138" fmla="*/ 3730575 w 3981450"/>
                  <a:gd name="connsiteY138" fmla="*/ 6815543 h 6856812"/>
                  <a:gd name="connsiteX139" fmla="*/ 3710727 w 3981450"/>
                  <a:gd name="connsiteY139" fmla="*/ 6825067 h 6856812"/>
                  <a:gd name="connsiteX140" fmla="*/ 3689292 w 3981450"/>
                  <a:gd name="connsiteY140" fmla="*/ 6833797 h 6856812"/>
                  <a:gd name="connsiteX141" fmla="*/ 3668650 w 3981450"/>
                  <a:gd name="connsiteY141" fmla="*/ 6840146 h 6856812"/>
                  <a:gd name="connsiteX142" fmla="*/ 3647214 w 3981450"/>
                  <a:gd name="connsiteY142" fmla="*/ 6846495 h 6856812"/>
                  <a:gd name="connsiteX143" fmla="*/ 3625779 w 3981450"/>
                  <a:gd name="connsiteY143" fmla="*/ 6850463 h 6856812"/>
                  <a:gd name="connsiteX144" fmla="*/ 3604344 w 3981450"/>
                  <a:gd name="connsiteY144" fmla="*/ 6854431 h 6856812"/>
                  <a:gd name="connsiteX145" fmla="*/ 3584496 w 3981450"/>
                  <a:gd name="connsiteY145" fmla="*/ 6856812 h 6856812"/>
                  <a:gd name="connsiteX146" fmla="*/ 3563060 w 3981450"/>
                  <a:gd name="connsiteY146" fmla="*/ 6856812 h 6856812"/>
                  <a:gd name="connsiteX147" fmla="*/ 3537655 w 3981450"/>
                  <a:gd name="connsiteY147" fmla="*/ 6855225 h 6856812"/>
                  <a:gd name="connsiteX148" fmla="*/ 3513838 w 3981450"/>
                  <a:gd name="connsiteY148" fmla="*/ 6852844 h 6856812"/>
                  <a:gd name="connsiteX149" fmla="*/ 3490021 w 3981450"/>
                  <a:gd name="connsiteY149" fmla="*/ 6848876 h 6856812"/>
                  <a:gd name="connsiteX150" fmla="*/ 3465410 w 3981450"/>
                  <a:gd name="connsiteY150" fmla="*/ 6844114 h 6856812"/>
                  <a:gd name="connsiteX151" fmla="*/ 3443180 w 3981450"/>
                  <a:gd name="connsiteY151" fmla="*/ 6836971 h 6856812"/>
                  <a:gd name="connsiteX152" fmla="*/ 3420157 w 3981450"/>
                  <a:gd name="connsiteY152" fmla="*/ 6827448 h 6856812"/>
                  <a:gd name="connsiteX153" fmla="*/ 3397928 w 3981450"/>
                  <a:gd name="connsiteY153" fmla="*/ 6817924 h 6856812"/>
                  <a:gd name="connsiteX154" fmla="*/ 3377286 w 3981450"/>
                  <a:gd name="connsiteY154" fmla="*/ 6806020 h 6856812"/>
                  <a:gd name="connsiteX155" fmla="*/ 3355850 w 3981450"/>
                  <a:gd name="connsiteY155" fmla="*/ 6792528 h 6856812"/>
                  <a:gd name="connsiteX156" fmla="*/ 3336796 w 3981450"/>
                  <a:gd name="connsiteY156" fmla="*/ 6779036 h 6856812"/>
                  <a:gd name="connsiteX157" fmla="*/ 3318536 w 3981450"/>
                  <a:gd name="connsiteY157" fmla="*/ 6762370 h 6856812"/>
                  <a:gd name="connsiteX158" fmla="*/ 3299483 w 3981450"/>
                  <a:gd name="connsiteY158" fmla="*/ 6744910 h 6856812"/>
                  <a:gd name="connsiteX159" fmla="*/ 3282811 w 3981450"/>
                  <a:gd name="connsiteY159" fmla="*/ 6725863 h 6856812"/>
                  <a:gd name="connsiteX160" fmla="*/ 3267726 w 3981450"/>
                  <a:gd name="connsiteY160" fmla="*/ 6705228 h 6856812"/>
                  <a:gd name="connsiteX161" fmla="*/ 3254230 w 3981450"/>
                  <a:gd name="connsiteY161" fmla="*/ 6683800 h 6856812"/>
                  <a:gd name="connsiteX162" fmla="*/ 3241528 w 3981450"/>
                  <a:gd name="connsiteY162" fmla="*/ 6662372 h 6856812"/>
                  <a:gd name="connsiteX163" fmla="*/ 2623867 w 3981450"/>
                  <a:gd name="connsiteY163" fmla="*/ 5480651 h 6856812"/>
                  <a:gd name="connsiteX164" fmla="*/ 2615928 w 3981450"/>
                  <a:gd name="connsiteY164" fmla="*/ 5465572 h 6856812"/>
                  <a:gd name="connsiteX165" fmla="*/ 2594492 w 3981450"/>
                  <a:gd name="connsiteY165" fmla="*/ 5418748 h 6856812"/>
                  <a:gd name="connsiteX166" fmla="*/ 2573057 w 3981450"/>
                  <a:gd name="connsiteY166" fmla="*/ 5371130 h 6856812"/>
                  <a:gd name="connsiteX167" fmla="*/ 2554003 w 3981450"/>
                  <a:gd name="connsiteY167" fmla="*/ 5321924 h 6856812"/>
                  <a:gd name="connsiteX168" fmla="*/ 2536537 w 3981450"/>
                  <a:gd name="connsiteY168" fmla="*/ 5274306 h 6856812"/>
                  <a:gd name="connsiteX169" fmla="*/ 2519865 w 3981450"/>
                  <a:gd name="connsiteY169" fmla="*/ 5225101 h 6856812"/>
                  <a:gd name="connsiteX170" fmla="*/ 2503987 w 3981450"/>
                  <a:gd name="connsiteY170" fmla="*/ 5174308 h 6856812"/>
                  <a:gd name="connsiteX171" fmla="*/ 2489696 w 3981450"/>
                  <a:gd name="connsiteY171" fmla="*/ 5125103 h 6856812"/>
                  <a:gd name="connsiteX172" fmla="*/ 2476994 w 3981450"/>
                  <a:gd name="connsiteY172" fmla="*/ 5075104 h 6856812"/>
                  <a:gd name="connsiteX173" fmla="*/ 2465085 w 3981450"/>
                  <a:gd name="connsiteY173" fmla="*/ 5024312 h 6856812"/>
                  <a:gd name="connsiteX174" fmla="*/ 2454764 w 3981450"/>
                  <a:gd name="connsiteY174" fmla="*/ 4974313 h 6856812"/>
                  <a:gd name="connsiteX175" fmla="*/ 2444444 w 3981450"/>
                  <a:gd name="connsiteY175" fmla="*/ 4923520 h 6856812"/>
                  <a:gd name="connsiteX176" fmla="*/ 2437298 w 3981450"/>
                  <a:gd name="connsiteY176" fmla="*/ 4871934 h 6856812"/>
                  <a:gd name="connsiteX177" fmla="*/ 2429359 w 3981450"/>
                  <a:gd name="connsiteY177" fmla="*/ 4821141 h 6856812"/>
                  <a:gd name="connsiteX178" fmla="*/ 2423008 w 3981450"/>
                  <a:gd name="connsiteY178" fmla="*/ 4769555 h 6856812"/>
                  <a:gd name="connsiteX179" fmla="*/ 2419038 w 3981450"/>
                  <a:gd name="connsiteY179" fmla="*/ 4717175 h 6856812"/>
                  <a:gd name="connsiteX180" fmla="*/ 2415863 w 3981450"/>
                  <a:gd name="connsiteY180" fmla="*/ 4665589 h 6856812"/>
                  <a:gd name="connsiteX181" fmla="*/ 2373786 w 3981450"/>
                  <a:gd name="connsiteY181" fmla="*/ 3891796 h 6856812"/>
                  <a:gd name="connsiteX182" fmla="*/ 2369022 w 3981450"/>
                  <a:gd name="connsiteY182" fmla="*/ 3891796 h 6856812"/>
                  <a:gd name="connsiteX183" fmla="*/ 1663238 w 3981450"/>
                  <a:gd name="connsiteY183" fmla="*/ 4856855 h 6856812"/>
                  <a:gd name="connsiteX184" fmla="*/ 1632276 w 3981450"/>
                  <a:gd name="connsiteY184" fmla="*/ 4899711 h 6856812"/>
                  <a:gd name="connsiteX185" fmla="*/ 1604489 w 3981450"/>
                  <a:gd name="connsiteY185" fmla="*/ 4944155 h 6856812"/>
                  <a:gd name="connsiteX186" fmla="*/ 1580672 w 3981450"/>
                  <a:gd name="connsiteY186" fmla="*/ 4990185 h 6856812"/>
                  <a:gd name="connsiteX187" fmla="*/ 1558442 w 3981450"/>
                  <a:gd name="connsiteY187" fmla="*/ 5037010 h 6856812"/>
                  <a:gd name="connsiteX188" fmla="*/ 1537801 w 3981450"/>
                  <a:gd name="connsiteY188" fmla="*/ 5083834 h 6856812"/>
                  <a:gd name="connsiteX189" fmla="*/ 1518747 w 3981450"/>
                  <a:gd name="connsiteY189" fmla="*/ 5133039 h 6856812"/>
                  <a:gd name="connsiteX190" fmla="*/ 1503662 w 3981450"/>
                  <a:gd name="connsiteY190" fmla="*/ 5183038 h 6856812"/>
                  <a:gd name="connsiteX191" fmla="*/ 1491754 w 3981450"/>
                  <a:gd name="connsiteY191" fmla="*/ 5233831 h 6856812"/>
                  <a:gd name="connsiteX192" fmla="*/ 1191657 w 3981450"/>
                  <a:gd name="connsiteY192" fmla="*/ 6573485 h 6856812"/>
                  <a:gd name="connsiteX193" fmla="*/ 1183717 w 3981450"/>
                  <a:gd name="connsiteY193" fmla="*/ 6604437 h 6856812"/>
                  <a:gd name="connsiteX194" fmla="*/ 1172603 w 3981450"/>
                  <a:gd name="connsiteY194" fmla="*/ 6633801 h 6856812"/>
                  <a:gd name="connsiteX195" fmla="*/ 1159900 w 3981450"/>
                  <a:gd name="connsiteY195" fmla="*/ 6662372 h 6856812"/>
                  <a:gd name="connsiteX196" fmla="*/ 1143228 w 3981450"/>
                  <a:gd name="connsiteY196" fmla="*/ 6689356 h 6856812"/>
                  <a:gd name="connsiteX197" fmla="*/ 1125762 w 3981450"/>
                  <a:gd name="connsiteY197" fmla="*/ 6714752 h 6856812"/>
                  <a:gd name="connsiteX198" fmla="*/ 1106708 w 3981450"/>
                  <a:gd name="connsiteY198" fmla="*/ 6736974 h 6856812"/>
                  <a:gd name="connsiteX199" fmla="*/ 1085273 w 3981450"/>
                  <a:gd name="connsiteY199" fmla="*/ 6758402 h 6856812"/>
                  <a:gd name="connsiteX200" fmla="*/ 1063043 w 3981450"/>
                  <a:gd name="connsiteY200" fmla="*/ 6779036 h 6856812"/>
                  <a:gd name="connsiteX201" fmla="*/ 1038432 w 3981450"/>
                  <a:gd name="connsiteY201" fmla="*/ 6796496 h 6856812"/>
                  <a:gd name="connsiteX202" fmla="*/ 1013821 w 3981450"/>
                  <a:gd name="connsiteY202" fmla="*/ 6811575 h 6856812"/>
                  <a:gd name="connsiteX203" fmla="*/ 986034 w 3981450"/>
                  <a:gd name="connsiteY203" fmla="*/ 6825067 h 6856812"/>
                  <a:gd name="connsiteX204" fmla="*/ 958248 w 3981450"/>
                  <a:gd name="connsiteY204" fmla="*/ 6836971 h 6856812"/>
                  <a:gd name="connsiteX205" fmla="*/ 928873 w 3981450"/>
                  <a:gd name="connsiteY205" fmla="*/ 6845701 h 6856812"/>
                  <a:gd name="connsiteX206" fmla="*/ 898704 w 3981450"/>
                  <a:gd name="connsiteY206" fmla="*/ 6852050 h 6856812"/>
                  <a:gd name="connsiteX207" fmla="*/ 868536 w 3981450"/>
                  <a:gd name="connsiteY207" fmla="*/ 6855225 h 6856812"/>
                  <a:gd name="connsiteX208" fmla="*/ 838367 w 3981450"/>
                  <a:gd name="connsiteY208" fmla="*/ 6856812 h 6856812"/>
                  <a:gd name="connsiteX209" fmla="*/ 818520 w 3981450"/>
                  <a:gd name="connsiteY209" fmla="*/ 6856812 h 6856812"/>
                  <a:gd name="connsiteX210" fmla="*/ 797878 w 3981450"/>
                  <a:gd name="connsiteY210" fmla="*/ 6854431 h 6856812"/>
                  <a:gd name="connsiteX211" fmla="*/ 778824 w 3981450"/>
                  <a:gd name="connsiteY211" fmla="*/ 6852050 h 6856812"/>
                  <a:gd name="connsiteX212" fmla="*/ 758977 w 3981450"/>
                  <a:gd name="connsiteY212" fmla="*/ 6848082 h 6856812"/>
                  <a:gd name="connsiteX213" fmla="*/ 739923 w 3981450"/>
                  <a:gd name="connsiteY213" fmla="*/ 6843320 h 6856812"/>
                  <a:gd name="connsiteX214" fmla="*/ 722457 w 3981450"/>
                  <a:gd name="connsiteY214" fmla="*/ 6837765 h 6856812"/>
                  <a:gd name="connsiteX215" fmla="*/ 705785 w 3981450"/>
                  <a:gd name="connsiteY215" fmla="*/ 6831416 h 6856812"/>
                  <a:gd name="connsiteX216" fmla="*/ 688319 w 3981450"/>
                  <a:gd name="connsiteY216" fmla="*/ 6825067 h 6856812"/>
                  <a:gd name="connsiteX217" fmla="*/ 671647 w 3981450"/>
                  <a:gd name="connsiteY217" fmla="*/ 6816337 h 6856812"/>
                  <a:gd name="connsiteX218" fmla="*/ 656562 w 3981450"/>
                  <a:gd name="connsiteY218" fmla="*/ 6809194 h 6856812"/>
                  <a:gd name="connsiteX219" fmla="*/ 641478 w 3981450"/>
                  <a:gd name="connsiteY219" fmla="*/ 6798877 h 6856812"/>
                  <a:gd name="connsiteX220" fmla="*/ 626394 w 3981450"/>
                  <a:gd name="connsiteY220" fmla="*/ 6788560 h 6856812"/>
                  <a:gd name="connsiteX221" fmla="*/ 612897 w 3981450"/>
                  <a:gd name="connsiteY221" fmla="*/ 6779036 h 6856812"/>
                  <a:gd name="connsiteX222" fmla="*/ 598607 w 3981450"/>
                  <a:gd name="connsiteY222" fmla="*/ 6767132 h 6856812"/>
                  <a:gd name="connsiteX223" fmla="*/ 585905 w 3981450"/>
                  <a:gd name="connsiteY223" fmla="*/ 6756021 h 6856812"/>
                  <a:gd name="connsiteX224" fmla="*/ 573202 w 3981450"/>
                  <a:gd name="connsiteY224" fmla="*/ 6743323 h 6856812"/>
                  <a:gd name="connsiteX225" fmla="*/ 562087 w 3981450"/>
                  <a:gd name="connsiteY225" fmla="*/ 6730624 h 6856812"/>
                  <a:gd name="connsiteX226" fmla="*/ 550973 w 3981450"/>
                  <a:gd name="connsiteY226" fmla="*/ 6717133 h 6856812"/>
                  <a:gd name="connsiteX227" fmla="*/ 540652 w 3981450"/>
                  <a:gd name="connsiteY227" fmla="*/ 6702847 h 6856812"/>
                  <a:gd name="connsiteX228" fmla="*/ 531919 w 3981450"/>
                  <a:gd name="connsiteY228" fmla="*/ 6687768 h 6856812"/>
                  <a:gd name="connsiteX229" fmla="*/ 521598 w 3981450"/>
                  <a:gd name="connsiteY229" fmla="*/ 6672689 h 6856812"/>
                  <a:gd name="connsiteX230" fmla="*/ 514453 w 3981450"/>
                  <a:gd name="connsiteY230" fmla="*/ 6657610 h 6856812"/>
                  <a:gd name="connsiteX231" fmla="*/ 506514 w 3981450"/>
                  <a:gd name="connsiteY231" fmla="*/ 6642531 h 6856812"/>
                  <a:gd name="connsiteX232" fmla="*/ 500162 w 3981450"/>
                  <a:gd name="connsiteY232" fmla="*/ 6625865 h 6856812"/>
                  <a:gd name="connsiteX233" fmla="*/ 493811 w 3981450"/>
                  <a:gd name="connsiteY233" fmla="*/ 6609992 h 6856812"/>
                  <a:gd name="connsiteX234" fmla="*/ 489048 w 3981450"/>
                  <a:gd name="connsiteY234" fmla="*/ 6593326 h 6856812"/>
                  <a:gd name="connsiteX235" fmla="*/ 484284 w 3981450"/>
                  <a:gd name="connsiteY235" fmla="*/ 6575866 h 6856812"/>
                  <a:gd name="connsiteX236" fmla="*/ 480315 w 3981450"/>
                  <a:gd name="connsiteY236" fmla="*/ 6559200 h 6856812"/>
                  <a:gd name="connsiteX237" fmla="*/ 477933 w 3981450"/>
                  <a:gd name="connsiteY237" fmla="*/ 6541740 h 6856812"/>
                  <a:gd name="connsiteX238" fmla="*/ 476345 w 3981450"/>
                  <a:gd name="connsiteY238" fmla="*/ 6524280 h 6856812"/>
                  <a:gd name="connsiteX239" fmla="*/ 475551 w 3981450"/>
                  <a:gd name="connsiteY239" fmla="*/ 6506820 h 6856812"/>
                  <a:gd name="connsiteX240" fmla="*/ 475551 w 3981450"/>
                  <a:gd name="connsiteY240" fmla="*/ 6487773 h 6856812"/>
                  <a:gd name="connsiteX241" fmla="*/ 475551 w 3981450"/>
                  <a:gd name="connsiteY241" fmla="*/ 6470313 h 6856812"/>
                  <a:gd name="connsiteX242" fmla="*/ 477933 w 3981450"/>
                  <a:gd name="connsiteY242" fmla="*/ 6451265 h 6856812"/>
                  <a:gd name="connsiteX243" fmla="*/ 480315 w 3981450"/>
                  <a:gd name="connsiteY243" fmla="*/ 6433012 h 6856812"/>
                  <a:gd name="connsiteX244" fmla="*/ 484284 w 3981450"/>
                  <a:gd name="connsiteY244" fmla="*/ 6414758 h 6856812"/>
                  <a:gd name="connsiteX245" fmla="*/ 784382 w 3981450"/>
                  <a:gd name="connsiteY245" fmla="*/ 5075104 h 6856812"/>
                  <a:gd name="connsiteX246" fmla="*/ 793908 w 3981450"/>
                  <a:gd name="connsiteY246" fmla="*/ 5032248 h 6856812"/>
                  <a:gd name="connsiteX247" fmla="*/ 805817 w 3981450"/>
                  <a:gd name="connsiteY247" fmla="*/ 4987804 h 6856812"/>
                  <a:gd name="connsiteX248" fmla="*/ 818520 w 3981450"/>
                  <a:gd name="connsiteY248" fmla="*/ 4944948 h 6856812"/>
                  <a:gd name="connsiteX249" fmla="*/ 832016 w 3981450"/>
                  <a:gd name="connsiteY249" fmla="*/ 4902092 h 6856812"/>
                  <a:gd name="connsiteX250" fmla="*/ 845513 w 3981450"/>
                  <a:gd name="connsiteY250" fmla="*/ 4860823 h 6856812"/>
                  <a:gd name="connsiteX251" fmla="*/ 862185 w 3981450"/>
                  <a:gd name="connsiteY251" fmla="*/ 4818760 h 6856812"/>
                  <a:gd name="connsiteX252" fmla="*/ 878857 w 3981450"/>
                  <a:gd name="connsiteY252" fmla="*/ 4777491 h 6856812"/>
                  <a:gd name="connsiteX253" fmla="*/ 896323 w 3981450"/>
                  <a:gd name="connsiteY253" fmla="*/ 4737016 h 6856812"/>
                  <a:gd name="connsiteX254" fmla="*/ 915376 w 3981450"/>
                  <a:gd name="connsiteY254" fmla="*/ 4696541 h 6856812"/>
                  <a:gd name="connsiteX255" fmla="*/ 935224 w 3981450"/>
                  <a:gd name="connsiteY255" fmla="*/ 4656065 h 6856812"/>
                  <a:gd name="connsiteX256" fmla="*/ 956660 w 3981450"/>
                  <a:gd name="connsiteY256" fmla="*/ 4617177 h 6856812"/>
                  <a:gd name="connsiteX257" fmla="*/ 978095 w 3981450"/>
                  <a:gd name="connsiteY257" fmla="*/ 4579877 h 6856812"/>
                  <a:gd name="connsiteX258" fmla="*/ 1001912 w 3981450"/>
                  <a:gd name="connsiteY258" fmla="*/ 4540195 h 6856812"/>
                  <a:gd name="connsiteX259" fmla="*/ 1026524 w 3981450"/>
                  <a:gd name="connsiteY259" fmla="*/ 4502894 h 6856812"/>
                  <a:gd name="connsiteX260" fmla="*/ 1051135 w 3981450"/>
                  <a:gd name="connsiteY260" fmla="*/ 4466387 h 6856812"/>
                  <a:gd name="connsiteX261" fmla="*/ 1076540 w 3981450"/>
                  <a:gd name="connsiteY261" fmla="*/ 4429880 h 6856812"/>
                  <a:gd name="connsiteX262" fmla="*/ 1764064 w 3981450"/>
                  <a:gd name="connsiteY262" fmla="*/ 3489424 h 6856812"/>
                  <a:gd name="connsiteX263" fmla="*/ 1754537 w 3981450"/>
                  <a:gd name="connsiteY263" fmla="*/ 3466408 h 6856812"/>
                  <a:gd name="connsiteX264" fmla="*/ 1745011 w 3981450"/>
                  <a:gd name="connsiteY264" fmla="*/ 3442599 h 6856812"/>
                  <a:gd name="connsiteX265" fmla="*/ 1737071 w 3981450"/>
                  <a:gd name="connsiteY265" fmla="*/ 3420378 h 6856812"/>
                  <a:gd name="connsiteX266" fmla="*/ 1729926 w 3981450"/>
                  <a:gd name="connsiteY266" fmla="*/ 3396569 h 6856812"/>
                  <a:gd name="connsiteX267" fmla="*/ 1530655 w 3981450"/>
                  <a:gd name="connsiteY267" fmla="*/ 2676743 h 6856812"/>
                  <a:gd name="connsiteX268" fmla="*/ 1413157 w 3981450"/>
                  <a:gd name="connsiteY268" fmla="*/ 2837851 h 6856812"/>
                  <a:gd name="connsiteX269" fmla="*/ 1393309 w 3981450"/>
                  <a:gd name="connsiteY269" fmla="*/ 2864040 h 6856812"/>
                  <a:gd name="connsiteX270" fmla="*/ 1371874 w 3981450"/>
                  <a:gd name="connsiteY270" fmla="*/ 2891024 h 6856812"/>
                  <a:gd name="connsiteX271" fmla="*/ 1350438 w 3981450"/>
                  <a:gd name="connsiteY271" fmla="*/ 2917214 h 6856812"/>
                  <a:gd name="connsiteX272" fmla="*/ 1329003 w 3981450"/>
                  <a:gd name="connsiteY272" fmla="*/ 2942610 h 6856812"/>
                  <a:gd name="connsiteX273" fmla="*/ 1305979 w 3981450"/>
                  <a:gd name="connsiteY273" fmla="*/ 2966419 h 6856812"/>
                  <a:gd name="connsiteX274" fmla="*/ 1282162 w 3981450"/>
                  <a:gd name="connsiteY274" fmla="*/ 2990228 h 6856812"/>
                  <a:gd name="connsiteX275" fmla="*/ 1258345 w 3981450"/>
                  <a:gd name="connsiteY275" fmla="*/ 3013244 h 6856812"/>
                  <a:gd name="connsiteX276" fmla="*/ 1234528 w 3981450"/>
                  <a:gd name="connsiteY276" fmla="*/ 3035465 h 6856812"/>
                  <a:gd name="connsiteX277" fmla="*/ 1209122 w 3981450"/>
                  <a:gd name="connsiteY277" fmla="*/ 3056893 h 6856812"/>
                  <a:gd name="connsiteX278" fmla="*/ 1182130 w 3981450"/>
                  <a:gd name="connsiteY278" fmla="*/ 3078321 h 6856812"/>
                  <a:gd name="connsiteX279" fmla="*/ 1157518 w 3981450"/>
                  <a:gd name="connsiteY279" fmla="*/ 3098956 h 6856812"/>
                  <a:gd name="connsiteX280" fmla="*/ 1129732 w 3981450"/>
                  <a:gd name="connsiteY280" fmla="*/ 3118797 h 6856812"/>
                  <a:gd name="connsiteX281" fmla="*/ 1102739 w 3981450"/>
                  <a:gd name="connsiteY281" fmla="*/ 3137844 h 6856812"/>
                  <a:gd name="connsiteX282" fmla="*/ 1074158 w 3981450"/>
                  <a:gd name="connsiteY282" fmla="*/ 3156891 h 6856812"/>
                  <a:gd name="connsiteX283" fmla="*/ 1046371 w 3981450"/>
                  <a:gd name="connsiteY283" fmla="*/ 3174351 h 6856812"/>
                  <a:gd name="connsiteX284" fmla="*/ 1016997 w 3981450"/>
                  <a:gd name="connsiteY284" fmla="*/ 3191811 h 6856812"/>
                  <a:gd name="connsiteX285" fmla="*/ 432680 w 3981450"/>
                  <a:gd name="connsiteY285" fmla="*/ 3523550 h 6856812"/>
                  <a:gd name="connsiteX286" fmla="*/ 416008 w 3981450"/>
                  <a:gd name="connsiteY286" fmla="*/ 3532280 h 6856812"/>
                  <a:gd name="connsiteX287" fmla="*/ 398542 w 3981450"/>
                  <a:gd name="connsiteY287" fmla="*/ 3540216 h 6856812"/>
                  <a:gd name="connsiteX288" fmla="*/ 380282 w 3981450"/>
                  <a:gd name="connsiteY288" fmla="*/ 3545772 h 6856812"/>
                  <a:gd name="connsiteX289" fmla="*/ 362816 w 3981450"/>
                  <a:gd name="connsiteY289" fmla="*/ 3552121 h 6856812"/>
                  <a:gd name="connsiteX290" fmla="*/ 343763 w 3981450"/>
                  <a:gd name="connsiteY290" fmla="*/ 3556089 h 6856812"/>
                  <a:gd name="connsiteX291" fmla="*/ 326297 w 3981450"/>
                  <a:gd name="connsiteY291" fmla="*/ 3558470 h 6856812"/>
                  <a:gd name="connsiteX292" fmla="*/ 307243 w 3981450"/>
                  <a:gd name="connsiteY292" fmla="*/ 3561644 h 6856812"/>
                  <a:gd name="connsiteX293" fmla="*/ 289777 w 3981450"/>
                  <a:gd name="connsiteY293" fmla="*/ 3561644 h 6856812"/>
                  <a:gd name="connsiteX294" fmla="*/ 270723 w 3981450"/>
                  <a:gd name="connsiteY294" fmla="*/ 3561644 h 6856812"/>
                  <a:gd name="connsiteX295" fmla="*/ 251669 w 3981450"/>
                  <a:gd name="connsiteY295" fmla="*/ 3558470 h 6856812"/>
                  <a:gd name="connsiteX296" fmla="*/ 233409 w 3981450"/>
                  <a:gd name="connsiteY296" fmla="*/ 3556089 h 6856812"/>
                  <a:gd name="connsiteX297" fmla="*/ 215149 w 3981450"/>
                  <a:gd name="connsiteY297" fmla="*/ 3551327 h 6856812"/>
                  <a:gd name="connsiteX298" fmla="*/ 197683 w 3981450"/>
                  <a:gd name="connsiteY298" fmla="*/ 3545772 h 6856812"/>
                  <a:gd name="connsiteX299" fmla="*/ 180217 w 3981450"/>
                  <a:gd name="connsiteY299" fmla="*/ 3540216 h 6856812"/>
                  <a:gd name="connsiteX300" fmla="*/ 162751 w 3981450"/>
                  <a:gd name="connsiteY300" fmla="*/ 3532280 h 6856812"/>
                  <a:gd name="connsiteX301" fmla="*/ 146079 w 3981450"/>
                  <a:gd name="connsiteY301" fmla="*/ 3523550 h 6856812"/>
                  <a:gd name="connsiteX302" fmla="*/ 129407 w 3981450"/>
                  <a:gd name="connsiteY302" fmla="*/ 3513233 h 6856812"/>
                  <a:gd name="connsiteX303" fmla="*/ 114323 w 3981450"/>
                  <a:gd name="connsiteY303" fmla="*/ 3502122 h 6856812"/>
                  <a:gd name="connsiteX304" fmla="*/ 99239 w 3981450"/>
                  <a:gd name="connsiteY304" fmla="*/ 3491011 h 6856812"/>
                  <a:gd name="connsiteX305" fmla="*/ 85742 w 3981450"/>
                  <a:gd name="connsiteY305" fmla="*/ 3476726 h 6856812"/>
                  <a:gd name="connsiteX306" fmla="*/ 71452 w 3981450"/>
                  <a:gd name="connsiteY306" fmla="*/ 3463234 h 6856812"/>
                  <a:gd name="connsiteX307" fmla="*/ 58749 w 3981450"/>
                  <a:gd name="connsiteY307" fmla="*/ 3448155 h 6856812"/>
                  <a:gd name="connsiteX308" fmla="*/ 47635 w 3981450"/>
                  <a:gd name="connsiteY308" fmla="*/ 3431489 h 6856812"/>
                  <a:gd name="connsiteX309" fmla="*/ 37314 w 3981450"/>
                  <a:gd name="connsiteY309" fmla="*/ 3414822 h 6856812"/>
                  <a:gd name="connsiteX310" fmla="*/ 30169 w 3981450"/>
                  <a:gd name="connsiteY310" fmla="*/ 3401331 h 6856812"/>
                  <a:gd name="connsiteX311" fmla="*/ 23817 w 3981450"/>
                  <a:gd name="connsiteY311" fmla="*/ 3387045 h 6856812"/>
                  <a:gd name="connsiteX312" fmla="*/ 13497 w 3981450"/>
                  <a:gd name="connsiteY312" fmla="*/ 3360855 h 6856812"/>
                  <a:gd name="connsiteX313" fmla="*/ 6352 w 3981450"/>
                  <a:gd name="connsiteY313" fmla="*/ 3333078 h 6856812"/>
                  <a:gd name="connsiteX314" fmla="*/ 794 w 3981450"/>
                  <a:gd name="connsiteY314" fmla="*/ 3305301 h 6856812"/>
                  <a:gd name="connsiteX315" fmla="*/ 0 w 3981450"/>
                  <a:gd name="connsiteY315" fmla="*/ 3276730 h 6856812"/>
                  <a:gd name="connsiteX316" fmla="*/ 0 w 3981450"/>
                  <a:gd name="connsiteY316" fmla="*/ 3248953 h 6856812"/>
                  <a:gd name="connsiteX317" fmla="*/ 3970 w 3981450"/>
                  <a:gd name="connsiteY317" fmla="*/ 3221176 h 6856812"/>
                  <a:gd name="connsiteX318" fmla="*/ 10321 w 3981450"/>
                  <a:gd name="connsiteY318" fmla="*/ 3194192 h 6856812"/>
                  <a:gd name="connsiteX319" fmla="*/ 19054 w 3981450"/>
                  <a:gd name="connsiteY319" fmla="*/ 3168002 h 6856812"/>
                  <a:gd name="connsiteX320" fmla="*/ 30169 w 3981450"/>
                  <a:gd name="connsiteY320" fmla="*/ 3141812 h 6856812"/>
                  <a:gd name="connsiteX321" fmla="*/ 42871 w 3981450"/>
                  <a:gd name="connsiteY321" fmla="*/ 3118003 h 6856812"/>
                  <a:gd name="connsiteX322" fmla="*/ 58749 w 3981450"/>
                  <a:gd name="connsiteY322" fmla="*/ 3094988 h 6856812"/>
                  <a:gd name="connsiteX323" fmla="*/ 77803 w 3981450"/>
                  <a:gd name="connsiteY323" fmla="*/ 3073560 h 6856812"/>
                  <a:gd name="connsiteX324" fmla="*/ 98445 w 3981450"/>
                  <a:gd name="connsiteY324" fmla="*/ 3053719 h 6856812"/>
                  <a:gd name="connsiteX325" fmla="*/ 120674 w 3981450"/>
                  <a:gd name="connsiteY325" fmla="*/ 3034672 h 6856812"/>
                  <a:gd name="connsiteX326" fmla="*/ 133377 w 3981450"/>
                  <a:gd name="connsiteY326" fmla="*/ 3026735 h 6856812"/>
                  <a:gd name="connsiteX327" fmla="*/ 146079 w 3981450"/>
                  <a:gd name="connsiteY327" fmla="*/ 3019593 h 6856812"/>
                  <a:gd name="connsiteX328" fmla="*/ 729602 w 3981450"/>
                  <a:gd name="connsiteY328" fmla="*/ 2686267 h 6856812"/>
                  <a:gd name="connsiteX329" fmla="*/ 761358 w 3981450"/>
                  <a:gd name="connsiteY329" fmla="*/ 2668806 h 6856812"/>
                  <a:gd name="connsiteX330" fmla="*/ 791527 w 3981450"/>
                  <a:gd name="connsiteY330" fmla="*/ 2647378 h 6856812"/>
                  <a:gd name="connsiteX331" fmla="*/ 819314 w 3981450"/>
                  <a:gd name="connsiteY331" fmla="*/ 2625950 h 6856812"/>
                  <a:gd name="connsiteX332" fmla="*/ 847100 w 3981450"/>
                  <a:gd name="connsiteY332" fmla="*/ 2603728 h 6856812"/>
                  <a:gd name="connsiteX333" fmla="*/ 873299 w 3981450"/>
                  <a:gd name="connsiteY333" fmla="*/ 2578332 h 6856812"/>
                  <a:gd name="connsiteX334" fmla="*/ 898704 w 3981450"/>
                  <a:gd name="connsiteY334" fmla="*/ 2552142 h 6856812"/>
                  <a:gd name="connsiteX335" fmla="*/ 921728 w 3981450"/>
                  <a:gd name="connsiteY335" fmla="*/ 2525159 h 6856812"/>
                  <a:gd name="connsiteX336" fmla="*/ 943957 w 3981450"/>
                  <a:gd name="connsiteY336" fmla="*/ 2496588 h 6856812"/>
                  <a:gd name="connsiteX337" fmla="*/ 1511602 w 3981450"/>
                  <a:gd name="connsiteY337" fmla="*/ 1717239 h 6856812"/>
                  <a:gd name="connsiteX338" fmla="*/ 1526686 w 3981450"/>
                  <a:gd name="connsiteY338" fmla="*/ 1698986 h 6856812"/>
                  <a:gd name="connsiteX339" fmla="*/ 1544152 w 3981450"/>
                  <a:gd name="connsiteY339" fmla="*/ 1680732 h 6856812"/>
                  <a:gd name="connsiteX340" fmla="*/ 1561618 w 3981450"/>
                  <a:gd name="connsiteY340" fmla="*/ 1665653 h 6856812"/>
                  <a:gd name="connsiteX341" fmla="*/ 1579878 w 3981450"/>
                  <a:gd name="connsiteY341" fmla="*/ 1652161 h 6856812"/>
                  <a:gd name="connsiteX342" fmla="*/ 1595756 w 3981450"/>
                  <a:gd name="connsiteY342" fmla="*/ 1635495 h 6856812"/>
                  <a:gd name="connsiteX343" fmla="*/ 1612428 w 3981450"/>
                  <a:gd name="connsiteY343" fmla="*/ 1619622 h 6856812"/>
                  <a:gd name="connsiteX344" fmla="*/ 1629100 w 3981450"/>
                  <a:gd name="connsiteY344" fmla="*/ 1603750 h 6856812"/>
                  <a:gd name="connsiteX345" fmla="*/ 1646566 w 3981450"/>
                  <a:gd name="connsiteY345" fmla="*/ 1588671 h 6856812"/>
                  <a:gd name="connsiteX346" fmla="*/ 1665620 w 3981450"/>
                  <a:gd name="connsiteY346" fmla="*/ 1573592 h 6856812"/>
                  <a:gd name="connsiteX347" fmla="*/ 1683086 w 3981450"/>
                  <a:gd name="connsiteY347" fmla="*/ 1560100 h 6856812"/>
                  <a:gd name="connsiteX348" fmla="*/ 1702140 w 3981450"/>
                  <a:gd name="connsiteY348" fmla="*/ 1547402 h 6856812"/>
                  <a:gd name="connsiteX349" fmla="*/ 1721987 w 3981450"/>
                  <a:gd name="connsiteY349" fmla="*/ 1534704 h 6856812"/>
                  <a:gd name="connsiteX350" fmla="*/ 1742629 w 3981450"/>
                  <a:gd name="connsiteY350" fmla="*/ 1522006 h 6856812"/>
                  <a:gd name="connsiteX351" fmla="*/ 1762477 w 3981450"/>
                  <a:gd name="connsiteY351" fmla="*/ 1510895 h 6856812"/>
                  <a:gd name="connsiteX352" fmla="*/ 1783912 w 3981450"/>
                  <a:gd name="connsiteY352" fmla="*/ 1500577 h 6856812"/>
                  <a:gd name="connsiteX353" fmla="*/ 1805348 w 3981450"/>
                  <a:gd name="connsiteY353" fmla="*/ 1491054 h 6856812"/>
                  <a:gd name="connsiteX354" fmla="*/ 1828371 w 3981450"/>
                  <a:gd name="connsiteY354" fmla="*/ 1481530 h 6856812"/>
                  <a:gd name="connsiteX355" fmla="*/ 1850600 w 3981450"/>
                  <a:gd name="connsiteY355" fmla="*/ 1472800 h 6856812"/>
                  <a:gd name="connsiteX356" fmla="*/ 1873624 w 3981450"/>
                  <a:gd name="connsiteY356" fmla="*/ 1465658 h 6856812"/>
                  <a:gd name="connsiteX357" fmla="*/ 1895853 w 3981450"/>
                  <a:gd name="connsiteY357" fmla="*/ 1457721 h 6856812"/>
                  <a:gd name="connsiteX358" fmla="*/ 1927609 w 3981450"/>
                  <a:gd name="connsiteY358" fmla="*/ 1450579 h 6856812"/>
                  <a:gd name="connsiteX359" fmla="*/ 1959366 w 3981450"/>
                  <a:gd name="connsiteY359" fmla="*/ 1444229 h 6856812"/>
                  <a:gd name="connsiteX360" fmla="*/ 1989534 w 3981450"/>
                  <a:gd name="connsiteY360" fmla="*/ 1440261 h 6856812"/>
                  <a:gd name="connsiteX361" fmla="*/ 2021291 w 3981450"/>
                  <a:gd name="connsiteY361" fmla="*/ 1436293 h 6856812"/>
                  <a:gd name="connsiteX362" fmla="*/ 1547613 w 3981450"/>
                  <a:gd name="connsiteY362" fmla="*/ 0 h 6856812"/>
                  <a:gd name="connsiteX363" fmla="*/ 2208213 w 3981450"/>
                  <a:gd name="connsiteY363" fmla="*/ 660600 h 6856812"/>
                  <a:gd name="connsiteX364" fmla="*/ 1547613 w 3981450"/>
                  <a:gd name="connsiteY364" fmla="*/ 1321200 h 6856812"/>
                  <a:gd name="connsiteX365" fmla="*/ 887013 w 3981450"/>
                  <a:gd name="connsiteY365" fmla="*/ 660600 h 6856812"/>
                  <a:gd name="connsiteX366" fmla="*/ 1547613 w 3981450"/>
                  <a:gd name="connsiteY366" fmla="*/ 0 h 685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Lst>
                <a:rect l="l" t="t" r="r" b="b"/>
                <a:pathLst>
                  <a:path w="3981450" h="6856812">
                    <a:moveTo>
                      <a:pt x="2051459" y="1433912"/>
                    </a:moveTo>
                    <a:lnTo>
                      <a:pt x="2082422" y="1433912"/>
                    </a:lnTo>
                    <a:lnTo>
                      <a:pt x="2112590" y="1435499"/>
                    </a:lnTo>
                    <a:lnTo>
                      <a:pt x="2143552" y="1437880"/>
                    </a:lnTo>
                    <a:lnTo>
                      <a:pt x="2173721" y="1441849"/>
                    </a:lnTo>
                    <a:lnTo>
                      <a:pt x="2202302" y="1446610"/>
                    </a:lnTo>
                    <a:lnTo>
                      <a:pt x="2232470" y="1452959"/>
                    </a:lnTo>
                    <a:lnTo>
                      <a:pt x="2261845" y="1460102"/>
                    </a:lnTo>
                    <a:lnTo>
                      <a:pt x="2289632" y="1469626"/>
                    </a:lnTo>
                    <a:lnTo>
                      <a:pt x="2318212" y="1479149"/>
                    </a:lnTo>
                    <a:lnTo>
                      <a:pt x="2345205" y="1491054"/>
                    </a:lnTo>
                    <a:lnTo>
                      <a:pt x="2372992" y="1502958"/>
                    </a:lnTo>
                    <a:lnTo>
                      <a:pt x="2390458" y="1509307"/>
                    </a:lnTo>
                    <a:lnTo>
                      <a:pt x="2406336" y="1517244"/>
                    </a:lnTo>
                    <a:lnTo>
                      <a:pt x="2424596" y="1527561"/>
                    </a:lnTo>
                    <a:lnTo>
                      <a:pt x="2440474" y="1537085"/>
                    </a:lnTo>
                    <a:lnTo>
                      <a:pt x="3409042" y="2224371"/>
                    </a:lnTo>
                    <a:lnTo>
                      <a:pt x="3435241" y="2243419"/>
                    </a:lnTo>
                    <a:lnTo>
                      <a:pt x="3462234" y="2263260"/>
                    </a:lnTo>
                    <a:lnTo>
                      <a:pt x="3486845" y="2283101"/>
                    </a:lnTo>
                    <a:lnTo>
                      <a:pt x="3511456" y="2306116"/>
                    </a:lnTo>
                    <a:lnTo>
                      <a:pt x="3533686" y="2329131"/>
                    </a:lnTo>
                    <a:lnTo>
                      <a:pt x="3556709" y="2352940"/>
                    </a:lnTo>
                    <a:lnTo>
                      <a:pt x="3576557" y="2377543"/>
                    </a:lnTo>
                    <a:lnTo>
                      <a:pt x="3597198" y="2404526"/>
                    </a:lnTo>
                    <a:lnTo>
                      <a:pt x="3614664" y="2430716"/>
                    </a:lnTo>
                    <a:lnTo>
                      <a:pt x="3632130" y="2458493"/>
                    </a:lnTo>
                    <a:lnTo>
                      <a:pt x="3648802" y="2487858"/>
                    </a:lnTo>
                    <a:lnTo>
                      <a:pt x="3662299" y="2516429"/>
                    </a:lnTo>
                    <a:lnTo>
                      <a:pt x="3676589" y="2545793"/>
                    </a:lnTo>
                    <a:lnTo>
                      <a:pt x="3687704" y="2576745"/>
                    </a:lnTo>
                    <a:lnTo>
                      <a:pt x="3698819" y="2606903"/>
                    </a:lnTo>
                    <a:lnTo>
                      <a:pt x="3707552" y="2640236"/>
                    </a:lnTo>
                    <a:lnTo>
                      <a:pt x="3971129" y="3622754"/>
                    </a:lnTo>
                    <a:lnTo>
                      <a:pt x="3975099" y="3637833"/>
                    </a:lnTo>
                    <a:lnTo>
                      <a:pt x="3977480" y="3652119"/>
                    </a:lnTo>
                    <a:lnTo>
                      <a:pt x="3981450" y="3680690"/>
                    </a:lnTo>
                    <a:lnTo>
                      <a:pt x="3981450" y="3710054"/>
                    </a:lnTo>
                    <a:lnTo>
                      <a:pt x="3979068" y="3737831"/>
                    </a:lnTo>
                    <a:lnTo>
                      <a:pt x="3973511" y="3765608"/>
                    </a:lnTo>
                    <a:lnTo>
                      <a:pt x="3964778" y="3793386"/>
                    </a:lnTo>
                    <a:lnTo>
                      <a:pt x="3955251" y="3817988"/>
                    </a:lnTo>
                    <a:lnTo>
                      <a:pt x="3942548" y="3843384"/>
                    </a:lnTo>
                    <a:lnTo>
                      <a:pt x="3927464" y="3866400"/>
                    </a:lnTo>
                    <a:lnTo>
                      <a:pt x="3909204" y="3888622"/>
                    </a:lnTo>
                    <a:lnTo>
                      <a:pt x="3890944" y="3909256"/>
                    </a:lnTo>
                    <a:lnTo>
                      <a:pt x="3869509" y="3926716"/>
                    </a:lnTo>
                    <a:lnTo>
                      <a:pt x="3846486" y="3943382"/>
                    </a:lnTo>
                    <a:lnTo>
                      <a:pt x="3821080" y="3956874"/>
                    </a:lnTo>
                    <a:lnTo>
                      <a:pt x="3794882" y="3969572"/>
                    </a:lnTo>
                    <a:lnTo>
                      <a:pt x="3780591" y="3974334"/>
                    </a:lnTo>
                    <a:lnTo>
                      <a:pt x="3765507" y="3978302"/>
                    </a:lnTo>
                    <a:lnTo>
                      <a:pt x="3747247" y="3982270"/>
                    </a:lnTo>
                    <a:lnTo>
                      <a:pt x="3728193" y="3986239"/>
                    </a:lnTo>
                    <a:lnTo>
                      <a:pt x="3710727" y="3987032"/>
                    </a:lnTo>
                    <a:lnTo>
                      <a:pt x="3691674" y="3988619"/>
                    </a:lnTo>
                    <a:lnTo>
                      <a:pt x="3667856" y="3987032"/>
                    </a:lnTo>
                    <a:lnTo>
                      <a:pt x="3643245" y="3984651"/>
                    </a:lnTo>
                    <a:lnTo>
                      <a:pt x="3621016" y="3979889"/>
                    </a:lnTo>
                    <a:lnTo>
                      <a:pt x="3597992" y="3973540"/>
                    </a:lnTo>
                    <a:lnTo>
                      <a:pt x="3576557" y="3964810"/>
                    </a:lnTo>
                    <a:lnTo>
                      <a:pt x="3555121" y="3954493"/>
                    </a:lnTo>
                    <a:lnTo>
                      <a:pt x="3535274" y="3943382"/>
                    </a:lnTo>
                    <a:lnTo>
                      <a:pt x="3516220" y="3929097"/>
                    </a:lnTo>
                    <a:lnTo>
                      <a:pt x="3497166" y="3914018"/>
                    </a:lnTo>
                    <a:lnTo>
                      <a:pt x="3481288" y="3898145"/>
                    </a:lnTo>
                    <a:lnTo>
                      <a:pt x="3465410" y="3879892"/>
                    </a:lnTo>
                    <a:lnTo>
                      <a:pt x="3451913" y="3860844"/>
                    </a:lnTo>
                    <a:lnTo>
                      <a:pt x="3438417" y="3841004"/>
                    </a:lnTo>
                    <a:lnTo>
                      <a:pt x="3428096" y="3819575"/>
                    </a:lnTo>
                    <a:lnTo>
                      <a:pt x="3417775" y="3796560"/>
                    </a:lnTo>
                    <a:lnTo>
                      <a:pt x="3410630" y="3772751"/>
                    </a:lnTo>
                    <a:lnTo>
                      <a:pt x="3147846" y="2790233"/>
                    </a:lnTo>
                    <a:lnTo>
                      <a:pt x="3144671" y="2777534"/>
                    </a:lnTo>
                    <a:lnTo>
                      <a:pt x="3138320" y="2764836"/>
                    </a:lnTo>
                    <a:lnTo>
                      <a:pt x="3132762" y="2753725"/>
                    </a:lnTo>
                    <a:lnTo>
                      <a:pt x="3125617" y="2743408"/>
                    </a:lnTo>
                    <a:lnTo>
                      <a:pt x="3117678" y="2733091"/>
                    </a:lnTo>
                    <a:lnTo>
                      <a:pt x="3108945" y="2723567"/>
                    </a:lnTo>
                    <a:lnTo>
                      <a:pt x="3098624" y="2715631"/>
                    </a:lnTo>
                    <a:lnTo>
                      <a:pt x="3087509" y="2707694"/>
                    </a:lnTo>
                    <a:lnTo>
                      <a:pt x="2909674" y="2580713"/>
                    </a:lnTo>
                    <a:lnTo>
                      <a:pt x="3034318" y="3035465"/>
                    </a:lnTo>
                    <a:lnTo>
                      <a:pt x="3043050" y="3067211"/>
                    </a:lnTo>
                    <a:lnTo>
                      <a:pt x="3049402" y="3098956"/>
                    </a:lnTo>
                    <a:lnTo>
                      <a:pt x="3053371" y="3131495"/>
                    </a:lnTo>
                    <a:lnTo>
                      <a:pt x="3057341" y="3163240"/>
                    </a:lnTo>
                    <a:lnTo>
                      <a:pt x="3059722" y="3178319"/>
                    </a:lnTo>
                    <a:lnTo>
                      <a:pt x="3062104" y="3193399"/>
                    </a:lnTo>
                    <a:lnTo>
                      <a:pt x="3139113" y="4625907"/>
                    </a:lnTo>
                    <a:lnTo>
                      <a:pt x="3141495" y="4660034"/>
                    </a:lnTo>
                    <a:lnTo>
                      <a:pt x="3145464" y="4694160"/>
                    </a:lnTo>
                    <a:lnTo>
                      <a:pt x="3149434" y="4728286"/>
                    </a:lnTo>
                    <a:lnTo>
                      <a:pt x="3153404" y="4762412"/>
                    </a:lnTo>
                    <a:lnTo>
                      <a:pt x="3159755" y="4796539"/>
                    </a:lnTo>
                    <a:lnTo>
                      <a:pt x="3166106" y="4829078"/>
                    </a:lnTo>
                    <a:lnTo>
                      <a:pt x="3171664" y="4863204"/>
                    </a:lnTo>
                    <a:lnTo>
                      <a:pt x="3179603" y="4895743"/>
                    </a:lnTo>
                    <a:lnTo>
                      <a:pt x="3188336" y="4928282"/>
                    </a:lnTo>
                    <a:lnTo>
                      <a:pt x="3197068" y="4961615"/>
                    </a:lnTo>
                    <a:lnTo>
                      <a:pt x="3207390" y="4994154"/>
                    </a:lnTo>
                    <a:lnTo>
                      <a:pt x="3218504" y="5025899"/>
                    </a:lnTo>
                    <a:lnTo>
                      <a:pt x="3230413" y="5058438"/>
                    </a:lnTo>
                    <a:lnTo>
                      <a:pt x="3242322" y="5090183"/>
                    </a:lnTo>
                    <a:lnTo>
                      <a:pt x="3256612" y="5121135"/>
                    </a:lnTo>
                    <a:lnTo>
                      <a:pt x="3270108" y="5152880"/>
                    </a:lnTo>
                    <a:lnTo>
                      <a:pt x="3883005" y="6325871"/>
                    </a:lnTo>
                    <a:lnTo>
                      <a:pt x="3891738" y="6342538"/>
                    </a:lnTo>
                    <a:lnTo>
                      <a:pt x="3899678" y="6359997"/>
                    </a:lnTo>
                    <a:lnTo>
                      <a:pt x="3906029" y="6376664"/>
                    </a:lnTo>
                    <a:lnTo>
                      <a:pt x="3910792" y="6394124"/>
                    </a:lnTo>
                    <a:lnTo>
                      <a:pt x="3915556" y="6411584"/>
                    </a:lnTo>
                    <a:lnTo>
                      <a:pt x="3919525" y="6429837"/>
                    </a:lnTo>
                    <a:lnTo>
                      <a:pt x="3921907" y="6447297"/>
                    </a:lnTo>
                    <a:lnTo>
                      <a:pt x="3923495" y="6464757"/>
                    </a:lnTo>
                    <a:lnTo>
                      <a:pt x="3925082" y="6482217"/>
                    </a:lnTo>
                    <a:lnTo>
                      <a:pt x="3925082" y="6500471"/>
                    </a:lnTo>
                    <a:lnTo>
                      <a:pt x="3925082" y="6516343"/>
                    </a:lnTo>
                    <a:lnTo>
                      <a:pt x="3921907" y="6533803"/>
                    </a:lnTo>
                    <a:lnTo>
                      <a:pt x="3921113" y="6552057"/>
                    </a:lnTo>
                    <a:lnTo>
                      <a:pt x="3917144" y="6569517"/>
                    </a:lnTo>
                    <a:lnTo>
                      <a:pt x="3913174" y="6586183"/>
                    </a:lnTo>
                    <a:lnTo>
                      <a:pt x="3908410" y="6602056"/>
                    </a:lnTo>
                    <a:lnTo>
                      <a:pt x="3903647" y="6618722"/>
                    </a:lnTo>
                    <a:lnTo>
                      <a:pt x="3897296" y="6635388"/>
                    </a:lnTo>
                    <a:lnTo>
                      <a:pt x="3889357" y="6651261"/>
                    </a:lnTo>
                    <a:lnTo>
                      <a:pt x="3882212" y="6666340"/>
                    </a:lnTo>
                    <a:lnTo>
                      <a:pt x="3872684" y="6681419"/>
                    </a:lnTo>
                    <a:lnTo>
                      <a:pt x="3863158" y="6696498"/>
                    </a:lnTo>
                    <a:lnTo>
                      <a:pt x="3852837" y="6710784"/>
                    </a:lnTo>
                    <a:lnTo>
                      <a:pt x="3842516" y="6724275"/>
                    </a:lnTo>
                    <a:lnTo>
                      <a:pt x="3829814" y="6738561"/>
                    </a:lnTo>
                    <a:lnTo>
                      <a:pt x="3818699" y="6751259"/>
                    </a:lnTo>
                    <a:lnTo>
                      <a:pt x="3805202" y="6763163"/>
                    </a:lnTo>
                    <a:lnTo>
                      <a:pt x="3790912" y="6775068"/>
                    </a:lnTo>
                    <a:lnTo>
                      <a:pt x="3777416" y="6786179"/>
                    </a:lnTo>
                    <a:lnTo>
                      <a:pt x="3762331" y="6796496"/>
                    </a:lnTo>
                    <a:lnTo>
                      <a:pt x="3747247" y="6806020"/>
                    </a:lnTo>
                    <a:lnTo>
                      <a:pt x="3730575" y="6815543"/>
                    </a:lnTo>
                    <a:lnTo>
                      <a:pt x="3710727" y="6825067"/>
                    </a:lnTo>
                    <a:lnTo>
                      <a:pt x="3689292" y="6833797"/>
                    </a:lnTo>
                    <a:lnTo>
                      <a:pt x="3668650" y="6840146"/>
                    </a:lnTo>
                    <a:lnTo>
                      <a:pt x="3647214" y="6846495"/>
                    </a:lnTo>
                    <a:lnTo>
                      <a:pt x="3625779" y="6850463"/>
                    </a:lnTo>
                    <a:lnTo>
                      <a:pt x="3604344" y="6854431"/>
                    </a:lnTo>
                    <a:lnTo>
                      <a:pt x="3584496" y="6856812"/>
                    </a:lnTo>
                    <a:lnTo>
                      <a:pt x="3563060" y="6856812"/>
                    </a:lnTo>
                    <a:lnTo>
                      <a:pt x="3537655" y="6855225"/>
                    </a:lnTo>
                    <a:lnTo>
                      <a:pt x="3513838" y="6852844"/>
                    </a:lnTo>
                    <a:lnTo>
                      <a:pt x="3490021" y="6848876"/>
                    </a:lnTo>
                    <a:lnTo>
                      <a:pt x="3465410" y="6844114"/>
                    </a:lnTo>
                    <a:lnTo>
                      <a:pt x="3443180" y="6836971"/>
                    </a:lnTo>
                    <a:lnTo>
                      <a:pt x="3420157" y="6827448"/>
                    </a:lnTo>
                    <a:lnTo>
                      <a:pt x="3397928" y="6817924"/>
                    </a:lnTo>
                    <a:lnTo>
                      <a:pt x="3377286" y="6806020"/>
                    </a:lnTo>
                    <a:lnTo>
                      <a:pt x="3355850" y="6792528"/>
                    </a:lnTo>
                    <a:lnTo>
                      <a:pt x="3336796" y="6779036"/>
                    </a:lnTo>
                    <a:lnTo>
                      <a:pt x="3318536" y="6762370"/>
                    </a:lnTo>
                    <a:lnTo>
                      <a:pt x="3299483" y="6744910"/>
                    </a:lnTo>
                    <a:lnTo>
                      <a:pt x="3282811" y="6725863"/>
                    </a:lnTo>
                    <a:lnTo>
                      <a:pt x="3267726" y="6705228"/>
                    </a:lnTo>
                    <a:lnTo>
                      <a:pt x="3254230" y="6683800"/>
                    </a:lnTo>
                    <a:lnTo>
                      <a:pt x="3241528" y="6662372"/>
                    </a:lnTo>
                    <a:lnTo>
                      <a:pt x="2623867" y="5480651"/>
                    </a:lnTo>
                    <a:lnTo>
                      <a:pt x="2615928" y="5465572"/>
                    </a:lnTo>
                    <a:lnTo>
                      <a:pt x="2594492" y="5418748"/>
                    </a:lnTo>
                    <a:lnTo>
                      <a:pt x="2573057" y="5371130"/>
                    </a:lnTo>
                    <a:lnTo>
                      <a:pt x="2554003" y="5321924"/>
                    </a:lnTo>
                    <a:lnTo>
                      <a:pt x="2536537" y="5274306"/>
                    </a:lnTo>
                    <a:lnTo>
                      <a:pt x="2519865" y="5225101"/>
                    </a:lnTo>
                    <a:lnTo>
                      <a:pt x="2503987" y="5174308"/>
                    </a:lnTo>
                    <a:lnTo>
                      <a:pt x="2489696" y="5125103"/>
                    </a:lnTo>
                    <a:lnTo>
                      <a:pt x="2476994" y="5075104"/>
                    </a:lnTo>
                    <a:lnTo>
                      <a:pt x="2465085" y="5024312"/>
                    </a:lnTo>
                    <a:lnTo>
                      <a:pt x="2454764" y="4974313"/>
                    </a:lnTo>
                    <a:lnTo>
                      <a:pt x="2444444" y="4923520"/>
                    </a:lnTo>
                    <a:lnTo>
                      <a:pt x="2437298" y="4871934"/>
                    </a:lnTo>
                    <a:lnTo>
                      <a:pt x="2429359" y="4821141"/>
                    </a:lnTo>
                    <a:lnTo>
                      <a:pt x="2423008" y="4769555"/>
                    </a:lnTo>
                    <a:lnTo>
                      <a:pt x="2419038" y="4717175"/>
                    </a:lnTo>
                    <a:lnTo>
                      <a:pt x="2415863" y="4665589"/>
                    </a:lnTo>
                    <a:lnTo>
                      <a:pt x="2373786" y="3891796"/>
                    </a:lnTo>
                    <a:lnTo>
                      <a:pt x="2369022" y="3891796"/>
                    </a:lnTo>
                    <a:lnTo>
                      <a:pt x="1663238" y="4856855"/>
                    </a:lnTo>
                    <a:lnTo>
                      <a:pt x="1632276" y="4899711"/>
                    </a:lnTo>
                    <a:lnTo>
                      <a:pt x="1604489" y="4944155"/>
                    </a:lnTo>
                    <a:lnTo>
                      <a:pt x="1580672" y="4990185"/>
                    </a:lnTo>
                    <a:lnTo>
                      <a:pt x="1558442" y="5037010"/>
                    </a:lnTo>
                    <a:lnTo>
                      <a:pt x="1537801" y="5083834"/>
                    </a:lnTo>
                    <a:lnTo>
                      <a:pt x="1518747" y="5133039"/>
                    </a:lnTo>
                    <a:lnTo>
                      <a:pt x="1503662" y="5183038"/>
                    </a:lnTo>
                    <a:lnTo>
                      <a:pt x="1491754" y="5233831"/>
                    </a:lnTo>
                    <a:lnTo>
                      <a:pt x="1191657" y="6573485"/>
                    </a:lnTo>
                    <a:lnTo>
                      <a:pt x="1183717" y="6604437"/>
                    </a:lnTo>
                    <a:lnTo>
                      <a:pt x="1172603" y="6633801"/>
                    </a:lnTo>
                    <a:lnTo>
                      <a:pt x="1159900" y="6662372"/>
                    </a:lnTo>
                    <a:lnTo>
                      <a:pt x="1143228" y="6689356"/>
                    </a:lnTo>
                    <a:lnTo>
                      <a:pt x="1125762" y="6714752"/>
                    </a:lnTo>
                    <a:lnTo>
                      <a:pt x="1106708" y="6736974"/>
                    </a:lnTo>
                    <a:lnTo>
                      <a:pt x="1085273" y="6758402"/>
                    </a:lnTo>
                    <a:lnTo>
                      <a:pt x="1063043" y="6779036"/>
                    </a:lnTo>
                    <a:lnTo>
                      <a:pt x="1038432" y="6796496"/>
                    </a:lnTo>
                    <a:lnTo>
                      <a:pt x="1013821" y="6811575"/>
                    </a:lnTo>
                    <a:lnTo>
                      <a:pt x="986034" y="6825067"/>
                    </a:lnTo>
                    <a:lnTo>
                      <a:pt x="958248" y="6836971"/>
                    </a:lnTo>
                    <a:lnTo>
                      <a:pt x="928873" y="6845701"/>
                    </a:lnTo>
                    <a:lnTo>
                      <a:pt x="898704" y="6852050"/>
                    </a:lnTo>
                    <a:lnTo>
                      <a:pt x="868536" y="6855225"/>
                    </a:lnTo>
                    <a:lnTo>
                      <a:pt x="838367" y="6856812"/>
                    </a:lnTo>
                    <a:lnTo>
                      <a:pt x="818520" y="6856812"/>
                    </a:lnTo>
                    <a:lnTo>
                      <a:pt x="797878" y="6854431"/>
                    </a:lnTo>
                    <a:lnTo>
                      <a:pt x="778824" y="6852050"/>
                    </a:lnTo>
                    <a:lnTo>
                      <a:pt x="758977" y="6848082"/>
                    </a:lnTo>
                    <a:lnTo>
                      <a:pt x="739923" y="6843320"/>
                    </a:lnTo>
                    <a:lnTo>
                      <a:pt x="722457" y="6837765"/>
                    </a:lnTo>
                    <a:lnTo>
                      <a:pt x="705785" y="6831416"/>
                    </a:lnTo>
                    <a:lnTo>
                      <a:pt x="688319" y="6825067"/>
                    </a:lnTo>
                    <a:lnTo>
                      <a:pt x="671647" y="6816337"/>
                    </a:lnTo>
                    <a:lnTo>
                      <a:pt x="656562" y="6809194"/>
                    </a:lnTo>
                    <a:lnTo>
                      <a:pt x="641478" y="6798877"/>
                    </a:lnTo>
                    <a:lnTo>
                      <a:pt x="626394" y="6788560"/>
                    </a:lnTo>
                    <a:lnTo>
                      <a:pt x="612897" y="6779036"/>
                    </a:lnTo>
                    <a:lnTo>
                      <a:pt x="598607" y="6767132"/>
                    </a:lnTo>
                    <a:lnTo>
                      <a:pt x="585905" y="6756021"/>
                    </a:lnTo>
                    <a:lnTo>
                      <a:pt x="573202" y="6743323"/>
                    </a:lnTo>
                    <a:lnTo>
                      <a:pt x="562087" y="6730624"/>
                    </a:lnTo>
                    <a:lnTo>
                      <a:pt x="550973" y="6717133"/>
                    </a:lnTo>
                    <a:lnTo>
                      <a:pt x="540652" y="6702847"/>
                    </a:lnTo>
                    <a:lnTo>
                      <a:pt x="531919" y="6687768"/>
                    </a:lnTo>
                    <a:lnTo>
                      <a:pt x="521598" y="6672689"/>
                    </a:lnTo>
                    <a:lnTo>
                      <a:pt x="514453" y="6657610"/>
                    </a:lnTo>
                    <a:lnTo>
                      <a:pt x="506514" y="6642531"/>
                    </a:lnTo>
                    <a:lnTo>
                      <a:pt x="500162" y="6625865"/>
                    </a:lnTo>
                    <a:lnTo>
                      <a:pt x="493811" y="6609992"/>
                    </a:lnTo>
                    <a:lnTo>
                      <a:pt x="489048" y="6593326"/>
                    </a:lnTo>
                    <a:lnTo>
                      <a:pt x="484284" y="6575866"/>
                    </a:lnTo>
                    <a:lnTo>
                      <a:pt x="480315" y="6559200"/>
                    </a:lnTo>
                    <a:lnTo>
                      <a:pt x="477933" y="6541740"/>
                    </a:lnTo>
                    <a:lnTo>
                      <a:pt x="476345" y="6524280"/>
                    </a:lnTo>
                    <a:lnTo>
                      <a:pt x="475551" y="6506820"/>
                    </a:lnTo>
                    <a:lnTo>
                      <a:pt x="475551" y="6487773"/>
                    </a:lnTo>
                    <a:lnTo>
                      <a:pt x="475551" y="6470313"/>
                    </a:lnTo>
                    <a:lnTo>
                      <a:pt x="477933" y="6451265"/>
                    </a:lnTo>
                    <a:lnTo>
                      <a:pt x="480315" y="6433012"/>
                    </a:lnTo>
                    <a:lnTo>
                      <a:pt x="484284" y="6414758"/>
                    </a:lnTo>
                    <a:lnTo>
                      <a:pt x="784382" y="5075104"/>
                    </a:lnTo>
                    <a:lnTo>
                      <a:pt x="793908" y="5032248"/>
                    </a:lnTo>
                    <a:lnTo>
                      <a:pt x="805817" y="4987804"/>
                    </a:lnTo>
                    <a:lnTo>
                      <a:pt x="818520" y="4944948"/>
                    </a:lnTo>
                    <a:lnTo>
                      <a:pt x="832016" y="4902092"/>
                    </a:lnTo>
                    <a:lnTo>
                      <a:pt x="845513" y="4860823"/>
                    </a:lnTo>
                    <a:lnTo>
                      <a:pt x="862185" y="4818760"/>
                    </a:lnTo>
                    <a:lnTo>
                      <a:pt x="878857" y="4777491"/>
                    </a:lnTo>
                    <a:lnTo>
                      <a:pt x="896323" y="4737016"/>
                    </a:lnTo>
                    <a:lnTo>
                      <a:pt x="915376" y="4696541"/>
                    </a:lnTo>
                    <a:lnTo>
                      <a:pt x="935224" y="4656065"/>
                    </a:lnTo>
                    <a:lnTo>
                      <a:pt x="956660" y="4617177"/>
                    </a:lnTo>
                    <a:lnTo>
                      <a:pt x="978095" y="4579877"/>
                    </a:lnTo>
                    <a:lnTo>
                      <a:pt x="1001912" y="4540195"/>
                    </a:lnTo>
                    <a:lnTo>
                      <a:pt x="1026524" y="4502894"/>
                    </a:lnTo>
                    <a:lnTo>
                      <a:pt x="1051135" y="4466387"/>
                    </a:lnTo>
                    <a:lnTo>
                      <a:pt x="1076540" y="4429880"/>
                    </a:lnTo>
                    <a:lnTo>
                      <a:pt x="1764064" y="3489424"/>
                    </a:lnTo>
                    <a:lnTo>
                      <a:pt x="1754537" y="3466408"/>
                    </a:lnTo>
                    <a:lnTo>
                      <a:pt x="1745011" y="3442599"/>
                    </a:lnTo>
                    <a:lnTo>
                      <a:pt x="1737071" y="3420378"/>
                    </a:lnTo>
                    <a:lnTo>
                      <a:pt x="1729926" y="3396569"/>
                    </a:lnTo>
                    <a:lnTo>
                      <a:pt x="1530655" y="2676743"/>
                    </a:lnTo>
                    <a:lnTo>
                      <a:pt x="1413157" y="2837851"/>
                    </a:lnTo>
                    <a:lnTo>
                      <a:pt x="1393309" y="2864040"/>
                    </a:lnTo>
                    <a:lnTo>
                      <a:pt x="1371874" y="2891024"/>
                    </a:lnTo>
                    <a:lnTo>
                      <a:pt x="1350438" y="2917214"/>
                    </a:lnTo>
                    <a:lnTo>
                      <a:pt x="1329003" y="2942610"/>
                    </a:lnTo>
                    <a:lnTo>
                      <a:pt x="1305979" y="2966419"/>
                    </a:lnTo>
                    <a:lnTo>
                      <a:pt x="1282162" y="2990228"/>
                    </a:lnTo>
                    <a:lnTo>
                      <a:pt x="1258345" y="3013244"/>
                    </a:lnTo>
                    <a:lnTo>
                      <a:pt x="1234528" y="3035465"/>
                    </a:lnTo>
                    <a:lnTo>
                      <a:pt x="1209122" y="3056893"/>
                    </a:lnTo>
                    <a:lnTo>
                      <a:pt x="1182130" y="3078321"/>
                    </a:lnTo>
                    <a:lnTo>
                      <a:pt x="1157518" y="3098956"/>
                    </a:lnTo>
                    <a:lnTo>
                      <a:pt x="1129732" y="3118797"/>
                    </a:lnTo>
                    <a:lnTo>
                      <a:pt x="1102739" y="3137844"/>
                    </a:lnTo>
                    <a:lnTo>
                      <a:pt x="1074158" y="3156891"/>
                    </a:lnTo>
                    <a:lnTo>
                      <a:pt x="1046371" y="3174351"/>
                    </a:lnTo>
                    <a:lnTo>
                      <a:pt x="1016997" y="3191811"/>
                    </a:lnTo>
                    <a:lnTo>
                      <a:pt x="432680" y="3523550"/>
                    </a:lnTo>
                    <a:lnTo>
                      <a:pt x="416008" y="3532280"/>
                    </a:lnTo>
                    <a:lnTo>
                      <a:pt x="398542" y="3540216"/>
                    </a:lnTo>
                    <a:lnTo>
                      <a:pt x="380282" y="3545772"/>
                    </a:lnTo>
                    <a:lnTo>
                      <a:pt x="362816" y="3552121"/>
                    </a:lnTo>
                    <a:lnTo>
                      <a:pt x="343763" y="3556089"/>
                    </a:lnTo>
                    <a:lnTo>
                      <a:pt x="326297" y="3558470"/>
                    </a:lnTo>
                    <a:lnTo>
                      <a:pt x="307243" y="3561644"/>
                    </a:lnTo>
                    <a:lnTo>
                      <a:pt x="289777" y="3561644"/>
                    </a:lnTo>
                    <a:lnTo>
                      <a:pt x="270723" y="3561644"/>
                    </a:lnTo>
                    <a:lnTo>
                      <a:pt x="251669" y="3558470"/>
                    </a:lnTo>
                    <a:lnTo>
                      <a:pt x="233409" y="3556089"/>
                    </a:lnTo>
                    <a:lnTo>
                      <a:pt x="215149" y="3551327"/>
                    </a:lnTo>
                    <a:lnTo>
                      <a:pt x="197683" y="3545772"/>
                    </a:lnTo>
                    <a:lnTo>
                      <a:pt x="180217" y="3540216"/>
                    </a:lnTo>
                    <a:lnTo>
                      <a:pt x="162751" y="3532280"/>
                    </a:lnTo>
                    <a:lnTo>
                      <a:pt x="146079" y="3523550"/>
                    </a:lnTo>
                    <a:lnTo>
                      <a:pt x="129407" y="3513233"/>
                    </a:lnTo>
                    <a:lnTo>
                      <a:pt x="114323" y="3502122"/>
                    </a:lnTo>
                    <a:lnTo>
                      <a:pt x="99239" y="3491011"/>
                    </a:lnTo>
                    <a:lnTo>
                      <a:pt x="85742" y="3476726"/>
                    </a:lnTo>
                    <a:lnTo>
                      <a:pt x="71452" y="3463234"/>
                    </a:lnTo>
                    <a:lnTo>
                      <a:pt x="58749" y="3448155"/>
                    </a:lnTo>
                    <a:lnTo>
                      <a:pt x="47635" y="3431489"/>
                    </a:lnTo>
                    <a:lnTo>
                      <a:pt x="37314" y="3414822"/>
                    </a:lnTo>
                    <a:lnTo>
                      <a:pt x="30169" y="3401331"/>
                    </a:lnTo>
                    <a:lnTo>
                      <a:pt x="23817" y="3387045"/>
                    </a:lnTo>
                    <a:lnTo>
                      <a:pt x="13497" y="3360855"/>
                    </a:lnTo>
                    <a:lnTo>
                      <a:pt x="6352" y="3333078"/>
                    </a:lnTo>
                    <a:lnTo>
                      <a:pt x="794" y="3305301"/>
                    </a:lnTo>
                    <a:lnTo>
                      <a:pt x="0" y="3276730"/>
                    </a:lnTo>
                    <a:lnTo>
                      <a:pt x="0" y="3248953"/>
                    </a:lnTo>
                    <a:lnTo>
                      <a:pt x="3970" y="3221176"/>
                    </a:lnTo>
                    <a:lnTo>
                      <a:pt x="10321" y="3194192"/>
                    </a:lnTo>
                    <a:lnTo>
                      <a:pt x="19054" y="3168002"/>
                    </a:lnTo>
                    <a:lnTo>
                      <a:pt x="30169" y="3141812"/>
                    </a:lnTo>
                    <a:lnTo>
                      <a:pt x="42871" y="3118003"/>
                    </a:lnTo>
                    <a:lnTo>
                      <a:pt x="58749" y="3094988"/>
                    </a:lnTo>
                    <a:lnTo>
                      <a:pt x="77803" y="3073560"/>
                    </a:lnTo>
                    <a:lnTo>
                      <a:pt x="98445" y="3053719"/>
                    </a:lnTo>
                    <a:lnTo>
                      <a:pt x="120674" y="3034672"/>
                    </a:lnTo>
                    <a:lnTo>
                      <a:pt x="133377" y="3026735"/>
                    </a:lnTo>
                    <a:lnTo>
                      <a:pt x="146079" y="3019593"/>
                    </a:lnTo>
                    <a:lnTo>
                      <a:pt x="729602" y="2686267"/>
                    </a:lnTo>
                    <a:lnTo>
                      <a:pt x="761358" y="2668806"/>
                    </a:lnTo>
                    <a:lnTo>
                      <a:pt x="791527" y="2647378"/>
                    </a:lnTo>
                    <a:lnTo>
                      <a:pt x="819314" y="2625950"/>
                    </a:lnTo>
                    <a:lnTo>
                      <a:pt x="847100" y="2603728"/>
                    </a:lnTo>
                    <a:lnTo>
                      <a:pt x="873299" y="2578332"/>
                    </a:lnTo>
                    <a:lnTo>
                      <a:pt x="898704" y="2552142"/>
                    </a:lnTo>
                    <a:lnTo>
                      <a:pt x="921728" y="2525159"/>
                    </a:lnTo>
                    <a:lnTo>
                      <a:pt x="943957" y="2496588"/>
                    </a:lnTo>
                    <a:lnTo>
                      <a:pt x="1511602" y="1717239"/>
                    </a:lnTo>
                    <a:lnTo>
                      <a:pt x="1526686" y="1698986"/>
                    </a:lnTo>
                    <a:lnTo>
                      <a:pt x="1544152" y="1680732"/>
                    </a:lnTo>
                    <a:lnTo>
                      <a:pt x="1561618" y="1665653"/>
                    </a:lnTo>
                    <a:lnTo>
                      <a:pt x="1579878" y="1652161"/>
                    </a:lnTo>
                    <a:lnTo>
                      <a:pt x="1595756" y="1635495"/>
                    </a:lnTo>
                    <a:lnTo>
                      <a:pt x="1612428" y="1619622"/>
                    </a:lnTo>
                    <a:lnTo>
                      <a:pt x="1629100" y="1603750"/>
                    </a:lnTo>
                    <a:lnTo>
                      <a:pt x="1646566" y="1588671"/>
                    </a:lnTo>
                    <a:lnTo>
                      <a:pt x="1665620" y="1573592"/>
                    </a:lnTo>
                    <a:lnTo>
                      <a:pt x="1683086" y="1560100"/>
                    </a:lnTo>
                    <a:lnTo>
                      <a:pt x="1702140" y="1547402"/>
                    </a:lnTo>
                    <a:lnTo>
                      <a:pt x="1721987" y="1534704"/>
                    </a:lnTo>
                    <a:lnTo>
                      <a:pt x="1742629" y="1522006"/>
                    </a:lnTo>
                    <a:lnTo>
                      <a:pt x="1762477" y="1510895"/>
                    </a:lnTo>
                    <a:lnTo>
                      <a:pt x="1783912" y="1500577"/>
                    </a:lnTo>
                    <a:lnTo>
                      <a:pt x="1805348" y="1491054"/>
                    </a:lnTo>
                    <a:lnTo>
                      <a:pt x="1828371" y="1481530"/>
                    </a:lnTo>
                    <a:lnTo>
                      <a:pt x="1850600" y="1472800"/>
                    </a:lnTo>
                    <a:lnTo>
                      <a:pt x="1873624" y="1465658"/>
                    </a:lnTo>
                    <a:lnTo>
                      <a:pt x="1895853" y="1457721"/>
                    </a:lnTo>
                    <a:lnTo>
                      <a:pt x="1927609" y="1450579"/>
                    </a:lnTo>
                    <a:lnTo>
                      <a:pt x="1959366" y="1444229"/>
                    </a:lnTo>
                    <a:lnTo>
                      <a:pt x="1989534" y="1440261"/>
                    </a:lnTo>
                    <a:lnTo>
                      <a:pt x="2021291" y="1436293"/>
                    </a:lnTo>
                    <a:close/>
                    <a:moveTo>
                      <a:pt x="1547613" y="0"/>
                    </a:moveTo>
                    <a:cubicBezTo>
                      <a:pt x="1912452" y="0"/>
                      <a:pt x="2208213" y="295761"/>
                      <a:pt x="2208213" y="660600"/>
                    </a:cubicBezTo>
                    <a:cubicBezTo>
                      <a:pt x="2208213" y="1025439"/>
                      <a:pt x="1912452" y="1321200"/>
                      <a:pt x="1547613" y="1321200"/>
                    </a:cubicBezTo>
                    <a:cubicBezTo>
                      <a:pt x="1182774" y="1321200"/>
                      <a:pt x="887013" y="1025439"/>
                      <a:pt x="887013" y="660600"/>
                    </a:cubicBezTo>
                    <a:cubicBezTo>
                      <a:pt x="887013" y="295761"/>
                      <a:pt x="1182774" y="0"/>
                      <a:pt x="1547613"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4" name="任意多边形 23"/>
              <p:cNvSpPr/>
              <p:nvPr/>
            </p:nvSpPr>
            <p:spPr>
              <a:xfrm>
                <a:off x="2203450" y="770309"/>
                <a:ext cx="3981450" cy="6856812"/>
              </a:xfrm>
              <a:custGeom>
                <a:avLst/>
                <a:gdLst>
                  <a:gd name="connsiteX0" fmla="*/ 1899029 w 3981450"/>
                  <a:gd name="connsiteY0" fmla="*/ 1433912 h 6856812"/>
                  <a:gd name="connsiteX1" fmla="*/ 1929991 w 3981450"/>
                  <a:gd name="connsiteY1" fmla="*/ 1433912 h 6856812"/>
                  <a:gd name="connsiteX2" fmla="*/ 1960160 w 3981450"/>
                  <a:gd name="connsiteY2" fmla="*/ 1436293 h 6856812"/>
                  <a:gd name="connsiteX3" fmla="*/ 1991916 w 3981450"/>
                  <a:gd name="connsiteY3" fmla="*/ 1440261 h 6856812"/>
                  <a:gd name="connsiteX4" fmla="*/ 2022085 w 3981450"/>
                  <a:gd name="connsiteY4" fmla="*/ 1444229 h 6856812"/>
                  <a:gd name="connsiteX5" fmla="*/ 2053841 w 3981450"/>
                  <a:gd name="connsiteY5" fmla="*/ 1450579 h 6856812"/>
                  <a:gd name="connsiteX6" fmla="*/ 2084009 w 3981450"/>
                  <a:gd name="connsiteY6" fmla="*/ 1457721 h 6856812"/>
                  <a:gd name="connsiteX7" fmla="*/ 2107827 w 3981450"/>
                  <a:gd name="connsiteY7" fmla="*/ 1465658 h 6856812"/>
                  <a:gd name="connsiteX8" fmla="*/ 2130850 w 3981450"/>
                  <a:gd name="connsiteY8" fmla="*/ 1472800 h 6856812"/>
                  <a:gd name="connsiteX9" fmla="*/ 2153079 w 3981450"/>
                  <a:gd name="connsiteY9" fmla="*/ 1481530 h 6856812"/>
                  <a:gd name="connsiteX10" fmla="*/ 2176103 w 3981450"/>
                  <a:gd name="connsiteY10" fmla="*/ 1491054 h 6856812"/>
                  <a:gd name="connsiteX11" fmla="*/ 2197538 w 3981450"/>
                  <a:gd name="connsiteY11" fmla="*/ 1500577 h 6856812"/>
                  <a:gd name="connsiteX12" fmla="*/ 2218974 w 3981450"/>
                  <a:gd name="connsiteY12" fmla="*/ 1510895 h 6856812"/>
                  <a:gd name="connsiteX13" fmla="*/ 2238821 w 3981450"/>
                  <a:gd name="connsiteY13" fmla="*/ 1522006 h 6856812"/>
                  <a:gd name="connsiteX14" fmla="*/ 2259463 w 3981450"/>
                  <a:gd name="connsiteY14" fmla="*/ 1534704 h 6856812"/>
                  <a:gd name="connsiteX15" fmla="*/ 2278517 w 3981450"/>
                  <a:gd name="connsiteY15" fmla="*/ 1547402 h 6856812"/>
                  <a:gd name="connsiteX16" fmla="*/ 2298365 w 3981450"/>
                  <a:gd name="connsiteY16" fmla="*/ 1560100 h 6856812"/>
                  <a:gd name="connsiteX17" fmla="*/ 2315831 w 3981450"/>
                  <a:gd name="connsiteY17" fmla="*/ 1573592 h 6856812"/>
                  <a:gd name="connsiteX18" fmla="*/ 2334884 w 3981450"/>
                  <a:gd name="connsiteY18" fmla="*/ 1588671 h 6856812"/>
                  <a:gd name="connsiteX19" fmla="*/ 2351556 w 3981450"/>
                  <a:gd name="connsiteY19" fmla="*/ 1603750 h 6856812"/>
                  <a:gd name="connsiteX20" fmla="*/ 2369022 w 3981450"/>
                  <a:gd name="connsiteY20" fmla="*/ 1619622 h 6856812"/>
                  <a:gd name="connsiteX21" fmla="*/ 2385694 w 3981450"/>
                  <a:gd name="connsiteY21" fmla="*/ 1635495 h 6856812"/>
                  <a:gd name="connsiteX22" fmla="*/ 2400779 w 3981450"/>
                  <a:gd name="connsiteY22" fmla="*/ 1652161 h 6856812"/>
                  <a:gd name="connsiteX23" fmla="*/ 2419833 w 3981450"/>
                  <a:gd name="connsiteY23" fmla="*/ 1665653 h 6856812"/>
                  <a:gd name="connsiteX24" fmla="*/ 2437299 w 3981450"/>
                  <a:gd name="connsiteY24" fmla="*/ 1680732 h 6856812"/>
                  <a:gd name="connsiteX25" fmla="*/ 2453177 w 3981450"/>
                  <a:gd name="connsiteY25" fmla="*/ 1698986 h 6856812"/>
                  <a:gd name="connsiteX26" fmla="*/ 2469849 w 3981450"/>
                  <a:gd name="connsiteY26" fmla="*/ 1717239 h 6856812"/>
                  <a:gd name="connsiteX27" fmla="*/ 3037493 w 3981450"/>
                  <a:gd name="connsiteY27" fmla="*/ 2496588 h 6856812"/>
                  <a:gd name="connsiteX28" fmla="*/ 3059723 w 3981450"/>
                  <a:gd name="connsiteY28" fmla="*/ 2525159 h 6856812"/>
                  <a:gd name="connsiteX29" fmla="*/ 3082746 w 3981450"/>
                  <a:gd name="connsiteY29" fmla="*/ 2552142 h 6856812"/>
                  <a:gd name="connsiteX30" fmla="*/ 3108151 w 3981450"/>
                  <a:gd name="connsiteY30" fmla="*/ 2578332 h 6856812"/>
                  <a:gd name="connsiteX31" fmla="*/ 3134350 w 3981450"/>
                  <a:gd name="connsiteY31" fmla="*/ 2603728 h 6856812"/>
                  <a:gd name="connsiteX32" fmla="*/ 3162137 w 3981450"/>
                  <a:gd name="connsiteY32" fmla="*/ 2625950 h 6856812"/>
                  <a:gd name="connsiteX33" fmla="*/ 3189924 w 3981450"/>
                  <a:gd name="connsiteY33" fmla="*/ 2647378 h 6856812"/>
                  <a:gd name="connsiteX34" fmla="*/ 3220092 w 3981450"/>
                  <a:gd name="connsiteY34" fmla="*/ 2668806 h 6856812"/>
                  <a:gd name="connsiteX35" fmla="*/ 3251848 w 3981450"/>
                  <a:gd name="connsiteY35" fmla="*/ 2686267 h 6856812"/>
                  <a:gd name="connsiteX36" fmla="*/ 3835371 w 3981450"/>
                  <a:gd name="connsiteY36" fmla="*/ 3019593 h 6856812"/>
                  <a:gd name="connsiteX37" fmla="*/ 3848074 w 3981450"/>
                  <a:gd name="connsiteY37" fmla="*/ 3026735 h 6856812"/>
                  <a:gd name="connsiteX38" fmla="*/ 3860776 w 3981450"/>
                  <a:gd name="connsiteY38" fmla="*/ 3034672 h 6856812"/>
                  <a:gd name="connsiteX39" fmla="*/ 3883005 w 3981450"/>
                  <a:gd name="connsiteY39" fmla="*/ 3053719 h 6856812"/>
                  <a:gd name="connsiteX40" fmla="*/ 3903647 w 3981450"/>
                  <a:gd name="connsiteY40" fmla="*/ 3073560 h 6856812"/>
                  <a:gd name="connsiteX41" fmla="*/ 3922701 w 3981450"/>
                  <a:gd name="connsiteY41" fmla="*/ 3094988 h 6856812"/>
                  <a:gd name="connsiteX42" fmla="*/ 3937785 w 3981450"/>
                  <a:gd name="connsiteY42" fmla="*/ 3118003 h 6856812"/>
                  <a:gd name="connsiteX43" fmla="*/ 3951282 w 3981450"/>
                  <a:gd name="connsiteY43" fmla="*/ 3141812 h 6856812"/>
                  <a:gd name="connsiteX44" fmla="*/ 3962396 w 3981450"/>
                  <a:gd name="connsiteY44" fmla="*/ 3168002 h 6856812"/>
                  <a:gd name="connsiteX45" fmla="*/ 3971129 w 3981450"/>
                  <a:gd name="connsiteY45" fmla="*/ 3194192 h 6856812"/>
                  <a:gd name="connsiteX46" fmla="*/ 3977481 w 3981450"/>
                  <a:gd name="connsiteY46" fmla="*/ 3221176 h 6856812"/>
                  <a:gd name="connsiteX47" fmla="*/ 3981450 w 3981450"/>
                  <a:gd name="connsiteY47" fmla="*/ 3248953 h 6856812"/>
                  <a:gd name="connsiteX48" fmla="*/ 3981450 w 3981450"/>
                  <a:gd name="connsiteY48" fmla="*/ 3276730 h 6856812"/>
                  <a:gd name="connsiteX49" fmla="*/ 3980656 w 3981450"/>
                  <a:gd name="connsiteY49" fmla="*/ 3305301 h 6856812"/>
                  <a:gd name="connsiteX50" fmla="*/ 3975099 w 3981450"/>
                  <a:gd name="connsiteY50" fmla="*/ 3333078 h 6856812"/>
                  <a:gd name="connsiteX51" fmla="*/ 3967954 w 3981450"/>
                  <a:gd name="connsiteY51" fmla="*/ 3360855 h 6856812"/>
                  <a:gd name="connsiteX52" fmla="*/ 3957633 w 3981450"/>
                  <a:gd name="connsiteY52" fmla="*/ 3387045 h 6856812"/>
                  <a:gd name="connsiteX53" fmla="*/ 3951282 w 3981450"/>
                  <a:gd name="connsiteY53" fmla="*/ 3401331 h 6856812"/>
                  <a:gd name="connsiteX54" fmla="*/ 3944136 w 3981450"/>
                  <a:gd name="connsiteY54" fmla="*/ 3414822 h 6856812"/>
                  <a:gd name="connsiteX55" fmla="*/ 3933816 w 3981450"/>
                  <a:gd name="connsiteY55" fmla="*/ 3431489 h 6856812"/>
                  <a:gd name="connsiteX56" fmla="*/ 3922701 w 3981450"/>
                  <a:gd name="connsiteY56" fmla="*/ 3448155 h 6856812"/>
                  <a:gd name="connsiteX57" fmla="*/ 3909998 w 3981450"/>
                  <a:gd name="connsiteY57" fmla="*/ 3463234 h 6856812"/>
                  <a:gd name="connsiteX58" fmla="*/ 3895708 w 3981450"/>
                  <a:gd name="connsiteY58" fmla="*/ 3476726 h 6856812"/>
                  <a:gd name="connsiteX59" fmla="*/ 3882212 w 3981450"/>
                  <a:gd name="connsiteY59" fmla="*/ 3491011 h 6856812"/>
                  <a:gd name="connsiteX60" fmla="*/ 3867127 w 3981450"/>
                  <a:gd name="connsiteY60" fmla="*/ 3502122 h 6856812"/>
                  <a:gd name="connsiteX61" fmla="*/ 3852043 w 3981450"/>
                  <a:gd name="connsiteY61" fmla="*/ 3513233 h 6856812"/>
                  <a:gd name="connsiteX62" fmla="*/ 3835371 w 3981450"/>
                  <a:gd name="connsiteY62" fmla="*/ 3523550 h 6856812"/>
                  <a:gd name="connsiteX63" fmla="*/ 3818699 w 3981450"/>
                  <a:gd name="connsiteY63" fmla="*/ 3532280 h 6856812"/>
                  <a:gd name="connsiteX64" fmla="*/ 3801233 w 3981450"/>
                  <a:gd name="connsiteY64" fmla="*/ 3540216 h 6856812"/>
                  <a:gd name="connsiteX65" fmla="*/ 3783767 w 3981450"/>
                  <a:gd name="connsiteY65" fmla="*/ 3545772 h 6856812"/>
                  <a:gd name="connsiteX66" fmla="*/ 3766301 w 3981450"/>
                  <a:gd name="connsiteY66" fmla="*/ 3551327 h 6856812"/>
                  <a:gd name="connsiteX67" fmla="*/ 3747247 w 3981450"/>
                  <a:gd name="connsiteY67" fmla="*/ 3556089 h 6856812"/>
                  <a:gd name="connsiteX68" fmla="*/ 3729781 w 3981450"/>
                  <a:gd name="connsiteY68" fmla="*/ 3558470 h 6856812"/>
                  <a:gd name="connsiteX69" fmla="*/ 3710727 w 3981450"/>
                  <a:gd name="connsiteY69" fmla="*/ 3561644 h 6856812"/>
                  <a:gd name="connsiteX70" fmla="*/ 3691674 w 3981450"/>
                  <a:gd name="connsiteY70" fmla="*/ 3561644 h 6856812"/>
                  <a:gd name="connsiteX71" fmla="*/ 3672620 w 3981450"/>
                  <a:gd name="connsiteY71" fmla="*/ 3561644 h 6856812"/>
                  <a:gd name="connsiteX72" fmla="*/ 3655154 w 3981450"/>
                  <a:gd name="connsiteY72" fmla="*/ 3558470 h 6856812"/>
                  <a:gd name="connsiteX73" fmla="*/ 3636100 w 3981450"/>
                  <a:gd name="connsiteY73" fmla="*/ 3556089 h 6856812"/>
                  <a:gd name="connsiteX74" fmla="*/ 3618634 w 3981450"/>
                  <a:gd name="connsiteY74" fmla="*/ 3552121 h 6856812"/>
                  <a:gd name="connsiteX75" fmla="*/ 3601168 w 3981450"/>
                  <a:gd name="connsiteY75" fmla="*/ 3545772 h 6856812"/>
                  <a:gd name="connsiteX76" fmla="*/ 3582908 w 3981450"/>
                  <a:gd name="connsiteY76" fmla="*/ 3540216 h 6856812"/>
                  <a:gd name="connsiteX77" fmla="*/ 3565442 w 3981450"/>
                  <a:gd name="connsiteY77" fmla="*/ 3532280 h 6856812"/>
                  <a:gd name="connsiteX78" fmla="*/ 3547976 w 3981450"/>
                  <a:gd name="connsiteY78" fmla="*/ 3523550 h 6856812"/>
                  <a:gd name="connsiteX79" fmla="*/ 2964454 w 3981450"/>
                  <a:gd name="connsiteY79" fmla="*/ 3191811 h 6856812"/>
                  <a:gd name="connsiteX80" fmla="*/ 2935079 w 3981450"/>
                  <a:gd name="connsiteY80" fmla="*/ 3174351 h 6856812"/>
                  <a:gd name="connsiteX81" fmla="*/ 2907292 w 3981450"/>
                  <a:gd name="connsiteY81" fmla="*/ 3156891 h 6856812"/>
                  <a:gd name="connsiteX82" fmla="*/ 2878712 w 3981450"/>
                  <a:gd name="connsiteY82" fmla="*/ 3137844 h 6856812"/>
                  <a:gd name="connsiteX83" fmla="*/ 2851719 w 3981450"/>
                  <a:gd name="connsiteY83" fmla="*/ 3118797 h 6856812"/>
                  <a:gd name="connsiteX84" fmla="*/ 2823932 w 3981450"/>
                  <a:gd name="connsiteY84" fmla="*/ 3098956 h 6856812"/>
                  <a:gd name="connsiteX85" fmla="*/ 2797733 w 3981450"/>
                  <a:gd name="connsiteY85" fmla="*/ 3078321 h 6856812"/>
                  <a:gd name="connsiteX86" fmla="*/ 2772328 w 3981450"/>
                  <a:gd name="connsiteY86" fmla="*/ 3056893 h 6856812"/>
                  <a:gd name="connsiteX87" fmla="*/ 2746923 w 3981450"/>
                  <a:gd name="connsiteY87" fmla="*/ 3035465 h 6856812"/>
                  <a:gd name="connsiteX88" fmla="*/ 2723106 w 3981450"/>
                  <a:gd name="connsiteY88" fmla="*/ 3013244 h 6856812"/>
                  <a:gd name="connsiteX89" fmla="*/ 2699288 w 3981450"/>
                  <a:gd name="connsiteY89" fmla="*/ 2990228 h 6856812"/>
                  <a:gd name="connsiteX90" fmla="*/ 2675471 w 3981450"/>
                  <a:gd name="connsiteY90" fmla="*/ 2966419 h 6856812"/>
                  <a:gd name="connsiteX91" fmla="*/ 2652448 w 3981450"/>
                  <a:gd name="connsiteY91" fmla="*/ 2942610 h 6856812"/>
                  <a:gd name="connsiteX92" fmla="*/ 2630218 w 3981450"/>
                  <a:gd name="connsiteY92" fmla="*/ 2917214 h 6856812"/>
                  <a:gd name="connsiteX93" fmla="*/ 2608783 w 3981450"/>
                  <a:gd name="connsiteY93" fmla="*/ 2891024 h 6856812"/>
                  <a:gd name="connsiteX94" fmla="*/ 2588141 w 3981450"/>
                  <a:gd name="connsiteY94" fmla="*/ 2864040 h 6856812"/>
                  <a:gd name="connsiteX95" fmla="*/ 2568293 w 3981450"/>
                  <a:gd name="connsiteY95" fmla="*/ 2837851 h 6856812"/>
                  <a:gd name="connsiteX96" fmla="*/ 2450795 w 3981450"/>
                  <a:gd name="connsiteY96" fmla="*/ 2676743 h 6856812"/>
                  <a:gd name="connsiteX97" fmla="*/ 2251524 w 3981450"/>
                  <a:gd name="connsiteY97" fmla="*/ 3396569 h 6856812"/>
                  <a:gd name="connsiteX98" fmla="*/ 2244379 w 3981450"/>
                  <a:gd name="connsiteY98" fmla="*/ 3420378 h 6856812"/>
                  <a:gd name="connsiteX99" fmla="*/ 2235646 w 3981450"/>
                  <a:gd name="connsiteY99" fmla="*/ 3442599 h 6856812"/>
                  <a:gd name="connsiteX100" fmla="*/ 2226913 w 3981450"/>
                  <a:gd name="connsiteY100" fmla="*/ 3466408 h 6856812"/>
                  <a:gd name="connsiteX101" fmla="*/ 2217386 w 3981450"/>
                  <a:gd name="connsiteY101" fmla="*/ 3489424 h 6856812"/>
                  <a:gd name="connsiteX102" fmla="*/ 2904911 w 3981450"/>
                  <a:gd name="connsiteY102" fmla="*/ 4429880 h 6856812"/>
                  <a:gd name="connsiteX103" fmla="*/ 2930316 w 3981450"/>
                  <a:gd name="connsiteY103" fmla="*/ 4466387 h 6856812"/>
                  <a:gd name="connsiteX104" fmla="*/ 2954927 w 3981450"/>
                  <a:gd name="connsiteY104" fmla="*/ 4502894 h 6856812"/>
                  <a:gd name="connsiteX105" fmla="*/ 2979538 w 3981450"/>
                  <a:gd name="connsiteY105" fmla="*/ 4540195 h 6856812"/>
                  <a:gd name="connsiteX106" fmla="*/ 3003355 w 3981450"/>
                  <a:gd name="connsiteY106" fmla="*/ 4579877 h 6856812"/>
                  <a:gd name="connsiteX107" fmla="*/ 3024791 w 3981450"/>
                  <a:gd name="connsiteY107" fmla="*/ 4617177 h 6856812"/>
                  <a:gd name="connsiteX108" fmla="*/ 3046226 w 3981450"/>
                  <a:gd name="connsiteY108" fmla="*/ 4656065 h 6856812"/>
                  <a:gd name="connsiteX109" fmla="*/ 3065280 w 3981450"/>
                  <a:gd name="connsiteY109" fmla="*/ 4696541 h 6856812"/>
                  <a:gd name="connsiteX110" fmla="*/ 3083540 w 3981450"/>
                  <a:gd name="connsiteY110" fmla="*/ 4737016 h 6856812"/>
                  <a:gd name="connsiteX111" fmla="*/ 3102594 w 3981450"/>
                  <a:gd name="connsiteY111" fmla="*/ 4777491 h 6856812"/>
                  <a:gd name="connsiteX112" fmla="*/ 3119266 w 3981450"/>
                  <a:gd name="connsiteY112" fmla="*/ 4818760 h 6856812"/>
                  <a:gd name="connsiteX113" fmla="*/ 3134350 w 3981450"/>
                  <a:gd name="connsiteY113" fmla="*/ 4860823 h 6856812"/>
                  <a:gd name="connsiteX114" fmla="*/ 3149434 w 3981450"/>
                  <a:gd name="connsiteY114" fmla="*/ 4902092 h 6856812"/>
                  <a:gd name="connsiteX115" fmla="*/ 3163725 w 3981450"/>
                  <a:gd name="connsiteY115" fmla="*/ 4944948 h 6856812"/>
                  <a:gd name="connsiteX116" fmla="*/ 3175633 w 3981450"/>
                  <a:gd name="connsiteY116" fmla="*/ 4987804 h 6856812"/>
                  <a:gd name="connsiteX117" fmla="*/ 3187542 w 3981450"/>
                  <a:gd name="connsiteY117" fmla="*/ 5032248 h 6856812"/>
                  <a:gd name="connsiteX118" fmla="*/ 3197069 w 3981450"/>
                  <a:gd name="connsiteY118" fmla="*/ 5075104 h 6856812"/>
                  <a:gd name="connsiteX119" fmla="*/ 3497166 w 3981450"/>
                  <a:gd name="connsiteY119" fmla="*/ 6414758 h 6856812"/>
                  <a:gd name="connsiteX120" fmla="*/ 3501136 w 3981450"/>
                  <a:gd name="connsiteY120" fmla="*/ 6433012 h 6856812"/>
                  <a:gd name="connsiteX121" fmla="*/ 3503517 w 3981450"/>
                  <a:gd name="connsiteY121" fmla="*/ 6451265 h 6856812"/>
                  <a:gd name="connsiteX122" fmla="*/ 3505105 w 3981450"/>
                  <a:gd name="connsiteY122" fmla="*/ 6470313 h 6856812"/>
                  <a:gd name="connsiteX123" fmla="*/ 3505899 w 3981450"/>
                  <a:gd name="connsiteY123" fmla="*/ 6487773 h 6856812"/>
                  <a:gd name="connsiteX124" fmla="*/ 3505899 w 3981450"/>
                  <a:gd name="connsiteY124" fmla="*/ 6506820 h 6856812"/>
                  <a:gd name="connsiteX125" fmla="*/ 3505105 w 3981450"/>
                  <a:gd name="connsiteY125" fmla="*/ 6524280 h 6856812"/>
                  <a:gd name="connsiteX126" fmla="*/ 3503517 w 3981450"/>
                  <a:gd name="connsiteY126" fmla="*/ 6541740 h 6856812"/>
                  <a:gd name="connsiteX127" fmla="*/ 3500342 w 3981450"/>
                  <a:gd name="connsiteY127" fmla="*/ 6559200 h 6856812"/>
                  <a:gd name="connsiteX128" fmla="*/ 3497166 w 3981450"/>
                  <a:gd name="connsiteY128" fmla="*/ 6575866 h 6856812"/>
                  <a:gd name="connsiteX129" fmla="*/ 3492403 w 3981450"/>
                  <a:gd name="connsiteY129" fmla="*/ 6593326 h 6856812"/>
                  <a:gd name="connsiteX130" fmla="*/ 3487639 w 3981450"/>
                  <a:gd name="connsiteY130" fmla="*/ 6609992 h 6856812"/>
                  <a:gd name="connsiteX131" fmla="*/ 3481288 w 3981450"/>
                  <a:gd name="connsiteY131" fmla="*/ 6625865 h 6856812"/>
                  <a:gd name="connsiteX132" fmla="*/ 3474937 w 3981450"/>
                  <a:gd name="connsiteY132" fmla="*/ 6642531 h 6856812"/>
                  <a:gd name="connsiteX133" fmla="*/ 3466998 w 3981450"/>
                  <a:gd name="connsiteY133" fmla="*/ 6657610 h 6856812"/>
                  <a:gd name="connsiteX134" fmla="*/ 3458265 w 3981450"/>
                  <a:gd name="connsiteY134" fmla="*/ 6672689 h 6856812"/>
                  <a:gd name="connsiteX135" fmla="*/ 3449532 w 3981450"/>
                  <a:gd name="connsiteY135" fmla="*/ 6687768 h 6856812"/>
                  <a:gd name="connsiteX136" fmla="*/ 3440799 w 3981450"/>
                  <a:gd name="connsiteY136" fmla="*/ 6702847 h 6856812"/>
                  <a:gd name="connsiteX137" fmla="*/ 3429684 w 3981450"/>
                  <a:gd name="connsiteY137" fmla="*/ 6717133 h 6856812"/>
                  <a:gd name="connsiteX138" fmla="*/ 3419363 w 3981450"/>
                  <a:gd name="connsiteY138" fmla="*/ 6730624 h 6856812"/>
                  <a:gd name="connsiteX139" fmla="*/ 3406661 w 3981450"/>
                  <a:gd name="connsiteY139" fmla="*/ 6743323 h 6856812"/>
                  <a:gd name="connsiteX140" fmla="*/ 3395546 w 3981450"/>
                  <a:gd name="connsiteY140" fmla="*/ 6756021 h 6856812"/>
                  <a:gd name="connsiteX141" fmla="*/ 3381255 w 3981450"/>
                  <a:gd name="connsiteY141" fmla="*/ 6767132 h 6856812"/>
                  <a:gd name="connsiteX142" fmla="*/ 3368553 w 3981450"/>
                  <a:gd name="connsiteY142" fmla="*/ 6779036 h 6856812"/>
                  <a:gd name="connsiteX143" fmla="*/ 3353469 w 3981450"/>
                  <a:gd name="connsiteY143" fmla="*/ 6788560 h 6856812"/>
                  <a:gd name="connsiteX144" fmla="*/ 3339972 w 3981450"/>
                  <a:gd name="connsiteY144" fmla="*/ 6798877 h 6856812"/>
                  <a:gd name="connsiteX145" fmla="*/ 3324888 w 3981450"/>
                  <a:gd name="connsiteY145" fmla="*/ 6809194 h 6856812"/>
                  <a:gd name="connsiteX146" fmla="*/ 3308216 w 3981450"/>
                  <a:gd name="connsiteY146" fmla="*/ 6816337 h 6856812"/>
                  <a:gd name="connsiteX147" fmla="*/ 3291544 w 3981450"/>
                  <a:gd name="connsiteY147" fmla="*/ 6825067 h 6856812"/>
                  <a:gd name="connsiteX148" fmla="*/ 3275666 w 3981450"/>
                  <a:gd name="connsiteY148" fmla="*/ 6831416 h 6856812"/>
                  <a:gd name="connsiteX149" fmla="*/ 3258994 w 3981450"/>
                  <a:gd name="connsiteY149" fmla="*/ 6837765 h 6856812"/>
                  <a:gd name="connsiteX150" fmla="*/ 3241528 w 3981450"/>
                  <a:gd name="connsiteY150" fmla="*/ 6843320 h 6856812"/>
                  <a:gd name="connsiteX151" fmla="*/ 3222474 w 3981450"/>
                  <a:gd name="connsiteY151" fmla="*/ 6848082 h 6856812"/>
                  <a:gd name="connsiteX152" fmla="*/ 3202626 w 3981450"/>
                  <a:gd name="connsiteY152" fmla="*/ 6852050 h 6856812"/>
                  <a:gd name="connsiteX153" fmla="*/ 3181984 w 3981450"/>
                  <a:gd name="connsiteY153" fmla="*/ 6854431 h 6856812"/>
                  <a:gd name="connsiteX154" fmla="*/ 3163725 w 3981450"/>
                  <a:gd name="connsiteY154" fmla="*/ 6856812 h 6856812"/>
                  <a:gd name="connsiteX155" fmla="*/ 3143083 w 3981450"/>
                  <a:gd name="connsiteY155" fmla="*/ 6856812 h 6856812"/>
                  <a:gd name="connsiteX156" fmla="*/ 3111327 w 3981450"/>
                  <a:gd name="connsiteY156" fmla="*/ 6855225 h 6856812"/>
                  <a:gd name="connsiteX157" fmla="*/ 3081158 w 3981450"/>
                  <a:gd name="connsiteY157" fmla="*/ 6852050 h 6856812"/>
                  <a:gd name="connsiteX158" fmla="*/ 3052577 w 3981450"/>
                  <a:gd name="connsiteY158" fmla="*/ 6845701 h 6856812"/>
                  <a:gd name="connsiteX159" fmla="*/ 3023203 w 3981450"/>
                  <a:gd name="connsiteY159" fmla="*/ 6836971 h 6856812"/>
                  <a:gd name="connsiteX160" fmla="*/ 2995416 w 3981450"/>
                  <a:gd name="connsiteY160" fmla="*/ 6825067 h 6856812"/>
                  <a:gd name="connsiteX161" fmla="*/ 2967629 w 3981450"/>
                  <a:gd name="connsiteY161" fmla="*/ 6811575 h 6856812"/>
                  <a:gd name="connsiteX162" fmla="*/ 2943018 w 3981450"/>
                  <a:gd name="connsiteY162" fmla="*/ 6796496 h 6856812"/>
                  <a:gd name="connsiteX163" fmla="*/ 2918407 w 3981450"/>
                  <a:gd name="connsiteY163" fmla="*/ 6779036 h 6856812"/>
                  <a:gd name="connsiteX164" fmla="*/ 2896178 w 3981450"/>
                  <a:gd name="connsiteY164" fmla="*/ 6758402 h 6856812"/>
                  <a:gd name="connsiteX165" fmla="*/ 2874742 w 3981450"/>
                  <a:gd name="connsiteY165" fmla="*/ 6736974 h 6856812"/>
                  <a:gd name="connsiteX166" fmla="*/ 2854100 w 3981450"/>
                  <a:gd name="connsiteY166" fmla="*/ 6714752 h 6856812"/>
                  <a:gd name="connsiteX167" fmla="*/ 2838222 w 3981450"/>
                  <a:gd name="connsiteY167" fmla="*/ 6689356 h 6856812"/>
                  <a:gd name="connsiteX168" fmla="*/ 2821550 w 3981450"/>
                  <a:gd name="connsiteY168" fmla="*/ 6662372 h 6856812"/>
                  <a:gd name="connsiteX169" fmla="*/ 2808848 w 3981450"/>
                  <a:gd name="connsiteY169" fmla="*/ 6633801 h 6856812"/>
                  <a:gd name="connsiteX170" fmla="*/ 2797733 w 3981450"/>
                  <a:gd name="connsiteY170" fmla="*/ 6604437 h 6856812"/>
                  <a:gd name="connsiteX171" fmla="*/ 2789794 w 3981450"/>
                  <a:gd name="connsiteY171" fmla="*/ 6573485 h 6856812"/>
                  <a:gd name="connsiteX172" fmla="*/ 2489696 w 3981450"/>
                  <a:gd name="connsiteY172" fmla="*/ 5233831 h 6856812"/>
                  <a:gd name="connsiteX173" fmla="*/ 2476200 w 3981450"/>
                  <a:gd name="connsiteY173" fmla="*/ 5183038 h 6856812"/>
                  <a:gd name="connsiteX174" fmla="*/ 2461116 w 3981450"/>
                  <a:gd name="connsiteY174" fmla="*/ 5133039 h 6856812"/>
                  <a:gd name="connsiteX175" fmla="*/ 2443650 w 3981450"/>
                  <a:gd name="connsiteY175" fmla="*/ 5083834 h 6856812"/>
                  <a:gd name="connsiteX176" fmla="*/ 2423008 w 3981450"/>
                  <a:gd name="connsiteY176" fmla="*/ 5037010 h 6856812"/>
                  <a:gd name="connsiteX177" fmla="*/ 2400779 w 3981450"/>
                  <a:gd name="connsiteY177" fmla="*/ 4990185 h 6856812"/>
                  <a:gd name="connsiteX178" fmla="*/ 2375374 w 3981450"/>
                  <a:gd name="connsiteY178" fmla="*/ 4944155 h 6856812"/>
                  <a:gd name="connsiteX179" fmla="*/ 2349175 w 3981450"/>
                  <a:gd name="connsiteY179" fmla="*/ 4899711 h 6856812"/>
                  <a:gd name="connsiteX180" fmla="*/ 2318212 w 3981450"/>
                  <a:gd name="connsiteY180" fmla="*/ 4856855 h 6856812"/>
                  <a:gd name="connsiteX181" fmla="*/ 1612428 w 3981450"/>
                  <a:gd name="connsiteY181" fmla="*/ 3891796 h 6856812"/>
                  <a:gd name="connsiteX182" fmla="*/ 1607664 w 3981450"/>
                  <a:gd name="connsiteY182" fmla="*/ 3891796 h 6856812"/>
                  <a:gd name="connsiteX183" fmla="*/ 1565587 w 3981450"/>
                  <a:gd name="connsiteY183" fmla="*/ 4665589 h 6856812"/>
                  <a:gd name="connsiteX184" fmla="*/ 1562411 w 3981450"/>
                  <a:gd name="connsiteY184" fmla="*/ 4717175 h 6856812"/>
                  <a:gd name="connsiteX185" fmla="*/ 1558442 w 3981450"/>
                  <a:gd name="connsiteY185" fmla="*/ 4769555 h 6856812"/>
                  <a:gd name="connsiteX186" fmla="*/ 1552090 w 3981450"/>
                  <a:gd name="connsiteY186" fmla="*/ 4821141 h 6856812"/>
                  <a:gd name="connsiteX187" fmla="*/ 1544151 w 3981450"/>
                  <a:gd name="connsiteY187" fmla="*/ 4871934 h 6856812"/>
                  <a:gd name="connsiteX188" fmla="*/ 1537006 w 3981450"/>
                  <a:gd name="connsiteY188" fmla="*/ 4923520 h 6856812"/>
                  <a:gd name="connsiteX189" fmla="*/ 1526685 w 3981450"/>
                  <a:gd name="connsiteY189" fmla="*/ 4974313 h 6856812"/>
                  <a:gd name="connsiteX190" fmla="*/ 1516365 w 3981450"/>
                  <a:gd name="connsiteY190" fmla="*/ 5024312 h 6856812"/>
                  <a:gd name="connsiteX191" fmla="*/ 1504456 w 3981450"/>
                  <a:gd name="connsiteY191" fmla="*/ 5075104 h 6856812"/>
                  <a:gd name="connsiteX192" fmla="*/ 1491753 w 3981450"/>
                  <a:gd name="connsiteY192" fmla="*/ 5125103 h 6856812"/>
                  <a:gd name="connsiteX193" fmla="*/ 1476669 w 3981450"/>
                  <a:gd name="connsiteY193" fmla="*/ 5174308 h 6856812"/>
                  <a:gd name="connsiteX194" fmla="*/ 1461585 w 3981450"/>
                  <a:gd name="connsiteY194" fmla="*/ 5225101 h 6856812"/>
                  <a:gd name="connsiteX195" fmla="*/ 1444913 w 3981450"/>
                  <a:gd name="connsiteY195" fmla="*/ 5274306 h 6856812"/>
                  <a:gd name="connsiteX196" fmla="*/ 1427447 w 3981450"/>
                  <a:gd name="connsiteY196" fmla="*/ 5321924 h 6856812"/>
                  <a:gd name="connsiteX197" fmla="*/ 1406805 w 3981450"/>
                  <a:gd name="connsiteY197" fmla="*/ 5371130 h 6856812"/>
                  <a:gd name="connsiteX198" fmla="*/ 1386958 w 3981450"/>
                  <a:gd name="connsiteY198" fmla="*/ 5418748 h 6856812"/>
                  <a:gd name="connsiteX199" fmla="*/ 1365522 w 3981450"/>
                  <a:gd name="connsiteY199" fmla="*/ 5465572 h 6856812"/>
                  <a:gd name="connsiteX200" fmla="*/ 1357583 w 3981450"/>
                  <a:gd name="connsiteY200" fmla="*/ 5480651 h 6856812"/>
                  <a:gd name="connsiteX201" fmla="*/ 739922 w 3981450"/>
                  <a:gd name="connsiteY201" fmla="*/ 6662372 h 6856812"/>
                  <a:gd name="connsiteX202" fmla="*/ 727220 w 3981450"/>
                  <a:gd name="connsiteY202" fmla="*/ 6683800 h 6856812"/>
                  <a:gd name="connsiteX203" fmla="*/ 713723 w 3981450"/>
                  <a:gd name="connsiteY203" fmla="*/ 6705228 h 6856812"/>
                  <a:gd name="connsiteX204" fmla="*/ 698639 w 3981450"/>
                  <a:gd name="connsiteY204" fmla="*/ 6725863 h 6856812"/>
                  <a:gd name="connsiteX205" fmla="*/ 681173 w 3981450"/>
                  <a:gd name="connsiteY205" fmla="*/ 6744910 h 6856812"/>
                  <a:gd name="connsiteX206" fmla="*/ 662913 w 3981450"/>
                  <a:gd name="connsiteY206" fmla="*/ 6762370 h 6856812"/>
                  <a:gd name="connsiteX207" fmla="*/ 644653 w 3981450"/>
                  <a:gd name="connsiteY207" fmla="*/ 6779036 h 6856812"/>
                  <a:gd name="connsiteX208" fmla="*/ 625600 w 3981450"/>
                  <a:gd name="connsiteY208" fmla="*/ 6792528 h 6856812"/>
                  <a:gd name="connsiteX209" fmla="*/ 604164 w 3981450"/>
                  <a:gd name="connsiteY209" fmla="*/ 6806020 h 6856812"/>
                  <a:gd name="connsiteX210" fmla="*/ 582729 w 3981450"/>
                  <a:gd name="connsiteY210" fmla="*/ 6817924 h 6856812"/>
                  <a:gd name="connsiteX211" fmla="*/ 561293 w 3981450"/>
                  <a:gd name="connsiteY211" fmla="*/ 6827448 h 6856812"/>
                  <a:gd name="connsiteX212" fmla="*/ 538270 w 3981450"/>
                  <a:gd name="connsiteY212" fmla="*/ 6836971 h 6856812"/>
                  <a:gd name="connsiteX213" fmla="*/ 516040 w 3981450"/>
                  <a:gd name="connsiteY213" fmla="*/ 6844114 h 6856812"/>
                  <a:gd name="connsiteX214" fmla="*/ 491429 w 3981450"/>
                  <a:gd name="connsiteY214" fmla="*/ 6848876 h 6856812"/>
                  <a:gd name="connsiteX215" fmla="*/ 467612 w 3981450"/>
                  <a:gd name="connsiteY215" fmla="*/ 6852844 h 6856812"/>
                  <a:gd name="connsiteX216" fmla="*/ 442207 w 3981450"/>
                  <a:gd name="connsiteY216" fmla="*/ 6855225 h 6856812"/>
                  <a:gd name="connsiteX217" fmla="*/ 418390 w 3981450"/>
                  <a:gd name="connsiteY217" fmla="*/ 6856812 h 6856812"/>
                  <a:gd name="connsiteX218" fmla="*/ 396954 w 3981450"/>
                  <a:gd name="connsiteY218" fmla="*/ 6856812 h 6856812"/>
                  <a:gd name="connsiteX219" fmla="*/ 375518 w 3981450"/>
                  <a:gd name="connsiteY219" fmla="*/ 6854431 h 6856812"/>
                  <a:gd name="connsiteX220" fmla="*/ 354083 w 3981450"/>
                  <a:gd name="connsiteY220" fmla="*/ 6850463 h 6856812"/>
                  <a:gd name="connsiteX221" fmla="*/ 334235 w 3981450"/>
                  <a:gd name="connsiteY221" fmla="*/ 6846495 h 6856812"/>
                  <a:gd name="connsiteX222" fmla="*/ 312800 w 3981450"/>
                  <a:gd name="connsiteY222" fmla="*/ 6840146 h 6856812"/>
                  <a:gd name="connsiteX223" fmla="*/ 291364 w 3981450"/>
                  <a:gd name="connsiteY223" fmla="*/ 6833797 h 6856812"/>
                  <a:gd name="connsiteX224" fmla="*/ 270723 w 3981450"/>
                  <a:gd name="connsiteY224" fmla="*/ 6825067 h 6856812"/>
                  <a:gd name="connsiteX225" fmla="*/ 250875 w 3981450"/>
                  <a:gd name="connsiteY225" fmla="*/ 6815543 h 6856812"/>
                  <a:gd name="connsiteX226" fmla="*/ 234203 w 3981450"/>
                  <a:gd name="connsiteY226" fmla="*/ 6806020 h 6856812"/>
                  <a:gd name="connsiteX227" fmla="*/ 219119 w 3981450"/>
                  <a:gd name="connsiteY227" fmla="*/ 6796496 h 6856812"/>
                  <a:gd name="connsiteX228" fmla="*/ 204034 w 3981450"/>
                  <a:gd name="connsiteY228" fmla="*/ 6786179 h 6856812"/>
                  <a:gd name="connsiteX229" fmla="*/ 188950 w 3981450"/>
                  <a:gd name="connsiteY229" fmla="*/ 6775068 h 6856812"/>
                  <a:gd name="connsiteX230" fmla="*/ 176248 w 3981450"/>
                  <a:gd name="connsiteY230" fmla="*/ 6763163 h 6856812"/>
                  <a:gd name="connsiteX231" fmla="*/ 162751 w 3981450"/>
                  <a:gd name="connsiteY231" fmla="*/ 6751259 h 6856812"/>
                  <a:gd name="connsiteX232" fmla="*/ 150049 w 3981450"/>
                  <a:gd name="connsiteY232" fmla="*/ 6738561 h 6856812"/>
                  <a:gd name="connsiteX233" fmla="*/ 138934 w 3981450"/>
                  <a:gd name="connsiteY233" fmla="*/ 6724275 h 6856812"/>
                  <a:gd name="connsiteX234" fmla="*/ 128613 w 3981450"/>
                  <a:gd name="connsiteY234" fmla="*/ 6710784 h 6856812"/>
                  <a:gd name="connsiteX235" fmla="*/ 118292 w 3981450"/>
                  <a:gd name="connsiteY235" fmla="*/ 6696498 h 6856812"/>
                  <a:gd name="connsiteX236" fmla="*/ 108765 w 3981450"/>
                  <a:gd name="connsiteY236" fmla="*/ 6681419 h 6856812"/>
                  <a:gd name="connsiteX237" fmla="*/ 99238 w 3981450"/>
                  <a:gd name="connsiteY237" fmla="*/ 6666340 h 6856812"/>
                  <a:gd name="connsiteX238" fmla="*/ 92093 w 3981450"/>
                  <a:gd name="connsiteY238" fmla="*/ 6651261 h 6856812"/>
                  <a:gd name="connsiteX239" fmla="*/ 84154 w 3981450"/>
                  <a:gd name="connsiteY239" fmla="*/ 6635388 h 6856812"/>
                  <a:gd name="connsiteX240" fmla="*/ 77803 w 3981450"/>
                  <a:gd name="connsiteY240" fmla="*/ 6618722 h 6856812"/>
                  <a:gd name="connsiteX241" fmla="*/ 73039 w 3981450"/>
                  <a:gd name="connsiteY241" fmla="*/ 6602056 h 6856812"/>
                  <a:gd name="connsiteX242" fmla="*/ 68276 w 3981450"/>
                  <a:gd name="connsiteY242" fmla="*/ 6586183 h 6856812"/>
                  <a:gd name="connsiteX243" fmla="*/ 64306 w 3981450"/>
                  <a:gd name="connsiteY243" fmla="*/ 6569517 h 6856812"/>
                  <a:gd name="connsiteX244" fmla="*/ 60337 w 3981450"/>
                  <a:gd name="connsiteY244" fmla="*/ 6552057 h 6856812"/>
                  <a:gd name="connsiteX245" fmla="*/ 57955 w 3981450"/>
                  <a:gd name="connsiteY245" fmla="*/ 6533803 h 6856812"/>
                  <a:gd name="connsiteX246" fmla="*/ 56367 w 3981450"/>
                  <a:gd name="connsiteY246" fmla="*/ 6516343 h 6856812"/>
                  <a:gd name="connsiteX247" fmla="*/ 56367 w 3981450"/>
                  <a:gd name="connsiteY247" fmla="*/ 6500471 h 6856812"/>
                  <a:gd name="connsiteX248" fmla="*/ 56367 w 3981450"/>
                  <a:gd name="connsiteY248" fmla="*/ 6482217 h 6856812"/>
                  <a:gd name="connsiteX249" fmla="*/ 56367 w 3981450"/>
                  <a:gd name="connsiteY249" fmla="*/ 6464757 h 6856812"/>
                  <a:gd name="connsiteX250" fmla="*/ 59543 w 3981450"/>
                  <a:gd name="connsiteY250" fmla="*/ 6447297 h 6856812"/>
                  <a:gd name="connsiteX251" fmla="*/ 61925 w 3981450"/>
                  <a:gd name="connsiteY251" fmla="*/ 6429837 h 6856812"/>
                  <a:gd name="connsiteX252" fmla="*/ 65894 w 3981450"/>
                  <a:gd name="connsiteY252" fmla="*/ 6411584 h 6856812"/>
                  <a:gd name="connsiteX253" fmla="*/ 70658 w 3981450"/>
                  <a:gd name="connsiteY253" fmla="*/ 6394124 h 6856812"/>
                  <a:gd name="connsiteX254" fmla="*/ 75421 w 3981450"/>
                  <a:gd name="connsiteY254" fmla="*/ 6376664 h 6856812"/>
                  <a:gd name="connsiteX255" fmla="*/ 81772 w 3981450"/>
                  <a:gd name="connsiteY255" fmla="*/ 6359997 h 6856812"/>
                  <a:gd name="connsiteX256" fmla="*/ 89712 w 3981450"/>
                  <a:gd name="connsiteY256" fmla="*/ 6342538 h 6856812"/>
                  <a:gd name="connsiteX257" fmla="*/ 96857 w 3981450"/>
                  <a:gd name="connsiteY257" fmla="*/ 6325871 h 6856812"/>
                  <a:gd name="connsiteX258" fmla="*/ 711342 w 3981450"/>
                  <a:gd name="connsiteY258" fmla="*/ 5152880 h 6856812"/>
                  <a:gd name="connsiteX259" fmla="*/ 724838 w 3981450"/>
                  <a:gd name="connsiteY259" fmla="*/ 5121135 h 6856812"/>
                  <a:gd name="connsiteX260" fmla="*/ 739128 w 3981450"/>
                  <a:gd name="connsiteY260" fmla="*/ 5090183 h 6856812"/>
                  <a:gd name="connsiteX261" fmla="*/ 751037 w 3981450"/>
                  <a:gd name="connsiteY261" fmla="*/ 5058438 h 6856812"/>
                  <a:gd name="connsiteX262" fmla="*/ 762946 w 3981450"/>
                  <a:gd name="connsiteY262" fmla="*/ 5025899 h 6856812"/>
                  <a:gd name="connsiteX263" fmla="*/ 772473 w 3981450"/>
                  <a:gd name="connsiteY263" fmla="*/ 4994154 h 6856812"/>
                  <a:gd name="connsiteX264" fmla="*/ 782793 w 3981450"/>
                  <a:gd name="connsiteY264" fmla="*/ 4961615 h 6856812"/>
                  <a:gd name="connsiteX265" fmla="*/ 793114 w 3981450"/>
                  <a:gd name="connsiteY265" fmla="*/ 4928282 h 6856812"/>
                  <a:gd name="connsiteX266" fmla="*/ 801847 w 3981450"/>
                  <a:gd name="connsiteY266" fmla="*/ 4895743 h 6856812"/>
                  <a:gd name="connsiteX267" fmla="*/ 809786 w 3981450"/>
                  <a:gd name="connsiteY267" fmla="*/ 4863204 h 6856812"/>
                  <a:gd name="connsiteX268" fmla="*/ 815344 w 3981450"/>
                  <a:gd name="connsiteY268" fmla="*/ 4829078 h 6856812"/>
                  <a:gd name="connsiteX269" fmla="*/ 821695 w 3981450"/>
                  <a:gd name="connsiteY269" fmla="*/ 4796539 h 6856812"/>
                  <a:gd name="connsiteX270" fmla="*/ 828046 w 3981450"/>
                  <a:gd name="connsiteY270" fmla="*/ 4762412 h 6856812"/>
                  <a:gd name="connsiteX271" fmla="*/ 832016 w 3981450"/>
                  <a:gd name="connsiteY271" fmla="*/ 4728286 h 6856812"/>
                  <a:gd name="connsiteX272" fmla="*/ 835985 w 3981450"/>
                  <a:gd name="connsiteY272" fmla="*/ 4694160 h 6856812"/>
                  <a:gd name="connsiteX273" fmla="*/ 839955 w 3981450"/>
                  <a:gd name="connsiteY273" fmla="*/ 4660034 h 6856812"/>
                  <a:gd name="connsiteX274" fmla="*/ 840749 w 3981450"/>
                  <a:gd name="connsiteY274" fmla="*/ 4625907 h 6856812"/>
                  <a:gd name="connsiteX275" fmla="*/ 919346 w 3981450"/>
                  <a:gd name="connsiteY275" fmla="*/ 3193399 h 6856812"/>
                  <a:gd name="connsiteX276" fmla="*/ 921727 w 3981450"/>
                  <a:gd name="connsiteY276" fmla="*/ 3178319 h 6856812"/>
                  <a:gd name="connsiteX277" fmla="*/ 924109 w 3981450"/>
                  <a:gd name="connsiteY277" fmla="*/ 3163240 h 6856812"/>
                  <a:gd name="connsiteX278" fmla="*/ 926491 w 3981450"/>
                  <a:gd name="connsiteY278" fmla="*/ 3131495 h 6856812"/>
                  <a:gd name="connsiteX279" fmla="*/ 932048 w 3981450"/>
                  <a:gd name="connsiteY279" fmla="*/ 3098956 h 6856812"/>
                  <a:gd name="connsiteX280" fmla="*/ 938399 w 3981450"/>
                  <a:gd name="connsiteY280" fmla="*/ 3067211 h 6856812"/>
                  <a:gd name="connsiteX281" fmla="*/ 945545 w 3981450"/>
                  <a:gd name="connsiteY281" fmla="*/ 3035465 h 6856812"/>
                  <a:gd name="connsiteX282" fmla="*/ 1071776 w 3981450"/>
                  <a:gd name="connsiteY282" fmla="*/ 2580713 h 6856812"/>
                  <a:gd name="connsiteX283" fmla="*/ 893941 w 3981450"/>
                  <a:gd name="connsiteY283" fmla="*/ 2707694 h 6856812"/>
                  <a:gd name="connsiteX284" fmla="*/ 882826 w 3981450"/>
                  <a:gd name="connsiteY284" fmla="*/ 2715631 h 6856812"/>
                  <a:gd name="connsiteX285" fmla="*/ 872505 w 3981450"/>
                  <a:gd name="connsiteY285" fmla="*/ 2723567 h 6856812"/>
                  <a:gd name="connsiteX286" fmla="*/ 863772 w 3981450"/>
                  <a:gd name="connsiteY286" fmla="*/ 2733091 h 6856812"/>
                  <a:gd name="connsiteX287" fmla="*/ 855833 w 3981450"/>
                  <a:gd name="connsiteY287" fmla="*/ 2743408 h 6856812"/>
                  <a:gd name="connsiteX288" fmla="*/ 848688 w 3981450"/>
                  <a:gd name="connsiteY288" fmla="*/ 2753725 h 6856812"/>
                  <a:gd name="connsiteX289" fmla="*/ 842337 w 3981450"/>
                  <a:gd name="connsiteY289" fmla="*/ 2764836 h 6856812"/>
                  <a:gd name="connsiteX290" fmla="*/ 836779 w 3981450"/>
                  <a:gd name="connsiteY290" fmla="*/ 2777534 h 6856812"/>
                  <a:gd name="connsiteX291" fmla="*/ 833604 w 3981450"/>
                  <a:gd name="connsiteY291" fmla="*/ 2790233 h 6856812"/>
                  <a:gd name="connsiteX292" fmla="*/ 570026 w 3981450"/>
                  <a:gd name="connsiteY292" fmla="*/ 3772751 h 6856812"/>
                  <a:gd name="connsiteX293" fmla="*/ 562087 w 3981450"/>
                  <a:gd name="connsiteY293" fmla="*/ 3796560 h 6856812"/>
                  <a:gd name="connsiteX294" fmla="*/ 553354 w 3981450"/>
                  <a:gd name="connsiteY294" fmla="*/ 3819575 h 6856812"/>
                  <a:gd name="connsiteX295" fmla="*/ 542239 w 3981450"/>
                  <a:gd name="connsiteY295" fmla="*/ 3841004 h 6856812"/>
                  <a:gd name="connsiteX296" fmla="*/ 529537 w 3981450"/>
                  <a:gd name="connsiteY296" fmla="*/ 3860844 h 6856812"/>
                  <a:gd name="connsiteX297" fmla="*/ 516040 w 3981450"/>
                  <a:gd name="connsiteY297" fmla="*/ 3879892 h 6856812"/>
                  <a:gd name="connsiteX298" fmla="*/ 500162 w 3981450"/>
                  <a:gd name="connsiteY298" fmla="*/ 3898145 h 6856812"/>
                  <a:gd name="connsiteX299" fmla="*/ 482696 w 3981450"/>
                  <a:gd name="connsiteY299" fmla="*/ 3914018 h 6856812"/>
                  <a:gd name="connsiteX300" fmla="*/ 465230 w 3981450"/>
                  <a:gd name="connsiteY300" fmla="*/ 3929097 h 6856812"/>
                  <a:gd name="connsiteX301" fmla="*/ 446176 w 3981450"/>
                  <a:gd name="connsiteY301" fmla="*/ 3943382 h 6856812"/>
                  <a:gd name="connsiteX302" fmla="*/ 426329 w 3981450"/>
                  <a:gd name="connsiteY302" fmla="*/ 3954493 h 6856812"/>
                  <a:gd name="connsiteX303" fmla="*/ 404893 w 3981450"/>
                  <a:gd name="connsiteY303" fmla="*/ 3964810 h 6856812"/>
                  <a:gd name="connsiteX304" fmla="*/ 383458 w 3981450"/>
                  <a:gd name="connsiteY304" fmla="*/ 3973540 h 6856812"/>
                  <a:gd name="connsiteX305" fmla="*/ 360434 w 3981450"/>
                  <a:gd name="connsiteY305" fmla="*/ 3979889 h 6856812"/>
                  <a:gd name="connsiteX306" fmla="*/ 338205 w 3981450"/>
                  <a:gd name="connsiteY306" fmla="*/ 3984651 h 6856812"/>
                  <a:gd name="connsiteX307" fmla="*/ 313594 w 3981450"/>
                  <a:gd name="connsiteY307" fmla="*/ 3987032 h 6856812"/>
                  <a:gd name="connsiteX308" fmla="*/ 289776 w 3981450"/>
                  <a:gd name="connsiteY308" fmla="*/ 3988619 h 6856812"/>
                  <a:gd name="connsiteX309" fmla="*/ 270723 w 3981450"/>
                  <a:gd name="connsiteY309" fmla="*/ 3987032 h 6856812"/>
                  <a:gd name="connsiteX310" fmla="*/ 252463 w 3981450"/>
                  <a:gd name="connsiteY310" fmla="*/ 3986239 h 6856812"/>
                  <a:gd name="connsiteX311" fmla="*/ 233409 w 3981450"/>
                  <a:gd name="connsiteY311" fmla="*/ 3982270 h 6856812"/>
                  <a:gd name="connsiteX312" fmla="*/ 214355 w 3981450"/>
                  <a:gd name="connsiteY312" fmla="*/ 3978302 h 6856812"/>
                  <a:gd name="connsiteX313" fmla="*/ 200859 w 3981450"/>
                  <a:gd name="connsiteY313" fmla="*/ 3974334 h 6856812"/>
                  <a:gd name="connsiteX314" fmla="*/ 186568 w 3981450"/>
                  <a:gd name="connsiteY314" fmla="*/ 3969572 h 6856812"/>
                  <a:gd name="connsiteX315" fmla="*/ 160369 w 3981450"/>
                  <a:gd name="connsiteY315" fmla="*/ 3956874 h 6856812"/>
                  <a:gd name="connsiteX316" fmla="*/ 134964 w 3981450"/>
                  <a:gd name="connsiteY316" fmla="*/ 3943382 h 6856812"/>
                  <a:gd name="connsiteX317" fmla="*/ 111941 w 3981450"/>
                  <a:gd name="connsiteY317" fmla="*/ 3926716 h 6856812"/>
                  <a:gd name="connsiteX318" fmla="*/ 90505 w 3981450"/>
                  <a:gd name="connsiteY318" fmla="*/ 3909256 h 6856812"/>
                  <a:gd name="connsiteX319" fmla="*/ 70658 w 3981450"/>
                  <a:gd name="connsiteY319" fmla="*/ 3888622 h 6856812"/>
                  <a:gd name="connsiteX320" fmla="*/ 53986 w 3981450"/>
                  <a:gd name="connsiteY320" fmla="*/ 3866400 h 6856812"/>
                  <a:gd name="connsiteX321" fmla="*/ 38901 w 3981450"/>
                  <a:gd name="connsiteY321" fmla="*/ 3843384 h 6856812"/>
                  <a:gd name="connsiteX322" fmla="*/ 26199 w 3981450"/>
                  <a:gd name="connsiteY322" fmla="*/ 3817988 h 6856812"/>
                  <a:gd name="connsiteX323" fmla="*/ 15084 w 3981450"/>
                  <a:gd name="connsiteY323" fmla="*/ 3793386 h 6856812"/>
                  <a:gd name="connsiteX324" fmla="*/ 7939 w 3981450"/>
                  <a:gd name="connsiteY324" fmla="*/ 3765608 h 6856812"/>
                  <a:gd name="connsiteX325" fmla="*/ 2382 w 3981450"/>
                  <a:gd name="connsiteY325" fmla="*/ 3737831 h 6856812"/>
                  <a:gd name="connsiteX326" fmla="*/ 0 w 3981450"/>
                  <a:gd name="connsiteY326" fmla="*/ 3710054 h 6856812"/>
                  <a:gd name="connsiteX327" fmla="*/ 0 w 3981450"/>
                  <a:gd name="connsiteY327" fmla="*/ 3680690 h 6856812"/>
                  <a:gd name="connsiteX328" fmla="*/ 3969 w 3981450"/>
                  <a:gd name="connsiteY328" fmla="*/ 3652119 h 6856812"/>
                  <a:gd name="connsiteX329" fmla="*/ 6351 w 3981450"/>
                  <a:gd name="connsiteY329" fmla="*/ 3637833 h 6856812"/>
                  <a:gd name="connsiteX330" fmla="*/ 10321 w 3981450"/>
                  <a:gd name="connsiteY330" fmla="*/ 3622754 h 6856812"/>
                  <a:gd name="connsiteX331" fmla="*/ 272310 w 3981450"/>
                  <a:gd name="connsiteY331" fmla="*/ 2640236 h 6856812"/>
                  <a:gd name="connsiteX332" fmla="*/ 282631 w 3981450"/>
                  <a:gd name="connsiteY332" fmla="*/ 2606903 h 6856812"/>
                  <a:gd name="connsiteX333" fmla="*/ 292158 w 3981450"/>
                  <a:gd name="connsiteY333" fmla="*/ 2576745 h 6856812"/>
                  <a:gd name="connsiteX334" fmla="*/ 304861 w 3981450"/>
                  <a:gd name="connsiteY334" fmla="*/ 2545793 h 6856812"/>
                  <a:gd name="connsiteX335" fmla="*/ 319151 w 3981450"/>
                  <a:gd name="connsiteY335" fmla="*/ 2516429 h 6856812"/>
                  <a:gd name="connsiteX336" fmla="*/ 332647 w 3981450"/>
                  <a:gd name="connsiteY336" fmla="*/ 2487858 h 6856812"/>
                  <a:gd name="connsiteX337" fmla="*/ 349320 w 3981450"/>
                  <a:gd name="connsiteY337" fmla="*/ 2458493 h 6856812"/>
                  <a:gd name="connsiteX338" fmla="*/ 366785 w 3981450"/>
                  <a:gd name="connsiteY338" fmla="*/ 2430716 h 6856812"/>
                  <a:gd name="connsiteX339" fmla="*/ 384251 w 3981450"/>
                  <a:gd name="connsiteY339" fmla="*/ 2404526 h 6856812"/>
                  <a:gd name="connsiteX340" fmla="*/ 404893 w 3981450"/>
                  <a:gd name="connsiteY340" fmla="*/ 2377543 h 6856812"/>
                  <a:gd name="connsiteX341" fmla="*/ 424741 w 3981450"/>
                  <a:gd name="connsiteY341" fmla="*/ 2352940 h 6856812"/>
                  <a:gd name="connsiteX342" fmla="*/ 447764 w 3981450"/>
                  <a:gd name="connsiteY342" fmla="*/ 2329131 h 6856812"/>
                  <a:gd name="connsiteX343" fmla="*/ 469994 w 3981450"/>
                  <a:gd name="connsiteY343" fmla="*/ 2306116 h 6856812"/>
                  <a:gd name="connsiteX344" fmla="*/ 494605 w 3981450"/>
                  <a:gd name="connsiteY344" fmla="*/ 2283101 h 6856812"/>
                  <a:gd name="connsiteX345" fmla="*/ 519216 w 3981450"/>
                  <a:gd name="connsiteY345" fmla="*/ 2263260 h 6856812"/>
                  <a:gd name="connsiteX346" fmla="*/ 546209 w 3981450"/>
                  <a:gd name="connsiteY346" fmla="*/ 2243419 h 6856812"/>
                  <a:gd name="connsiteX347" fmla="*/ 572408 w 3981450"/>
                  <a:gd name="connsiteY347" fmla="*/ 2224371 h 6856812"/>
                  <a:gd name="connsiteX348" fmla="*/ 1540976 w 3981450"/>
                  <a:gd name="connsiteY348" fmla="*/ 1537085 h 6856812"/>
                  <a:gd name="connsiteX349" fmla="*/ 1556854 w 3981450"/>
                  <a:gd name="connsiteY349" fmla="*/ 1527561 h 6856812"/>
                  <a:gd name="connsiteX350" fmla="*/ 1573526 w 3981450"/>
                  <a:gd name="connsiteY350" fmla="*/ 1517244 h 6856812"/>
                  <a:gd name="connsiteX351" fmla="*/ 1590992 w 3981450"/>
                  <a:gd name="connsiteY351" fmla="*/ 1509307 h 6856812"/>
                  <a:gd name="connsiteX352" fmla="*/ 1608458 w 3981450"/>
                  <a:gd name="connsiteY352" fmla="*/ 1502958 h 6856812"/>
                  <a:gd name="connsiteX353" fmla="*/ 1635451 w 3981450"/>
                  <a:gd name="connsiteY353" fmla="*/ 1491054 h 6856812"/>
                  <a:gd name="connsiteX354" fmla="*/ 1663238 w 3981450"/>
                  <a:gd name="connsiteY354" fmla="*/ 1479149 h 6856812"/>
                  <a:gd name="connsiteX355" fmla="*/ 1691818 w 3981450"/>
                  <a:gd name="connsiteY355" fmla="*/ 1469626 h 6856812"/>
                  <a:gd name="connsiteX356" fmla="*/ 1719605 w 3981450"/>
                  <a:gd name="connsiteY356" fmla="*/ 1460102 h 6856812"/>
                  <a:gd name="connsiteX357" fmla="*/ 1748980 w 3981450"/>
                  <a:gd name="connsiteY357" fmla="*/ 1452959 h 6856812"/>
                  <a:gd name="connsiteX358" fmla="*/ 1779149 w 3981450"/>
                  <a:gd name="connsiteY358" fmla="*/ 1446610 h 6856812"/>
                  <a:gd name="connsiteX359" fmla="*/ 1807729 w 3981450"/>
                  <a:gd name="connsiteY359" fmla="*/ 1441849 h 6856812"/>
                  <a:gd name="connsiteX360" fmla="*/ 1837898 w 3981450"/>
                  <a:gd name="connsiteY360" fmla="*/ 1437880 h 6856812"/>
                  <a:gd name="connsiteX361" fmla="*/ 1868860 w 3981450"/>
                  <a:gd name="connsiteY361" fmla="*/ 1435499 h 6856812"/>
                  <a:gd name="connsiteX362" fmla="*/ 2433438 w 3981450"/>
                  <a:gd name="connsiteY362" fmla="*/ 0 h 6856812"/>
                  <a:gd name="connsiteX363" fmla="*/ 3094038 w 3981450"/>
                  <a:gd name="connsiteY363" fmla="*/ 660600 h 6856812"/>
                  <a:gd name="connsiteX364" fmla="*/ 2433438 w 3981450"/>
                  <a:gd name="connsiteY364" fmla="*/ 1321200 h 6856812"/>
                  <a:gd name="connsiteX365" fmla="*/ 1772838 w 3981450"/>
                  <a:gd name="connsiteY365" fmla="*/ 660600 h 6856812"/>
                  <a:gd name="connsiteX366" fmla="*/ 2433438 w 3981450"/>
                  <a:gd name="connsiteY366" fmla="*/ 0 h 685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Lst>
                <a:rect l="l" t="t" r="r" b="b"/>
                <a:pathLst>
                  <a:path w="3981450" h="6856812">
                    <a:moveTo>
                      <a:pt x="1899029" y="1433912"/>
                    </a:moveTo>
                    <a:lnTo>
                      <a:pt x="1929991" y="1433912"/>
                    </a:lnTo>
                    <a:lnTo>
                      <a:pt x="1960160" y="1436293"/>
                    </a:lnTo>
                    <a:lnTo>
                      <a:pt x="1991916" y="1440261"/>
                    </a:lnTo>
                    <a:lnTo>
                      <a:pt x="2022085" y="1444229"/>
                    </a:lnTo>
                    <a:lnTo>
                      <a:pt x="2053841" y="1450579"/>
                    </a:lnTo>
                    <a:lnTo>
                      <a:pt x="2084009" y="1457721"/>
                    </a:lnTo>
                    <a:lnTo>
                      <a:pt x="2107827" y="1465658"/>
                    </a:lnTo>
                    <a:lnTo>
                      <a:pt x="2130850" y="1472800"/>
                    </a:lnTo>
                    <a:lnTo>
                      <a:pt x="2153079" y="1481530"/>
                    </a:lnTo>
                    <a:lnTo>
                      <a:pt x="2176103" y="1491054"/>
                    </a:lnTo>
                    <a:lnTo>
                      <a:pt x="2197538" y="1500577"/>
                    </a:lnTo>
                    <a:lnTo>
                      <a:pt x="2218974" y="1510895"/>
                    </a:lnTo>
                    <a:lnTo>
                      <a:pt x="2238821" y="1522006"/>
                    </a:lnTo>
                    <a:lnTo>
                      <a:pt x="2259463" y="1534704"/>
                    </a:lnTo>
                    <a:lnTo>
                      <a:pt x="2278517" y="1547402"/>
                    </a:lnTo>
                    <a:lnTo>
                      <a:pt x="2298365" y="1560100"/>
                    </a:lnTo>
                    <a:lnTo>
                      <a:pt x="2315831" y="1573592"/>
                    </a:lnTo>
                    <a:lnTo>
                      <a:pt x="2334884" y="1588671"/>
                    </a:lnTo>
                    <a:lnTo>
                      <a:pt x="2351556" y="1603750"/>
                    </a:lnTo>
                    <a:lnTo>
                      <a:pt x="2369022" y="1619622"/>
                    </a:lnTo>
                    <a:lnTo>
                      <a:pt x="2385694" y="1635495"/>
                    </a:lnTo>
                    <a:lnTo>
                      <a:pt x="2400779" y="1652161"/>
                    </a:lnTo>
                    <a:lnTo>
                      <a:pt x="2419833" y="1665653"/>
                    </a:lnTo>
                    <a:lnTo>
                      <a:pt x="2437299" y="1680732"/>
                    </a:lnTo>
                    <a:lnTo>
                      <a:pt x="2453177" y="1698986"/>
                    </a:lnTo>
                    <a:lnTo>
                      <a:pt x="2469849" y="1717239"/>
                    </a:lnTo>
                    <a:lnTo>
                      <a:pt x="3037493" y="2496588"/>
                    </a:lnTo>
                    <a:lnTo>
                      <a:pt x="3059723" y="2525159"/>
                    </a:lnTo>
                    <a:lnTo>
                      <a:pt x="3082746" y="2552142"/>
                    </a:lnTo>
                    <a:lnTo>
                      <a:pt x="3108151" y="2578332"/>
                    </a:lnTo>
                    <a:lnTo>
                      <a:pt x="3134350" y="2603728"/>
                    </a:lnTo>
                    <a:lnTo>
                      <a:pt x="3162137" y="2625950"/>
                    </a:lnTo>
                    <a:lnTo>
                      <a:pt x="3189924" y="2647378"/>
                    </a:lnTo>
                    <a:lnTo>
                      <a:pt x="3220092" y="2668806"/>
                    </a:lnTo>
                    <a:lnTo>
                      <a:pt x="3251848" y="2686267"/>
                    </a:lnTo>
                    <a:lnTo>
                      <a:pt x="3835371" y="3019593"/>
                    </a:lnTo>
                    <a:lnTo>
                      <a:pt x="3848074" y="3026735"/>
                    </a:lnTo>
                    <a:lnTo>
                      <a:pt x="3860776" y="3034672"/>
                    </a:lnTo>
                    <a:lnTo>
                      <a:pt x="3883005" y="3053719"/>
                    </a:lnTo>
                    <a:lnTo>
                      <a:pt x="3903647" y="3073560"/>
                    </a:lnTo>
                    <a:lnTo>
                      <a:pt x="3922701" y="3094988"/>
                    </a:lnTo>
                    <a:lnTo>
                      <a:pt x="3937785" y="3118003"/>
                    </a:lnTo>
                    <a:lnTo>
                      <a:pt x="3951282" y="3141812"/>
                    </a:lnTo>
                    <a:lnTo>
                      <a:pt x="3962396" y="3168002"/>
                    </a:lnTo>
                    <a:lnTo>
                      <a:pt x="3971129" y="3194192"/>
                    </a:lnTo>
                    <a:lnTo>
                      <a:pt x="3977481" y="3221176"/>
                    </a:lnTo>
                    <a:lnTo>
                      <a:pt x="3981450" y="3248953"/>
                    </a:lnTo>
                    <a:lnTo>
                      <a:pt x="3981450" y="3276730"/>
                    </a:lnTo>
                    <a:lnTo>
                      <a:pt x="3980656" y="3305301"/>
                    </a:lnTo>
                    <a:lnTo>
                      <a:pt x="3975099" y="3333078"/>
                    </a:lnTo>
                    <a:lnTo>
                      <a:pt x="3967954" y="3360855"/>
                    </a:lnTo>
                    <a:lnTo>
                      <a:pt x="3957633" y="3387045"/>
                    </a:lnTo>
                    <a:lnTo>
                      <a:pt x="3951282" y="3401331"/>
                    </a:lnTo>
                    <a:lnTo>
                      <a:pt x="3944136" y="3414822"/>
                    </a:lnTo>
                    <a:lnTo>
                      <a:pt x="3933816" y="3431489"/>
                    </a:lnTo>
                    <a:lnTo>
                      <a:pt x="3922701" y="3448155"/>
                    </a:lnTo>
                    <a:lnTo>
                      <a:pt x="3909998" y="3463234"/>
                    </a:lnTo>
                    <a:lnTo>
                      <a:pt x="3895708" y="3476726"/>
                    </a:lnTo>
                    <a:lnTo>
                      <a:pt x="3882212" y="3491011"/>
                    </a:lnTo>
                    <a:lnTo>
                      <a:pt x="3867127" y="3502122"/>
                    </a:lnTo>
                    <a:lnTo>
                      <a:pt x="3852043" y="3513233"/>
                    </a:lnTo>
                    <a:lnTo>
                      <a:pt x="3835371" y="3523550"/>
                    </a:lnTo>
                    <a:lnTo>
                      <a:pt x="3818699" y="3532280"/>
                    </a:lnTo>
                    <a:lnTo>
                      <a:pt x="3801233" y="3540216"/>
                    </a:lnTo>
                    <a:lnTo>
                      <a:pt x="3783767" y="3545772"/>
                    </a:lnTo>
                    <a:lnTo>
                      <a:pt x="3766301" y="3551327"/>
                    </a:lnTo>
                    <a:lnTo>
                      <a:pt x="3747247" y="3556089"/>
                    </a:lnTo>
                    <a:lnTo>
                      <a:pt x="3729781" y="3558470"/>
                    </a:lnTo>
                    <a:lnTo>
                      <a:pt x="3710727" y="3561644"/>
                    </a:lnTo>
                    <a:lnTo>
                      <a:pt x="3691674" y="3561644"/>
                    </a:lnTo>
                    <a:lnTo>
                      <a:pt x="3672620" y="3561644"/>
                    </a:lnTo>
                    <a:lnTo>
                      <a:pt x="3655154" y="3558470"/>
                    </a:lnTo>
                    <a:lnTo>
                      <a:pt x="3636100" y="3556089"/>
                    </a:lnTo>
                    <a:lnTo>
                      <a:pt x="3618634" y="3552121"/>
                    </a:lnTo>
                    <a:lnTo>
                      <a:pt x="3601168" y="3545772"/>
                    </a:lnTo>
                    <a:lnTo>
                      <a:pt x="3582908" y="3540216"/>
                    </a:lnTo>
                    <a:lnTo>
                      <a:pt x="3565442" y="3532280"/>
                    </a:lnTo>
                    <a:lnTo>
                      <a:pt x="3547976" y="3523550"/>
                    </a:lnTo>
                    <a:lnTo>
                      <a:pt x="2964454" y="3191811"/>
                    </a:lnTo>
                    <a:lnTo>
                      <a:pt x="2935079" y="3174351"/>
                    </a:lnTo>
                    <a:lnTo>
                      <a:pt x="2907292" y="3156891"/>
                    </a:lnTo>
                    <a:lnTo>
                      <a:pt x="2878712" y="3137844"/>
                    </a:lnTo>
                    <a:lnTo>
                      <a:pt x="2851719" y="3118797"/>
                    </a:lnTo>
                    <a:lnTo>
                      <a:pt x="2823932" y="3098956"/>
                    </a:lnTo>
                    <a:lnTo>
                      <a:pt x="2797733" y="3078321"/>
                    </a:lnTo>
                    <a:lnTo>
                      <a:pt x="2772328" y="3056893"/>
                    </a:lnTo>
                    <a:lnTo>
                      <a:pt x="2746923" y="3035465"/>
                    </a:lnTo>
                    <a:lnTo>
                      <a:pt x="2723106" y="3013244"/>
                    </a:lnTo>
                    <a:lnTo>
                      <a:pt x="2699288" y="2990228"/>
                    </a:lnTo>
                    <a:lnTo>
                      <a:pt x="2675471" y="2966419"/>
                    </a:lnTo>
                    <a:lnTo>
                      <a:pt x="2652448" y="2942610"/>
                    </a:lnTo>
                    <a:lnTo>
                      <a:pt x="2630218" y="2917214"/>
                    </a:lnTo>
                    <a:lnTo>
                      <a:pt x="2608783" y="2891024"/>
                    </a:lnTo>
                    <a:lnTo>
                      <a:pt x="2588141" y="2864040"/>
                    </a:lnTo>
                    <a:lnTo>
                      <a:pt x="2568293" y="2837851"/>
                    </a:lnTo>
                    <a:lnTo>
                      <a:pt x="2450795" y="2676743"/>
                    </a:lnTo>
                    <a:lnTo>
                      <a:pt x="2251524" y="3396569"/>
                    </a:lnTo>
                    <a:lnTo>
                      <a:pt x="2244379" y="3420378"/>
                    </a:lnTo>
                    <a:lnTo>
                      <a:pt x="2235646" y="3442599"/>
                    </a:lnTo>
                    <a:lnTo>
                      <a:pt x="2226913" y="3466408"/>
                    </a:lnTo>
                    <a:lnTo>
                      <a:pt x="2217386" y="3489424"/>
                    </a:lnTo>
                    <a:lnTo>
                      <a:pt x="2904911" y="4429880"/>
                    </a:lnTo>
                    <a:lnTo>
                      <a:pt x="2930316" y="4466387"/>
                    </a:lnTo>
                    <a:lnTo>
                      <a:pt x="2954927" y="4502894"/>
                    </a:lnTo>
                    <a:lnTo>
                      <a:pt x="2979538" y="4540195"/>
                    </a:lnTo>
                    <a:lnTo>
                      <a:pt x="3003355" y="4579877"/>
                    </a:lnTo>
                    <a:lnTo>
                      <a:pt x="3024791" y="4617177"/>
                    </a:lnTo>
                    <a:lnTo>
                      <a:pt x="3046226" y="4656065"/>
                    </a:lnTo>
                    <a:lnTo>
                      <a:pt x="3065280" y="4696541"/>
                    </a:lnTo>
                    <a:lnTo>
                      <a:pt x="3083540" y="4737016"/>
                    </a:lnTo>
                    <a:lnTo>
                      <a:pt x="3102594" y="4777491"/>
                    </a:lnTo>
                    <a:lnTo>
                      <a:pt x="3119266" y="4818760"/>
                    </a:lnTo>
                    <a:lnTo>
                      <a:pt x="3134350" y="4860823"/>
                    </a:lnTo>
                    <a:lnTo>
                      <a:pt x="3149434" y="4902092"/>
                    </a:lnTo>
                    <a:lnTo>
                      <a:pt x="3163725" y="4944948"/>
                    </a:lnTo>
                    <a:lnTo>
                      <a:pt x="3175633" y="4987804"/>
                    </a:lnTo>
                    <a:lnTo>
                      <a:pt x="3187542" y="5032248"/>
                    </a:lnTo>
                    <a:lnTo>
                      <a:pt x="3197069" y="5075104"/>
                    </a:lnTo>
                    <a:lnTo>
                      <a:pt x="3497166" y="6414758"/>
                    </a:lnTo>
                    <a:lnTo>
                      <a:pt x="3501136" y="6433012"/>
                    </a:lnTo>
                    <a:lnTo>
                      <a:pt x="3503517" y="6451265"/>
                    </a:lnTo>
                    <a:lnTo>
                      <a:pt x="3505105" y="6470313"/>
                    </a:lnTo>
                    <a:lnTo>
                      <a:pt x="3505899" y="6487773"/>
                    </a:lnTo>
                    <a:lnTo>
                      <a:pt x="3505899" y="6506820"/>
                    </a:lnTo>
                    <a:lnTo>
                      <a:pt x="3505105" y="6524280"/>
                    </a:lnTo>
                    <a:lnTo>
                      <a:pt x="3503517" y="6541740"/>
                    </a:lnTo>
                    <a:lnTo>
                      <a:pt x="3500342" y="6559200"/>
                    </a:lnTo>
                    <a:lnTo>
                      <a:pt x="3497166" y="6575866"/>
                    </a:lnTo>
                    <a:lnTo>
                      <a:pt x="3492403" y="6593326"/>
                    </a:lnTo>
                    <a:lnTo>
                      <a:pt x="3487639" y="6609992"/>
                    </a:lnTo>
                    <a:lnTo>
                      <a:pt x="3481288" y="6625865"/>
                    </a:lnTo>
                    <a:lnTo>
                      <a:pt x="3474937" y="6642531"/>
                    </a:lnTo>
                    <a:lnTo>
                      <a:pt x="3466998" y="6657610"/>
                    </a:lnTo>
                    <a:lnTo>
                      <a:pt x="3458265" y="6672689"/>
                    </a:lnTo>
                    <a:lnTo>
                      <a:pt x="3449532" y="6687768"/>
                    </a:lnTo>
                    <a:lnTo>
                      <a:pt x="3440799" y="6702847"/>
                    </a:lnTo>
                    <a:lnTo>
                      <a:pt x="3429684" y="6717133"/>
                    </a:lnTo>
                    <a:lnTo>
                      <a:pt x="3419363" y="6730624"/>
                    </a:lnTo>
                    <a:lnTo>
                      <a:pt x="3406661" y="6743323"/>
                    </a:lnTo>
                    <a:lnTo>
                      <a:pt x="3395546" y="6756021"/>
                    </a:lnTo>
                    <a:lnTo>
                      <a:pt x="3381255" y="6767132"/>
                    </a:lnTo>
                    <a:lnTo>
                      <a:pt x="3368553" y="6779036"/>
                    </a:lnTo>
                    <a:lnTo>
                      <a:pt x="3353469" y="6788560"/>
                    </a:lnTo>
                    <a:lnTo>
                      <a:pt x="3339972" y="6798877"/>
                    </a:lnTo>
                    <a:lnTo>
                      <a:pt x="3324888" y="6809194"/>
                    </a:lnTo>
                    <a:lnTo>
                      <a:pt x="3308216" y="6816337"/>
                    </a:lnTo>
                    <a:lnTo>
                      <a:pt x="3291544" y="6825067"/>
                    </a:lnTo>
                    <a:lnTo>
                      <a:pt x="3275666" y="6831416"/>
                    </a:lnTo>
                    <a:lnTo>
                      <a:pt x="3258994" y="6837765"/>
                    </a:lnTo>
                    <a:lnTo>
                      <a:pt x="3241528" y="6843320"/>
                    </a:lnTo>
                    <a:lnTo>
                      <a:pt x="3222474" y="6848082"/>
                    </a:lnTo>
                    <a:lnTo>
                      <a:pt x="3202626" y="6852050"/>
                    </a:lnTo>
                    <a:lnTo>
                      <a:pt x="3181984" y="6854431"/>
                    </a:lnTo>
                    <a:lnTo>
                      <a:pt x="3163725" y="6856812"/>
                    </a:lnTo>
                    <a:lnTo>
                      <a:pt x="3143083" y="6856812"/>
                    </a:lnTo>
                    <a:lnTo>
                      <a:pt x="3111327" y="6855225"/>
                    </a:lnTo>
                    <a:lnTo>
                      <a:pt x="3081158" y="6852050"/>
                    </a:lnTo>
                    <a:lnTo>
                      <a:pt x="3052577" y="6845701"/>
                    </a:lnTo>
                    <a:lnTo>
                      <a:pt x="3023203" y="6836971"/>
                    </a:lnTo>
                    <a:lnTo>
                      <a:pt x="2995416" y="6825067"/>
                    </a:lnTo>
                    <a:lnTo>
                      <a:pt x="2967629" y="6811575"/>
                    </a:lnTo>
                    <a:lnTo>
                      <a:pt x="2943018" y="6796496"/>
                    </a:lnTo>
                    <a:lnTo>
                      <a:pt x="2918407" y="6779036"/>
                    </a:lnTo>
                    <a:lnTo>
                      <a:pt x="2896178" y="6758402"/>
                    </a:lnTo>
                    <a:lnTo>
                      <a:pt x="2874742" y="6736974"/>
                    </a:lnTo>
                    <a:lnTo>
                      <a:pt x="2854100" y="6714752"/>
                    </a:lnTo>
                    <a:lnTo>
                      <a:pt x="2838222" y="6689356"/>
                    </a:lnTo>
                    <a:lnTo>
                      <a:pt x="2821550" y="6662372"/>
                    </a:lnTo>
                    <a:lnTo>
                      <a:pt x="2808848" y="6633801"/>
                    </a:lnTo>
                    <a:lnTo>
                      <a:pt x="2797733" y="6604437"/>
                    </a:lnTo>
                    <a:lnTo>
                      <a:pt x="2789794" y="6573485"/>
                    </a:lnTo>
                    <a:lnTo>
                      <a:pt x="2489696" y="5233831"/>
                    </a:lnTo>
                    <a:lnTo>
                      <a:pt x="2476200" y="5183038"/>
                    </a:lnTo>
                    <a:lnTo>
                      <a:pt x="2461116" y="5133039"/>
                    </a:lnTo>
                    <a:lnTo>
                      <a:pt x="2443650" y="5083834"/>
                    </a:lnTo>
                    <a:lnTo>
                      <a:pt x="2423008" y="5037010"/>
                    </a:lnTo>
                    <a:lnTo>
                      <a:pt x="2400779" y="4990185"/>
                    </a:lnTo>
                    <a:lnTo>
                      <a:pt x="2375374" y="4944155"/>
                    </a:lnTo>
                    <a:lnTo>
                      <a:pt x="2349175" y="4899711"/>
                    </a:lnTo>
                    <a:lnTo>
                      <a:pt x="2318212" y="4856855"/>
                    </a:lnTo>
                    <a:lnTo>
                      <a:pt x="1612428" y="3891796"/>
                    </a:lnTo>
                    <a:lnTo>
                      <a:pt x="1607664" y="3891796"/>
                    </a:lnTo>
                    <a:lnTo>
                      <a:pt x="1565587" y="4665589"/>
                    </a:lnTo>
                    <a:lnTo>
                      <a:pt x="1562411" y="4717175"/>
                    </a:lnTo>
                    <a:lnTo>
                      <a:pt x="1558442" y="4769555"/>
                    </a:lnTo>
                    <a:lnTo>
                      <a:pt x="1552090" y="4821141"/>
                    </a:lnTo>
                    <a:lnTo>
                      <a:pt x="1544151" y="4871934"/>
                    </a:lnTo>
                    <a:lnTo>
                      <a:pt x="1537006" y="4923520"/>
                    </a:lnTo>
                    <a:lnTo>
                      <a:pt x="1526685" y="4974313"/>
                    </a:lnTo>
                    <a:lnTo>
                      <a:pt x="1516365" y="5024312"/>
                    </a:lnTo>
                    <a:lnTo>
                      <a:pt x="1504456" y="5075104"/>
                    </a:lnTo>
                    <a:lnTo>
                      <a:pt x="1491753" y="5125103"/>
                    </a:lnTo>
                    <a:lnTo>
                      <a:pt x="1476669" y="5174308"/>
                    </a:lnTo>
                    <a:lnTo>
                      <a:pt x="1461585" y="5225101"/>
                    </a:lnTo>
                    <a:lnTo>
                      <a:pt x="1444913" y="5274306"/>
                    </a:lnTo>
                    <a:lnTo>
                      <a:pt x="1427447" y="5321924"/>
                    </a:lnTo>
                    <a:lnTo>
                      <a:pt x="1406805" y="5371130"/>
                    </a:lnTo>
                    <a:lnTo>
                      <a:pt x="1386958" y="5418748"/>
                    </a:lnTo>
                    <a:lnTo>
                      <a:pt x="1365522" y="5465572"/>
                    </a:lnTo>
                    <a:lnTo>
                      <a:pt x="1357583" y="5480651"/>
                    </a:lnTo>
                    <a:lnTo>
                      <a:pt x="739922" y="6662372"/>
                    </a:lnTo>
                    <a:lnTo>
                      <a:pt x="727220" y="6683800"/>
                    </a:lnTo>
                    <a:lnTo>
                      <a:pt x="713723" y="6705228"/>
                    </a:lnTo>
                    <a:lnTo>
                      <a:pt x="698639" y="6725863"/>
                    </a:lnTo>
                    <a:lnTo>
                      <a:pt x="681173" y="6744910"/>
                    </a:lnTo>
                    <a:lnTo>
                      <a:pt x="662913" y="6762370"/>
                    </a:lnTo>
                    <a:lnTo>
                      <a:pt x="644653" y="6779036"/>
                    </a:lnTo>
                    <a:lnTo>
                      <a:pt x="625600" y="6792528"/>
                    </a:lnTo>
                    <a:lnTo>
                      <a:pt x="604164" y="6806020"/>
                    </a:lnTo>
                    <a:lnTo>
                      <a:pt x="582729" y="6817924"/>
                    </a:lnTo>
                    <a:lnTo>
                      <a:pt x="561293" y="6827448"/>
                    </a:lnTo>
                    <a:lnTo>
                      <a:pt x="538270" y="6836971"/>
                    </a:lnTo>
                    <a:lnTo>
                      <a:pt x="516040" y="6844114"/>
                    </a:lnTo>
                    <a:lnTo>
                      <a:pt x="491429" y="6848876"/>
                    </a:lnTo>
                    <a:lnTo>
                      <a:pt x="467612" y="6852844"/>
                    </a:lnTo>
                    <a:lnTo>
                      <a:pt x="442207" y="6855225"/>
                    </a:lnTo>
                    <a:lnTo>
                      <a:pt x="418390" y="6856812"/>
                    </a:lnTo>
                    <a:lnTo>
                      <a:pt x="396954" y="6856812"/>
                    </a:lnTo>
                    <a:lnTo>
                      <a:pt x="375518" y="6854431"/>
                    </a:lnTo>
                    <a:lnTo>
                      <a:pt x="354083" y="6850463"/>
                    </a:lnTo>
                    <a:lnTo>
                      <a:pt x="334235" y="6846495"/>
                    </a:lnTo>
                    <a:lnTo>
                      <a:pt x="312800" y="6840146"/>
                    </a:lnTo>
                    <a:lnTo>
                      <a:pt x="291364" y="6833797"/>
                    </a:lnTo>
                    <a:lnTo>
                      <a:pt x="270723" y="6825067"/>
                    </a:lnTo>
                    <a:lnTo>
                      <a:pt x="250875" y="6815543"/>
                    </a:lnTo>
                    <a:lnTo>
                      <a:pt x="234203" y="6806020"/>
                    </a:lnTo>
                    <a:lnTo>
                      <a:pt x="219119" y="6796496"/>
                    </a:lnTo>
                    <a:lnTo>
                      <a:pt x="204034" y="6786179"/>
                    </a:lnTo>
                    <a:lnTo>
                      <a:pt x="188950" y="6775068"/>
                    </a:lnTo>
                    <a:lnTo>
                      <a:pt x="176248" y="6763163"/>
                    </a:lnTo>
                    <a:lnTo>
                      <a:pt x="162751" y="6751259"/>
                    </a:lnTo>
                    <a:lnTo>
                      <a:pt x="150049" y="6738561"/>
                    </a:lnTo>
                    <a:lnTo>
                      <a:pt x="138934" y="6724275"/>
                    </a:lnTo>
                    <a:lnTo>
                      <a:pt x="128613" y="6710784"/>
                    </a:lnTo>
                    <a:lnTo>
                      <a:pt x="118292" y="6696498"/>
                    </a:lnTo>
                    <a:lnTo>
                      <a:pt x="108765" y="6681419"/>
                    </a:lnTo>
                    <a:lnTo>
                      <a:pt x="99238" y="6666340"/>
                    </a:lnTo>
                    <a:lnTo>
                      <a:pt x="92093" y="6651261"/>
                    </a:lnTo>
                    <a:lnTo>
                      <a:pt x="84154" y="6635388"/>
                    </a:lnTo>
                    <a:lnTo>
                      <a:pt x="77803" y="6618722"/>
                    </a:lnTo>
                    <a:lnTo>
                      <a:pt x="73039" y="6602056"/>
                    </a:lnTo>
                    <a:lnTo>
                      <a:pt x="68276" y="6586183"/>
                    </a:lnTo>
                    <a:lnTo>
                      <a:pt x="64306" y="6569517"/>
                    </a:lnTo>
                    <a:lnTo>
                      <a:pt x="60337" y="6552057"/>
                    </a:lnTo>
                    <a:lnTo>
                      <a:pt x="57955" y="6533803"/>
                    </a:lnTo>
                    <a:lnTo>
                      <a:pt x="56367" y="6516343"/>
                    </a:lnTo>
                    <a:lnTo>
                      <a:pt x="56367" y="6500471"/>
                    </a:lnTo>
                    <a:lnTo>
                      <a:pt x="56367" y="6482217"/>
                    </a:lnTo>
                    <a:lnTo>
                      <a:pt x="56367" y="6464757"/>
                    </a:lnTo>
                    <a:lnTo>
                      <a:pt x="59543" y="6447297"/>
                    </a:lnTo>
                    <a:lnTo>
                      <a:pt x="61925" y="6429837"/>
                    </a:lnTo>
                    <a:lnTo>
                      <a:pt x="65894" y="6411584"/>
                    </a:lnTo>
                    <a:lnTo>
                      <a:pt x="70658" y="6394124"/>
                    </a:lnTo>
                    <a:lnTo>
                      <a:pt x="75421" y="6376664"/>
                    </a:lnTo>
                    <a:lnTo>
                      <a:pt x="81772" y="6359997"/>
                    </a:lnTo>
                    <a:lnTo>
                      <a:pt x="89712" y="6342538"/>
                    </a:lnTo>
                    <a:lnTo>
                      <a:pt x="96857" y="6325871"/>
                    </a:lnTo>
                    <a:lnTo>
                      <a:pt x="711342" y="5152880"/>
                    </a:lnTo>
                    <a:lnTo>
                      <a:pt x="724838" y="5121135"/>
                    </a:lnTo>
                    <a:lnTo>
                      <a:pt x="739128" y="5090183"/>
                    </a:lnTo>
                    <a:lnTo>
                      <a:pt x="751037" y="5058438"/>
                    </a:lnTo>
                    <a:lnTo>
                      <a:pt x="762946" y="5025899"/>
                    </a:lnTo>
                    <a:lnTo>
                      <a:pt x="772473" y="4994154"/>
                    </a:lnTo>
                    <a:lnTo>
                      <a:pt x="782793" y="4961615"/>
                    </a:lnTo>
                    <a:lnTo>
                      <a:pt x="793114" y="4928282"/>
                    </a:lnTo>
                    <a:lnTo>
                      <a:pt x="801847" y="4895743"/>
                    </a:lnTo>
                    <a:lnTo>
                      <a:pt x="809786" y="4863204"/>
                    </a:lnTo>
                    <a:lnTo>
                      <a:pt x="815344" y="4829078"/>
                    </a:lnTo>
                    <a:lnTo>
                      <a:pt x="821695" y="4796539"/>
                    </a:lnTo>
                    <a:lnTo>
                      <a:pt x="828046" y="4762412"/>
                    </a:lnTo>
                    <a:lnTo>
                      <a:pt x="832016" y="4728286"/>
                    </a:lnTo>
                    <a:lnTo>
                      <a:pt x="835985" y="4694160"/>
                    </a:lnTo>
                    <a:lnTo>
                      <a:pt x="839955" y="4660034"/>
                    </a:lnTo>
                    <a:lnTo>
                      <a:pt x="840749" y="4625907"/>
                    </a:lnTo>
                    <a:lnTo>
                      <a:pt x="919346" y="3193399"/>
                    </a:lnTo>
                    <a:lnTo>
                      <a:pt x="921727" y="3178319"/>
                    </a:lnTo>
                    <a:lnTo>
                      <a:pt x="924109" y="3163240"/>
                    </a:lnTo>
                    <a:lnTo>
                      <a:pt x="926491" y="3131495"/>
                    </a:lnTo>
                    <a:lnTo>
                      <a:pt x="932048" y="3098956"/>
                    </a:lnTo>
                    <a:lnTo>
                      <a:pt x="938399" y="3067211"/>
                    </a:lnTo>
                    <a:lnTo>
                      <a:pt x="945545" y="3035465"/>
                    </a:lnTo>
                    <a:lnTo>
                      <a:pt x="1071776" y="2580713"/>
                    </a:lnTo>
                    <a:lnTo>
                      <a:pt x="893941" y="2707694"/>
                    </a:lnTo>
                    <a:lnTo>
                      <a:pt x="882826" y="2715631"/>
                    </a:lnTo>
                    <a:lnTo>
                      <a:pt x="872505" y="2723567"/>
                    </a:lnTo>
                    <a:lnTo>
                      <a:pt x="863772" y="2733091"/>
                    </a:lnTo>
                    <a:lnTo>
                      <a:pt x="855833" y="2743408"/>
                    </a:lnTo>
                    <a:lnTo>
                      <a:pt x="848688" y="2753725"/>
                    </a:lnTo>
                    <a:lnTo>
                      <a:pt x="842337" y="2764836"/>
                    </a:lnTo>
                    <a:lnTo>
                      <a:pt x="836779" y="2777534"/>
                    </a:lnTo>
                    <a:lnTo>
                      <a:pt x="833604" y="2790233"/>
                    </a:lnTo>
                    <a:lnTo>
                      <a:pt x="570026" y="3772751"/>
                    </a:lnTo>
                    <a:lnTo>
                      <a:pt x="562087" y="3796560"/>
                    </a:lnTo>
                    <a:lnTo>
                      <a:pt x="553354" y="3819575"/>
                    </a:lnTo>
                    <a:lnTo>
                      <a:pt x="542239" y="3841004"/>
                    </a:lnTo>
                    <a:lnTo>
                      <a:pt x="529537" y="3860844"/>
                    </a:lnTo>
                    <a:lnTo>
                      <a:pt x="516040" y="3879892"/>
                    </a:lnTo>
                    <a:lnTo>
                      <a:pt x="500162" y="3898145"/>
                    </a:lnTo>
                    <a:lnTo>
                      <a:pt x="482696" y="3914018"/>
                    </a:lnTo>
                    <a:lnTo>
                      <a:pt x="465230" y="3929097"/>
                    </a:lnTo>
                    <a:lnTo>
                      <a:pt x="446176" y="3943382"/>
                    </a:lnTo>
                    <a:lnTo>
                      <a:pt x="426329" y="3954493"/>
                    </a:lnTo>
                    <a:lnTo>
                      <a:pt x="404893" y="3964810"/>
                    </a:lnTo>
                    <a:lnTo>
                      <a:pt x="383458" y="3973540"/>
                    </a:lnTo>
                    <a:lnTo>
                      <a:pt x="360434" y="3979889"/>
                    </a:lnTo>
                    <a:lnTo>
                      <a:pt x="338205" y="3984651"/>
                    </a:lnTo>
                    <a:lnTo>
                      <a:pt x="313594" y="3987032"/>
                    </a:lnTo>
                    <a:lnTo>
                      <a:pt x="289776" y="3988619"/>
                    </a:lnTo>
                    <a:lnTo>
                      <a:pt x="270723" y="3987032"/>
                    </a:lnTo>
                    <a:lnTo>
                      <a:pt x="252463" y="3986239"/>
                    </a:lnTo>
                    <a:lnTo>
                      <a:pt x="233409" y="3982270"/>
                    </a:lnTo>
                    <a:lnTo>
                      <a:pt x="214355" y="3978302"/>
                    </a:lnTo>
                    <a:lnTo>
                      <a:pt x="200859" y="3974334"/>
                    </a:lnTo>
                    <a:lnTo>
                      <a:pt x="186568" y="3969572"/>
                    </a:lnTo>
                    <a:lnTo>
                      <a:pt x="160369" y="3956874"/>
                    </a:lnTo>
                    <a:lnTo>
                      <a:pt x="134964" y="3943382"/>
                    </a:lnTo>
                    <a:lnTo>
                      <a:pt x="111941" y="3926716"/>
                    </a:lnTo>
                    <a:lnTo>
                      <a:pt x="90505" y="3909256"/>
                    </a:lnTo>
                    <a:lnTo>
                      <a:pt x="70658" y="3888622"/>
                    </a:lnTo>
                    <a:lnTo>
                      <a:pt x="53986" y="3866400"/>
                    </a:lnTo>
                    <a:lnTo>
                      <a:pt x="38901" y="3843384"/>
                    </a:lnTo>
                    <a:lnTo>
                      <a:pt x="26199" y="3817988"/>
                    </a:lnTo>
                    <a:lnTo>
                      <a:pt x="15084" y="3793386"/>
                    </a:lnTo>
                    <a:lnTo>
                      <a:pt x="7939" y="3765608"/>
                    </a:lnTo>
                    <a:lnTo>
                      <a:pt x="2382" y="3737831"/>
                    </a:lnTo>
                    <a:lnTo>
                      <a:pt x="0" y="3710054"/>
                    </a:lnTo>
                    <a:lnTo>
                      <a:pt x="0" y="3680690"/>
                    </a:lnTo>
                    <a:lnTo>
                      <a:pt x="3969" y="3652119"/>
                    </a:lnTo>
                    <a:lnTo>
                      <a:pt x="6351" y="3637833"/>
                    </a:lnTo>
                    <a:lnTo>
                      <a:pt x="10321" y="3622754"/>
                    </a:lnTo>
                    <a:lnTo>
                      <a:pt x="272310" y="2640236"/>
                    </a:lnTo>
                    <a:lnTo>
                      <a:pt x="282631" y="2606903"/>
                    </a:lnTo>
                    <a:lnTo>
                      <a:pt x="292158" y="2576745"/>
                    </a:lnTo>
                    <a:lnTo>
                      <a:pt x="304861" y="2545793"/>
                    </a:lnTo>
                    <a:lnTo>
                      <a:pt x="319151" y="2516429"/>
                    </a:lnTo>
                    <a:lnTo>
                      <a:pt x="332647" y="2487858"/>
                    </a:lnTo>
                    <a:lnTo>
                      <a:pt x="349320" y="2458493"/>
                    </a:lnTo>
                    <a:lnTo>
                      <a:pt x="366785" y="2430716"/>
                    </a:lnTo>
                    <a:lnTo>
                      <a:pt x="384251" y="2404526"/>
                    </a:lnTo>
                    <a:lnTo>
                      <a:pt x="404893" y="2377543"/>
                    </a:lnTo>
                    <a:lnTo>
                      <a:pt x="424741" y="2352940"/>
                    </a:lnTo>
                    <a:lnTo>
                      <a:pt x="447764" y="2329131"/>
                    </a:lnTo>
                    <a:lnTo>
                      <a:pt x="469994" y="2306116"/>
                    </a:lnTo>
                    <a:lnTo>
                      <a:pt x="494605" y="2283101"/>
                    </a:lnTo>
                    <a:lnTo>
                      <a:pt x="519216" y="2263260"/>
                    </a:lnTo>
                    <a:lnTo>
                      <a:pt x="546209" y="2243419"/>
                    </a:lnTo>
                    <a:lnTo>
                      <a:pt x="572408" y="2224371"/>
                    </a:lnTo>
                    <a:lnTo>
                      <a:pt x="1540976" y="1537085"/>
                    </a:lnTo>
                    <a:lnTo>
                      <a:pt x="1556854" y="1527561"/>
                    </a:lnTo>
                    <a:lnTo>
                      <a:pt x="1573526" y="1517244"/>
                    </a:lnTo>
                    <a:lnTo>
                      <a:pt x="1590992" y="1509307"/>
                    </a:lnTo>
                    <a:lnTo>
                      <a:pt x="1608458" y="1502958"/>
                    </a:lnTo>
                    <a:lnTo>
                      <a:pt x="1635451" y="1491054"/>
                    </a:lnTo>
                    <a:lnTo>
                      <a:pt x="1663238" y="1479149"/>
                    </a:lnTo>
                    <a:lnTo>
                      <a:pt x="1691818" y="1469626"/>
                    </a:lnTo>
                    <a:lnTo>
                      <a:pt x="1719605" y="1460102"/>
                    </a:lnTo>
                    <a:lnTo>
                      <a:pt x="1748980" y="1452959"/>
                    </a:lnTo>
                    <a:lnTo>
                      <a:pt x="1779149" y="1446610"/>
                    </a:lnTo>
                    <a:lnTo>
                      <a:pt x="1807729" y="1441849"/>
                    </a:lnTo>
                    <a:lnTo>
                      <a:pt x="1837898" y="1437880"/>
                    </a:lnTo>
                    <a:lnTo>
                      <a:pt x="1868860" y="1435499"/>
                    </a:lnTo>
                    <a:close/>
                    <a:moveTo>
                      <a:pt x="2433438" y="0"/>
                    </a:moveTo>
                    <a:cubicBezTo>
                      <a:pt x="2798277" y="0"/>
                      <a:pt x="3094038" y="295761"/>
                      <a:pt x="3094038" y="660600"/>
                    </a:cubicBezTo>
                    <a:cubicBezTo>
                      <a:pt x="3094038" y="1025439"/>
                      <a:pt x="2798277" y="1321200"/>
                      <a:pt x="2433438" y="1321200"/>
                    </a:cubicBezTo>
                    <a:cubicBezTo>
                      <a:pt x="2068599" y="1321200"/>
                      <a:pt x="1772838" y="1025439"/>
                      <a:pt x="1772838" y="660600"/>
                    </a:cubicBezTo>
                    <a:cubicBezTo>
                      <a:pt x="1772838" y="295761"/>
                      <a:pt x="2068599" y="0"/>
                      <a:pt x="24334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
        <p:nvSpPr>
          <p:cNvPr id="26" name="矩形 25"/>
          <p:cNvSpPr/>
          <p:nvPr/>
        </p:nvSpPr>
        <p:spPr>
          <a:xfrm>
            <a:off x="6879355" y="1780491"/>
            <a:ext cx="2793339" cy="760849"/>
          </a:xfrm>
          <a:prstGeom prst="rect">
            <a:avLst/>
          </a:prstGeom>
        </p:spPr>
        <p:txBody>
          <a:bodyPr wrap="square">
            <a:spAutoFit/>
          </a:bodyPr>
          <a:lstStyle/>
          <a:p>
            <a:pPr>
              <a:lnSpc>
                <a:spcPct val="150000"/>
              </a:lnSpc>
              <a:spcAft>
                <a:spcPts val="600"/>
              </a:spcAft>
            </a:pP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27" name="矩形 26"/>
          <p:cNvSpPr/>
          <p:nvPr/>
        </p:nvSpPr>
        <p:spPr>
          <a:xfrm>
            <a:off x="7993381" y="5138419"/>
            <a:ext cx="2793339" cy="760849"/>
          </a:xfrm>
          <a:prstGeom prst="rect">
            <a:avLst/>
          </a:prstGeom>
        </p:spPr>
        <p:txBody>
          <a:bodyPr wrap="square">
            <a:spAutoFit/>
          </a:bodyPr>
          <a:lstStyle/>
          <a:p>
            <a:pPr>
              <a:lnSpc>
                <a:spcPct val="150000"/>
              </a:lnSpc>
              <a:spcAft>
                <a:spcPts val="600"/>
              </a:spcAft>
            </a:pP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28" name="矩形 27"/>
          <p:cNvSpPr/>
          <p:nvPr/>
        </p:nvSpPr>
        <p:spPr>
          <a:xfrm>
            <a:off x="8648701" y="3120980"/>
            <a:ext cx="2793339" cy="760849"/>
          </a:xfrm>
          <a:prstGeom prst="rect">
            <a:avLst/>
          </a:prstGeom>
        </p:spPr>
        <p:txBody>
          <a:bodyPr wrap="square">
            <a:spAutoFit/>
          </a:bodyPr>
          <a:lstStyle/>
          <a:p>
            <a:pPr>
              <a:lnSpc>
                <a:spcPct val="150000"/>
              </a:lnSpc>
              <a:spcAft>
                <a:spcPts val="600"/>
              </a:spcAft>
            </a:pP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29" name="矩形 28"/>
          <p:cNvSpPr/>
          <p:nvPr/>
        </p:nvSpPr>
        <p:spPr>
          <a:xfrm>
            <a:off x="749961" y="3120980"/>
            <a:ext cx="2793339" cy="760849"/>
          </a:xfrm>
          <a:prstGeom prst="rect">
            <a:avLst/>
          </a:prstGeom>
        </p:spPr>
        <p:txBody>
          <a:bodyPr wrap="square">
            <a:spAutoFit/>
          </a:bodyPr>
          <a:lstStyle/>
          <a:p>
            <a:pPr algn="r">
              <a:lnSpc>
                <a:spcPct val="150000"/>
              </a:lnSpc>
              <a:spcAft>
                <a:spcPts val="600"/>
              </a:spcAft>
            </a:pP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0" name="矩形 29"/>
          <p:cNvSpPr/>
          <p:nvPr/>
        </p:nvSpPr>
        <p:spPr>
          <a:xfrm>
            <a:off x="1390041" y="5138419"/>
            <a:ext cx="2793339" cy="760849"/>
          </a:xfrm>
          <a:prstGeom prst="rect">
            <a:avLst/>
          </a:prstGeom>
        </p:spPr>
        <p:txBody>
          <a:bodyPr wrap="square">
            <a:spAutoFit/>
          </a:bodyPr>
          <a:lstStyle/>
          <a:p>
            <a:pPr algn="r">
              <a:lnSpc>
                <a:spcPct val="150000"/>
              </a:lnSpc>
              <a:spcAft>
                <a:spcPts val="600"/>
              </a:spcAft>
            </a:pP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0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2" name="Rectangle 1">
            <a:extLst>
              <a:ext uri="{FF2B5EF4-FFF2-40B4-BE49-F238E27FC236}">
                <a16:creationId xmlns:a16="http://schemas.microsoft.com/office/drawing/2014/main" id="{5FB33D0B-1897-F474-BC94-7D7FC0E6A893}"/>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14165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par>
                                <p:cTn id="8" presetID="49" presetClass="entr" presetSubtype="0" decel="10000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 calcmode="lin" valueType="num">
                                      <p:cBhvr>
                                        <p:cTn id="12" dur="500" fill="hold"/>
                                        <p:tgtEl>
                                          <p:spTgt spid="5"/>
                                        </p:tgtEl>
                                        <p:attrNameLst>
                                          <p:attrName>style.rotation</p:attrName>
                                        </p:attrNameLst>
                                      </p:cBhvr>
                                      <p:tavLst>
                                        <p:tav tm="0">
                                          <p:val>
                                            <p:fltVal val="360"/>
                                          </p:val>
                                        </p:tav>
                                        <p:tav tm="100000">
                                          <p:val>
                                            <p:fltVal val="0"/>
                                          </p:val>
                                        </p:tav>
                                      </p:tavLst>
                                    </p:anim>
                                    <p:animEffect transition="in" filter="fade">
                                      <p:cBhvr>
                                        <p:cTn id="13" dur="500"/>
                                        <p:tgtEl>
                                          <p:spTgt spid="5"/>
                                        </p:tgtEl>
                                      </p:cBhvr>
                                    </p:animEffect>
                                  </p:childTnLst>
                                </p:cTn>
                              </p:par>
                              <p:par>
                                <p:cTn id="14" presetID="49" presetClass="entr" presetSubtype="0" decel="100000"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 calcmode="lin" valueType="num">
                                      <p:cBhvr>
                                        <p:cTn id="18" dur="500" fill="hold"/>
                                        <p:tgtEl>
                                          <p:spTgt spid="10"/>
                                        </p:tgtEl>
                                        <p:attrNameLst>
                                          <p:attrName>style.rotation</p:attrName>
                                        </p:attrNameLst>
                                      </p:cBhvr>
                                      <p:tavLst>
                                        <p:tav tm="0">
                                          <p:val>
                                            <p:fltVal val="360"/>
                                          </p:val>
                                        </p:tav>
                                        <p:tav tm="100000">
                                          <p:val>
                                            <p:fltVal val="0"/>
                                          </p:val>
                                        </p:tav>
                                      </p:tavLst>
                                    </p:anim>
                                    <p:animEffect transition="in" filter="fade">
                                      <p:cBhvr>
                                        <p:cTn id="19" dur="500"/>
                                        <p:tgtEl>
                                          <p:spTgt spid="10"/>
                                        </p:tgtEl>
                                      </p:cBhvr>
                                    </p:animEffect>
                                  </p:childTnLst>
                                </p:cTn>
                              </p:par>
                              <p:par>
                                <p:cTn id="20" presetID="49" presetClass="entr" presetSubtype="0" decel="100000"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360"/>
                                          </p:val>
                                        </p:tav>
                                        <p:tav tm="100000">
                                          <p:val>
                                            <p:fltVal val="0"/>
                                          </p:val>
                                        </p:tav>
                                      </p:tavLst>
                                    </p:anim>
                                    <p:animEffect transition="in" filter="fade">
                                      <p:cBhvr>
                                        <p:cTn id="25" dur="500"/>
                                        <p:tgtEl>
                                          <p:spTgt spid="11"/>
                                        </p:tgtEl>
                                      </p:cBhvr>
                                    </p:animEffect>
                                  </p:childTnLst>
                                </p:cTn>
                              </p:par>
                              <p:par>
                                <p:cTn id="26" presetID="49" presetClass="entr" presetSubtype="0" decel="100000" fill="hold" grpId="0"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 calcmode="lin" valueType="num">
                                      <p:cBhvr>
                                        <p:cTn id="30" dur="500" fill="hold"/>
                                        <p:tgtEl>
                                          <p:spTgt spid="12"/>
                                        </p:tgtEl>
                                        <p:attrNameLst>
                                          <p:attrName>style.rotation</p:attrName>
                                        </p:attrNameLst>
                                      </p:cBhvr>
                                      <p:tavLst>
                                        <p:tav tm="0">
                                          <p:val>
                                            <p:fltVal val="360"/>
                                          </p:val>
                                        </p:tav>
                                        <p:tav tm="100000">
                                          <p:val>
                                            <p:fltVal val="0"/>
                                          </p:val>
                                        </p:tav>
                                      </p:tavLst>
                                    </p:anim>
                                    <p:animEffect transition="in" filter="fade">
                                      <p:cBhvr>
                                        <p:cTn id="31" dur="500"/>
                                        <p:tgtEl>
                                          <p:spTgt spid="12"/>
                                        </p:tgtEl>
                                      </p:cBhvr>
                                    </p:animEffect>
                                  </p:childTnLst>
                                </p:cTn>
                              </p:par>
                              <p:par>
                                <p:cTn id="32" presetID="49" presetClass="entr" presetSubtype="0" decel="100000" fill="hold" grpId="0"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 calcmode="lin" valueType="num">
                                      <p:cBhvr>
                                        <p:cTn id="36" dur="500" fill="hold"/>
                                        <p:tgtEl>
                                          <p:spTgt spid="9"/>
                                        </p:tgtEl>
                                        <p:attrNameLst>
                                          <p:attrName>style.rotation</p:attrName>
                                        </p:attrNameLst>
                                      </p:cBhvr>
                                      <p:tavLst>
                                        <p:tav tm="0">
                                          <p:val>
                                            <p:fltVal val="360"/>
                                          </p:val>
                                        </p:tav>
                                        <p:tav tm="100000">
                                          <p:val>
                                            <p:fltVal val="0"/>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500" fill="hold"/>
                                        <p:tgtEl>
                                          <p:spTgt spid="25"/>
                                        </p:tgtEl>
                                        <p:attrNameLst>
                                          <p:attrName>ppt_w</p:attrName>
                                        </p:attrNameLst>
                                      </p:cBhvr>
                                      <p:tavLst>
                                        <p:tav tm="0">
                                          <p:val>
                                            <p:fltVal val="0"/>
                                          </p:val>
                                        </p:tav>
                                        <p:tav tm="100000">
                                          <p:val>
                                            <p:strVal val="#ppt_w"/>
                                          </p:val>
                                        </p:tav>
                                      </p:tavLst>
                                    </p:anim>
                                    <p:anim calcmode="lin" valueType="num">
                                      <p:cBhvr>
                                        <p:cTn id="70" dur="500" fill="hold"/>
                                        <p:tgtEl>
                                          <p:spTgt spid="25"/>
                                        </p:tgtEl>
                                        <p:attrNameLst>
                                          <p:attrName>ppt_h</p:attrName>
                                        </p:attrNameLst>
                                      </p:cBhvr>
                                      <p:tavLst>
                                        <p:tav tm="0">
                                          <p:val>
                                            <p:fltVal val="0"/>
                                          </p:val>
                                        </p:tav>
                                        <p:tav tm="100000">
                                          <p:val>
                                            <p:strVal val="#ppt_h"/>
                                          </p:val>
                                        </p:tav>
                                      </p:tavLst>
                                    </p:anim>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additive="base">
                                        <p:cTn id="76" dur="500" fill="hold"/>
                                        <p:tgtEl>
                                          <p:spTgt spid="26"/>
                                        </p:tgtEl>
                                        <p:attrNameLst>
                                          <p:attrName>ppt_x</p:attrName>
                                        </p:attrNameLst>
                                      </p:cBhvr>
                                      <p:tavLst>
                                        <p:tav tm="0">
                                          <p:val>
                                            <p:strVal val="1+#ppt_w/2"/>
                                          </p:val>
                                        </p:tav>
                                        <p:tav tm="100000">
                                          <p:val>
                                            <p:strVal val="#ppt_x"/>
                                          </p:val>
                                        </p:tav>
                                      </p:tavLst>
                                    </p:anim>
                                    <p:anim calcmode="lin" valueType="num">
                                      <p:cBhvr additive="base">
                                        <p:cTn id="77" dur="500" fill="hold"/>
                                        <p:tgtEl>
                                          <p:spTgt spid="26"/>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1+#ppt_w/2"/>
                                          </p:val>
                                        </p:tav>
                                        <p:tav tm="100000">
                                          <p:val>
                                            <p:strVal val="#ppt_x"/>
                                          </p:val>
                                        </p:tav>
                                      </p:tavLst>
                                    </p:anim>
                                    <p:anim calcmode="lin" valueType="num">
                                      <p:cBhvr additive="base">
                                        <p:cTn id="81" dur="500" fill="hold"/>
                                        <p:tgtEl>
                                          <p:spTgt spid="28"/>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1+#ppt_w/2"/>
                                          </p:val>
                                        </p:tav>
                                        <p:tav tm="100000">
                                          <p:val>
                                            <p:strVal val="#ppt_x"/>
                                          </p:val>
                                        </p:tav>
                                      </p:tavLst>
                                    </p:anim>
                                    <p:anim calcmode="lin" valueType="num">
                                      <p:cBhvr additive="base">
                                        <p:cTn id="85" dur="500" fill="hold"/>
                                        <p:tgtEl>
                                          <p:spTgt spid="27"/>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0-#ppt_w/2"/>
                                          </p:val>
                                        </p:tav>
                                        <p:tav tm="100000">
                                          <p:val>
                                            <p:strVal val="#ppt_x"/>
                                          </p:val>
                                        </p:tav>
                                      </p:tavLst>
                                    </p:anim>
                                    <p:anim calcmode="lin" valueType="num">
                                      <p:cBhvr additive="base">
                                        <p:cTn id="89" dur="500" fill="hold"/>
                                        <p:tgtEl>
                                          <p:spTgt spid="30"/>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0-#ppt_w/2"/>
                                          </p:val>
                                        </p:tav>
                                        <p:tav tm="100000">
                                          <p:val>
                                            <p:strVal val="#ppt_x"/>
                                          </p:val>
                                        </p:tav>
                                      </p:tavLst>
                                    </p:anim>
                                    <p:anim calcmode="lin" valueType="num">
                                      <p:cBhvr additive="base">
                                        <p:cTn id="9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9" grpId="0" animBg="1"/>
      <p:bldP spid="10" grpId="0" animBg="1"/>
      <p:bldP spid="11" grpId="0" animBg="1"/>
      <p:bldP spid="12" grpId="0" animBg="1"/>
      <p:bldP spid="6" grpId="0" animBg="1"/>
      <p:bldP spid="14" grpId="0" animBg="1"/>
      <p:bldP spid="16" grpId="0" animBg="1"/>
      <p:bldP spid="17" grpId="0" animBg="1"/>
      <p:bldP spid="18" grpId="0" animBg="1"/>
      <p:bldP spid="26" grpId="0"/>
      <p:bldP spid="27" grpId="0"/>
      <p:bldP spid="28"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库_矩形 3">
            <a:extLst>
              <a:ext uri="{FF2B5EF4-FFF2-40B4-BE49-F238E27FC236}">
                <a16:creationId xmlns:a16="http://schemas.microsoft.com/office/drawing/2014/main" id="{7576B64C-3C65-47CD-B338-409B037AC939}"/>
              </a:ext>
            </a:extLst>
          </p:cNvPr>
          <p:cNvSpPr/>
          <p:nvPr>
            <p:custDataLst>
              <p:tags r:id="rId1"/>
            </p:custDataLst>
          </p:nvPr>
        </p:nvSpPr>
        <p:spPr>
          <a:xfrm>
            <a:off x="2844576" y="1695451"/>
            <a:ext cx="2133600"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 name="PA_库_矩形 4">
            <a:extLst>
              <a:ext uri="{FF2B5EF4-FFF2-40B4-BE49-F238E27FC236}">
                <a16:creationId xmlns:a16="http://schemas.microsoft.com/office/drawing/2014/main" id="{15C5186C-7318-4A25-8F7B-685623F14D97}"/>
              </a:ext>
            </a:extLst>
          </p:cNvPr>
          <p:cNvSpPr/>
          <p:nvPr>
            <p:custDataLst>
              <p:tags r:id="rId2"/>
            </p:custDataLst>
          </p:nvPr>
        </p:nvSpPr>
        <p:spPr>
          <a:xfrm>
            <a:off x="798885" y="2228395"/>
            <a:ext cx="3921791" cy="3228975"/>
          </a:xfrm>
          <a:prstGeom prst="rect">
            <a:avLst/>
          </a:prstGeom>
          <a:solidFill>
            <a:schemeClr val="accent1">
              <a:alpha val="43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 name="PA_库_矩形 6">
            <a:extLst>
              <a:ext uri="{FF2B5EF4-FFF2-40B4-BE49-F238E27FC236}">
                <a16:creationId xmlns:a16="http://schemas.microsoft.com/office/drawing/2014/main" id="{6C5BEC2F-34E8-4503-9C59-82E4E18A3ECB}"/>
              </a:ext>
            </a:extLst>
          </p:cNvPr>
          <p:cNvSpPr/>
          <p:nvPr>
            <p:custDataLst>
              <p:tags r:id="rId3"/>
            </p:custDataLst>
          </p:nvPr>
        </p:nvSpPr>
        <p:spPr>
          <a:xfrm>
            <a:off x="1158650" y="4814888"/>
            <a:ext cx="504825" cy="5048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0" name="矩形 9">
            <a:extLst>
              <a:ext uri="{FF2B5EF4-FFF2-40B4-BE49-F238E27FC236}">
                <a16:creationId xmlns:a16="http://schemas.microsoft.com/office/drawing/2014/main" id="{61BA4EA6-47F4-48EB-A8C6-DCCB917E92A2}"/>
              </a:ext>
            </a:extLst>
          </p:cNvPr>
          <p:cNvSpPr/>
          <p:nvPr/>
        </p:nvSpPr>
        <p:spPr>
          <a:xfrm>
            <a:off x="5390926" y="3434519"/>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1" name="矩形 10">
            <a:extLst>
              <a:ext uri="{FF2B5EF4-FFF2-40B4-BE49-F238E27FC236}">
                <a16:creationId xmlns:a16="http://schemas.microsoft.com/office/drawing/2014/main" id="{E8B3C044-0292-4954-90B4-6C8AA479A152}"/>
              </a:ext>
            </a:extLst>
          </p:cNvPr>
          <p:cNvSpPr/>
          <p:nvPr/>
        </p:nvSpPr>
        <p:spPr>
          <a:xfrm>
            <a:off x="5390926" y="4670274"/>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6" name="矩形 15">
            <a:extLst>
              <a:ext uri="{FF2B5EF4-FFF2-40B4-BE49-F238E27FC236}">
                <a16:creationId xmlns:a16="http://schemas.microsoft.com/office/drawing/2014/main" id="{1213C0A4-1DCF-4FEF-968B-B7DDEE7CF54D}"/>
              </a:ext>
            </a:extLst>
          </p:cNvPr>
          <p:cNvSpPr/>
          <p:nvPr/>
        </p:nvSpPr>
        <p:spPr>
          <a:xfrm>
            <a:off x="8302625" y="3434519"/>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7" name="矩形 16">
            <a:extLst>
              <a:ext uri="{FF2B5EF4-FFF2-40B4-BE49-F238E27FC236}">
                <a16:creationId xmlns:a16="http://schemas.microsoft.com/office/drawing/2014/main" id="{E2D83F35-E801-42FB-891C-10F80183827B}"/>
              </a:ext>
            </a:extLst>
          </p:cNvPr>
          <p:cNvSpPr/>
          <p:nvPr/>
        </p:nvSpPr>
        <p:spPr>
          <a:xfrm>
            <a:off x="8302625" y="4670274"/>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6" name="组合 25">
            <a:extLst>
              <a:ext uri="{FF2B5EF4-FFF2-40B4-BE49-F238E27FC236}">
                <a16:creationId xmlns:a16="http://schemas.microsoft.com/office/drawing/2014/main" id="{6767C389-6ED4-4C06-8757-A4DED7652E9B}"/>
              </a:ext>
            </a:extLst>
          </p:cNvPr>
          <p:cNvGrpSpPr/>
          <p:nvPr/>
        </p:nvGrpSpPr>
        <p:grpSpPr>
          <a:xfrm>
            <a:off x="5703414" y="1798832"/>
            <a:ext cx="4389710" cy="650240"/>
            <a:chOff x="11884" y="3191"/>
            <a:chExt cx="1639" cy="1024"/>
          </a:xfrm>
        </p:grpSpPr>
        <p:sp>
          <p:nvSpPr>
            <p:cNvPr id="27" name="文本框 26">
              <a:extLst>
                <a:ext uri="{FF2B5EF4-FFF2-40B4-BE49-F238E27FC236}">
                  <a16:creationId xmlns:a16="http://schemas.microsoft.com/office/drawing/2014/main" id="{099358C6-9FFB-4FC7-94A3-4A13C52E5EE0}"/>
                </a:ext>
              </a:extLst>
            </p:cNvPr>
            <p:cNvSpPr txBox="1"/>
            <p:nvPr/>
          </p:nvSpPr>
          <p:spPr>
            <a:xfrm>
              <a:off x="11884" y="3744"/>
              <a:ext cx="1638" cy="471"/>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28" name="TextBox 76">
              <a:extLst>
                <a:ext uri="{FF2B5EF4-FFF2-40B4-BE49-F238E27FC236}">
                  <a16:creationId xmlns:a16="http://schemas.microsoft.com/office/drawing/2014/main" id="{94C5B588-3E3B-4D01-A3DC-45999A067748}"/>
                </a:ext>
              </a:extLst>
            </p:cNvPr>
            <p:cNvSpPr txBox="1"/>
            <p:nvPr/>
          </p:nvSpPr>
          <p:spPr>
            <a:xfrm>
              <a:off x="11884" y="3191"/>
              <a:ext cx="1639" cy="580"/>
            </a:xfrm>
            <a:prstGeom prst="rect">
              <a:avLst/>
            </a:prstGeom>
            <a:noFill/>
          </p:spPr>
          <p:txBody>
            <a:bodyPr wrap="square" rtlCol="0">
              <a:spAutoFit/>
            </a:bodyPr>
            <a:lstStyle/>
            <a:p>
              <a:r>
                <a:rPr lang="zh-CN" altLang="en-US"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29" name="组合 28">
            <a:extLst>
              <a:ext uri="{FF2B5EF4-FFF2-40B4-BE49-F238E27FC236}">
                <a16:creationId xmlns:a16="http://schemas.microsoft.com/office/drawing/2014/main" id="{9DCC1D21-E44A-4ED5-917C-45C665ECC2F4}"/>
              </a:ext>
            </a:extLst>
          </p:cNvPr>
          <p:cNvGrpSpPr/>
          <p:nvPr/>
        </p:nvGrpSpPr>
        <p:grpSpPr>
          <a:xfrm>
            <a:off x="6073551" y="3234553"/>
            <a:ext cx="2283325" cy="871855"/>
            <a:chOff x="11884" y="3191"/>
            <a:chExt cx="1639" cy="1373"/>
          </a:xfrm>
        </p:grpSpPr>
        <p:sp>
          <p:nvSpPr>
            <p:cNvPr id="30" name="文本框 29">
              <a:extLst>
                <a:ext uri="{FF2B5EF4-FFF2-40B4-BE49-F238E27FC236}">
                  <a16:creationId xmlns:a16="http://schemas.microsoft.com/office/drawing/2014/main" id="{783422C1-6FCB-4799-B879-886F5172EEAF}"/>
                </a:ext>
              </a:extLst>
            </p:cNvPr>
            <p:cNvSpPr txBox="1"/>
            <p:nvPr/>
          </p:nvSpPr>
          <p:spPr>
            <a:xfrm>
              <a:off x="11884" y="3744"/>
              <a:ext cx="1638" cy="820"/>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1" name="TextBox 76">
              <a:extLst>
                <a:ext uri="{FF2B5EF4-FFF2-40B4-BE49-F238E27FC236}">
                  <a16:creationId xmlns:a16="http://schemas.microsoft.com/office/drawing/2014/main" id="{33DB1466-E6B9-499F-9FB7-203044492106}"/>
                </a:ext>
              </a:extLst>
            </p:cNvPr>
            <p:cNvSpPr txBox="1"/>
            <p:nvPr/>
          </p:nvSpPr>
          <p:spPr>
            <a:xfrm>
              <a:off x="11884" y="3191"/>
              <a:ext cx="1639" cy="580"/>
            </a:xfrm>
            <a:prstGeom prst="rect">
              <a:avLst/>
            </a:prstGeom>
            <a:noFill/>
          </p:spPr>
          <p:txBody>
            <a:bodyPr wrap="square" rtlCol="0">
              <a:spAutoFit/>
            </a:bodyPr>
            <a:lstStyle/>
            <a:p>
              <a:r>
                <a:rPr lang="zh-CN" altLang="en-US"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32" name="组合 31">
            <a:extLst>
              <a:ext uri="{FF2B5EF4-FFF2-40B4-BE49-F238E27FC236}">
                <a16:creationId xmlns:a16="http://schemas.microsoft.com/office/drawing/2014/main" id="{A512A2A6-2268-4030-809B-86E6A3B99361}"/>
              </a:ext>
            </a:extLst>
          </p:cNvPr>
          <p:cNvGrpSpPr/>
          <p:nvPr/>
        </p:nvGrpSpPr>
        <p:grpSpPr>
          <a:xfrm>
            <a:off x="9080721" y="3216620"/>
            <a:ext cx="2283325" cy="871855"/>
            <a:chOff x="11884" y="3191"/>
            <a:chExt cx="1639" cy="1373"/>
          </a:xfrm>
        </p:grpSpPr>
        <p:sp>
          <p:nvSpPr>
            <p:cNvPr id="33" name="文本框 32">
              <a:extLst>
                <a:ext uri="{FF2B5EF4-FFF2-40B4-BE49-F238E27FC236}">
                  <a16:creationId xmlns:a16="http://schemas.microsoft.com/office/drawing/2014/main" id="{18521503-66C0-45CC-97F6-8E3DD44AACFC}"/>
                </a:ext>
              </a:extLst>
            </p:cNvPr>
            <p:cNvSpPr txBox="1"/>
            <p:nvPr/>
          </p:nvSpPr>
          <p:spPr>
            <a:xfrm>
              <a:off x="11884" y="3744"/>
              <a:ext cx="1638" cy="820"/>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4" name="TextBox 76">
              <a:extLst>
                <a:ext uri="{FF2B5EF4-FFF2-40B4-BE49-F238E27FC236}">
                  <a16:creationId xmlns:a16="http://schemas.microsoft.com/office/drawing/2014/main" id="{896AFD77-7D1B-4506-801A-D1F08DFCD473}"/>
                </a:ext>
              </a:extLst>
            </p:cNvPr>
            <p:cNvSpPr txBox="1"/>
            <p:nvPr/>
          </p:nvSpPr>
          <p:spPr>
            <a:xfrm>
              <a:off x="11884" y="3191"/>
              <a:ext cx="1639" cy="580"/>
            </a:xfrm>
            <a:prstGeom prst="rect">
              <a:avLst/>
            </a:prstGeom>
            <a:noFill/>
          </p:spPr>
          <p:txBody>
            <a:bodyPr wrap="square" rtlCol="0">
              <a:spAutoFit/>
            </a:bodyPr>
            <a:lstStyle/>
            <a:p>
              <a:r>
                <a:rPr lang="zh-CN" altLang="en-US"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35" name="组合 34">
            <a:extLst>
              <a:ext uri="{FF2B5EF4-FFF2-40B4-BE49-F238E27FC236}">
                <a16:creationId xmlns:a16="http://schemas.microsoft.com/office/drawing/2014/main" id="{9987ED9A-9D40-4E21-9385-DF15B44019CE}"/>
              </a:ext>
            </a:extLst>
          </p:cNvPr>
          <p:cNvGrpSpPr/>
          <p:nvPr/>
        </p:nvGrpSpPr>
        <p:grpSpPr>
          <a:xfrm>
            <a:off x="6072158" y="4637423"/>
            <a:ext cx="2283325" cy="871855"/>
            <a:chOff x="11884" y="3191"/>
            <a:chExt cx="1639" cy="1373"/>
          </a:xfrm>
        </p:grpSpPr>
        <p:sp>
          <p:nvSpPr>
            <p:cNvPr id="36" name="文本框 35">
              <a:extLst>
                <a:ext uri="{FF2B5EF4-FFF2-40B4-BE49-F238E27FC236}">
                  <a16:creationId xmlns:a16="http://schemas.microsoft.com/office/drawing/2014/main" id="{207B6101-6922-4F69-AC46-E00FB510ADA1}"/>
                </a:ext>
              </a:extLst>
            </p:cNvPr>
            <p:cNvSpPr txBox="1"/>
            <p:nvPr/>
          </p:nvSpPr>
          <p:spPr>
            <a:xfrm>
              <a:off x="11884" y="3744"/>
              <a:ext cx="1638" cy="820"/>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7" name="TextBox 76">
              <a:extLst>
                <a:ext uri="{FF2B5EF4-FFF2-40B4-BE49-F238E27FC236}">
                  <a16:creationId xmlns:a16="http://schemas.microsoft.com/office/drawing/2014/main" id="{A86F8D2C-2FC4-4B9C-97CF-56B02E83AD50}"/>
                </a:ext>
              </a:extLst>
            </p:cNvPr>
            <p:cNvSpPr txBox="1"/>
            <p:nvPr/>
          </p:nvSpPr>
          <p:spPr>
            <a:xfrm>
              <a:off x="11884" y="3191"/>
              <a:ext cx="1639" cy="580"/>
            </a:xfrm>
            <a:prstGeom prst="rect">
              <a:avLst/>
            </a:prstGeom>
            <a:noFill/>
          </p:spPr>
          <p:txBody>
            <a:bodyPr wrap="square" rtlCol="0">
              <a:spAutoFit/>
            </a:bodyPr>
            <a:lstStyle/>
            <a:p>
              <a:r>
                <a:rPr lang="zh-CN" altLang="en-US"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38" name="组合 37">
            <a:extLst>
              <a:ext uri="{FF2B5EF4-FFF2-40B4-BE49-F238E27FC236}">
                <a16:creationId xmlns:a16="http://schemas.microsoft.com/office/drawing/2014/main" id="{5AF942BB-D4BF-4E04-9E45-6D258BCFB9FD}"/>
              </a:ext>
            </a:extLst>
          </p:cNvPr>
          <p:cNvGrpSpPr/>
          <p:nvPr/>
        </p:nvGrpSpPr>
        <p:grpSpPr>
          <a:xfrm>
            <a:off x="9079328" y="4619490"/>
            <a:ext cx="2283325" cy="871855"/>
            <a:chOff x="11884" y="3191"/>
            <a:chExt cx="1639" cy="1373"/>
          </a:xfrm>
        </p:grpSpPr>
        <p:sp>
          <p:nvSpPr>
            <p:cNvPr id="39" name="文本框 38">
              <a:extLst>
                <a:ext uri="{FF2B5EF4-FFF2-40B4-BE49-F238E27FC236}">
                  <a16:creationId xmlns:a16="http://schemas.microsoft.com/office/drawing/2014/main" id="{0B14CFC8-BFA8-403F-BD53-489301DC546F}"/>
                </a:ext>
              </a:extLst>
            </p:cNvPr>
            <p:cNvSpPr txBox="1"/>
            <p:nvPr/>
          </p:nvSpPr>
          <p:spPr>
            <a:xfrm>
              <a:off x="11884" y="3744"/>
              <a:ext cx="1638" cy="820"/>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40" name="TextBox 76">
              <a:extLst>
                <a:ext uri="{FF2B5EF4-FFF2-40B4-BE49-F238E27FC236}">
                  <a16:creationId xmlns:a16="http://schemas.microsoft.com/office/drawing/2014/main" id="{60F6544C-286E-407B-B7A0-4956614240DF}"/>
                </a:ext>
              </a:extLst>
            </p:cNvPr>
            <p:cNvSpPr txBox="1"/>
            <p:nvPr/>
          </p:nvSpPr>
          <p:spPr>
            <a:xfrm>
              <a:off x="11884" y="3191"/>
              <a:ext cx="1639" cy="580"/>
            </a:xfrm>
            <a:prstGeom prst="rect">
              <a:avLst/>
            </a:prstGeom>
            <a:noFill/>
          </p:spPr>
          <p:txBody>
            <a:bodyPr wrap="square" rtlCol="0">
              <a:spAutoFit/>
            </a:bodyPr>
            <a:lstStyle/>
            <a:p>
              <a:r>
                <a:rPr lang="zh-CN" altLang="en-US"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sp>
        <p:nvSpPr>
          <p:cNvPr id="2" name="Rectangle 1">
            <a:extLst>
              <a:ext uri="{FF2B5EF4-FFF2-40B4-BE49-F238E27FC236}">
                <a16:creationId xmlns:a16="http://schemas.microsoft.com/office/drawing/2014/main" id="{9F756855-EEA1-97D7-BE9B-4EA1CF4C1226}"/>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2712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1000"/>
                                        <p:tgtEl>
                                          <p:spTgt spid="29"/>
                                        </p:tgtEl>
                                      </p:cBhvr>
                                    </p:animEffect>
                                    <p:anim calcmode="lin" valueType="num">
                                      <p:cBhvr>
                                        <p:cTn id="31" dur="1000" fill="hold"/>
                                        <p:tgtEl>
                                          <p:spTgt spid="29"/>
                                        </p:tgtEl>
                                        <p:attrNameLst>
                                          <p:attrName>ppt_x</p:attrName>
                                        </p:attrNameLst>
                                      </p:cBhvr>
                                      <p:tavLst>
                                        <p:tav tm="0">
                                          <p:val>
                                            <p:strVal val="#ppt_x"/>
                                          </p:val>
                                        </p:tav>
                                        <p:tav tm="100000">
                                          <p:val>
                                            <p:strVal val="#ppt_x"/>
                                          </p:val>
                                        </p:tav>
                                      </p:tavLst>
                                    </p:anim>
                                    <p:anim calcmode="lin" valueType="num">
                                      <p:cBhvr>
                                        <p:cTn id="3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千图设计师MC：ID 29795607库_组合 1">
            <a:extLst>
              <a:ext uri="{FF2B5EF4-FFF2-40B4-BE49-F238E27FC236}">
                <a16:creationId xmlns:a16="http://schemas.microsoft.com/office/drawing/2014/main" id="{BCA61296-E809-417F-8FB5-9AC7A45CE112}"/>
              </a:ext>
            </a:extLst>
          </p:cNvPr>
          <p:cNvGrpSpPr/>
          <p:nvPr>
            <p:custDataLst>
              <p:tags r:id="rId1"/>
            </p:custDataLst>
          </p:nvPr>
        </p:nvGrpSpPr>
        <p:grpSpPr>
          <a:xfrm>
            <a:off x="3868505" y="1448780"/>
            <a:ext cx="4454991" cy="3867584"/>
            <a:chOff x="3868505" y="1785927"/>
            <a:chExt cx="4454991" cy="3867584"/>
          </a:xfrm>
        </p:grpSpPr>
        <p:grpSp>
          <p:nvGrpSpPr>
            <p:cNvPr id="16" name="Group 2">
              <a:extLst>
                <a:ext uri="{FF2B5EF4-FFF2-40B4-BE49-F238E27FC236}">
                  <a16:creationId xmlns:a16="http://schemas.microsoft.com/office/drawing/2014/main" id="{8B37EAE2-5C09-4FA6-8E4F-35AB50A11DC0}"/>
                </a:ext>
              </a:extLst>
            </p:cNvPr>
            <p:cNvGrpSpPr/>
            <p:nvPr/>
          </p:nvGrpSpPr>
          <p:grpSpPr>
            <a:xfrm>
              <a:off x="6087647" y="3717179"/>
              <a:ext cx="2235849" cy="1936332"/>
              <a:chOff x="6087647" y="3717179"/>
              <a:chExt cx="2235849" cy="1936332"/>
            </a:xfrm>
          </p:grpSpPr>
          <p:sp>
            <p:nvSpPr>
              <p:cNvPr id="27" name="Freeform: Shape 13">
                <a:extLst>
                  <a:ext uri="{FF2B5EF4-FFF2-40B4-BE49-F238E27FC236}">
                    <a16:creationId xmlns:a16="http://schemas.microsoft.com/office/drawing/2014/main" id="{D6A7D36B-841F-44B0-8449-79B21137D130}"/>
                  </a:ext>
                </a:extLst>
              </p:cNvPr>
              <p:cNvSpPr/>
              <p:nvPr/>
            </p:nvSpPr>
            <p:spPr>
              <a:xfrm>
                <a:off x="6087647" y="3717179"/>
                <a:ext cx="2235849" cy="19363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cubicBezTo>
                      <a:pt x="21600" y="21600"/>
                      <a:pt x="0" y="21600"/>
                      <a:pt x="0" y="21600"/>
                    </a:cubicBezTo>
                    <a:close/>
                  </a:path>
                </a:pathLst>
              </a:custGeom>
              <a:solidFill>
                <a:schemeClr val="accent3">
                  <a:alpha val="62000"/>
                </a:schemeClr>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8" name="Freeform: Shape 14">
                <a:extLst>
                  <a:ext uri="{FF2B5EF4-FFF2-40B4-BE49-F238E27FC236}">
                    <a16:creationId xmlns:a16="http://schemas.microsoft.com/office/drawing/2014/main" id="{E3914499-1A1B-4096-A9CD-D1CEB953D1F9}"/>
                  </a:ext>
                </a:extLst>
              </p:cNvPr>
              <p:cNvSpPr/>
              <p:nvPr/>
            </p:nvSpPr>
            <p:spPr>
              <a:xfrm>
                <a:off x="7078487" y="4578224"/>
                <a:ext cx="254169" cy="254187"/>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7" name="Group 3">
              <a:extLst>
                <a:ext uri="{FF2B5EF4-FFF2-40B4-BE49-F238E27FC236}">
                  <a16:creationId xmlns:a16="http://schemas.microsoft.com/office/drawing/2014/main" id="{2CB1BDAB-47A4-46F6-8962-1E03B8B7D9A1}"/>
                </a:ext>
              </a:extLst>
            </p:cNvPr>
            <p:cNvGrpSpPr/>
            <p:nvPr/>
          </p:nvGrpSpPr>
          <p:grpSpPr>
            <a:xfrm>
              <a:off x="3868505" y="3717179"/>
              <a:ext cx="2235849" cy="1936332"/>
              <a:chOff x="3868505" y="3717179"/>
              <a:chExt cx="2235849" cy="1936332"/>
            </a:xfrm>
          </p:grpSpPr>
          <p:sp>
            <p:nvSpPr>
              <p:cNvPr id="25" name="Freeform: Shape 11">
                <a:extLst>
                  <a:ext uri="{FF2B5EF4-FFF2-40B4-BE49-F238E27FC236}">
                    <a16:creationId xmlns:a16="http://schemas.microsoft.com/office/drawing/2014/main" id="{5089BC69-8825-4449-B879-E2750D2426EC}"/>
                  </a:ext>
                </a:extLst>
              </p:cNvPr>
              <p:cNvSpPr/>
              <p:nvPr/>
            </p:nvSpPr>
            <p:spPr>
              <a:xfrm>
                <a:off x="3868505" y="3717179"/>
                <a:ext cx="2235849" cy="19363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cubicBezTo>
                      <a:pt x="21600" y="21600"/>
                      <a:pt x="0" y="21600"/>
                      <a:pt x="0" y="21600"/>
                    </a:cubicBezTo>
                    <a:close/>
                  </a:path>
                </a:pathLst>
              </a:custGeom>
              <a:solidFill>
                <a:schemeClr val="accent2"/>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6" name="Freeform: Shape 12">
                <a:extLst>
                  <a:ext uri="{FF2B5EF4-FFF2-40B4-BE49-F238E27FC236}">
                    <a16:creationId xmlns:a16="http://schemas.microsoft.com/office/drawing/2014/main" id="{47C8CA91-16A0-437A-8F36-76AF0654EDA8}"/>
                  </a:ext>
                </a:extLst>
              </p:cNvPr>
              <p:cNvSpPr/>
              <p:nvPr/>
            </p:nvSpPr>
            <p:spPr>
              <a:xfrm>
                <a:off x="4808507" y="4578224"/>
                <a:ext cx="317745" cy="254187"/>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8" name="Group 4">
              <a:extLst>
                <a:ext uri="{FF2B5EF4-FFF2-40B4-BE49-F238E27FC236}">
                  <a16:creationId xmlns:a16="http://schemas.microsoft.com/office/drawing/2014/main" id="{4C81D14F-1430-475F-B192-584D0F510D6B}"/>
                </a:ext>
              </a:extLst>
            </p:cNvPr>
            <p:cNvGrpSpPr/>
            <p:nvPr/>
          </p:nvGrpSpPr>
          <p:grpSpPr>
            <a:xfrm>
              <a:off x="4981814" y="1785927"/>
              <a:ext cx="2235860" cy="1936332"/>
              <a:chOff x="4981814" y="1785927"/>
              <a:chExt cx="2235860" cy="1936332"/>
            </a:xfrm>
          </p:grpSpPr>
          <p:sp>
            <p:nvSpPr>
              <p:cNvPr id="23" name="Freeform: Shape 9">
                <a:extLst>
                  <a:ext uri="{FF2B5EF4-FFF2-40B4-BE49-F238E27FC236}">
                    <a16:creationId xmlns:a16="http://schemas.microsoft.com/office/drawing/2014/main" id="{76ED072D-D08F-485B-A5FB-06F8C89C1789}"/>
                  </a:ext>
                </a:extLst>
              </p:cNvPr>
              <p:cNvSpPr/>
              <p:nvPr/>
            </p:nvSpPr>
            <p:spPr>
              <a:xfrm>
                <a:off x="4981814" y="1785927"/>
                <a:ext cx="2235860" cy="19363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cubicBezTo>
                      <a:pt x="21600" y="21600"/>
                      <a:pt x="0" y="21600"/>
                      <a:pt x="0" y="21600"/>
                    </a:cubicBezTo>
                    <a:close/>
                  </a:path>
                </a:pathLst>
              </a:custGeom>
              <a:solidFill>
                <a:schemeClr val="accent4">
                  <a:alpha val="44000"/>
                </a:schemeClr>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4" name="Freeform: Shape 10">
                <a:extLst>
                  <a:ext uri="{FF2B5EF4-FFF2-40B4-BE49-F238E27FC236}">
                    <a16:creationId xmlns:a16="http://schemas.microsoft.com/office/drawing/2014/main" id="{81A6D4BF-79C5-4C7A-9B1E-467C187D961D}"/>
                  </a:ext>
                </a:extLst>
              </p:cNvPr>
              <p:cNvSpPr/>
              <p:nvPr/>
            </p:nvSpPr>
            <p:spPr>
              <a:xfrm>
                <a:off x="5981616" y="2695855"/>
                <a:ext cx="254169" cy="203314"/>
              </a:xfrm>
              <a:custGeom>
                <a:avLst/>
                <a:gdLst/>
                <a:ahLst/>
                <a:cxnLst>
                  <a:cxn ang="0">
                    <a:pos x="wd2" y="hd2"/>
                  </a:cxn>
                  <a:cxn ang="5400000">
                    <a:pos x="wd2" y="hd2"/>
                  </a:cxn>
                  <a:cxn ang="10800000">
                    <a:pos x="wd2" y="hd2"/>
                  </a:cxn>
                  <a:cxn ang="16200000">
                    <a:pos x="wd2" y="hd2"/>
                  </a:cxn>
                </a:cxnLst>
                <a:rect l="0" t="0" r="r" b="b"/>
                <a:pathLst>
                  <a:path w="21521" h="21600" extrusionOk="0">
                    <a:moveTo>
                      <a:pt x="19804" y="3778"/>
                    </a:moveTo>
                    <a:cubicBezTo>
                      <a:pt x="19685" y="3187"/>
                      <a:pt x="19099" y="2699"/>
                      <a:pt x="18503" y="2699"/>
                    </a:cubicBezTo>
                    <a:lnTo>
                      <a:pt x="11171" y="2699"/>
                    </a:lnTo>
                    <a:cubicBezTo>
                      <a:pt x="10573" y="2699"/>
                      <a:pt x="9740" y="2270"/>
                      <a:pt x="9318" y="1746"/>
                    </a:cubicBezTo>
                    <a:lnTo>
                      <a:pt x="8676" y="953"/>
                    </a:lnTo>
                    <a:cubicBezTo>
                      <a:pt x="8254" y="429"/>
                      <a:pt x="7421" y="0"/>
                      <a:pt x="6825" y="0"/>
                    </a:cubicBezTo>
                    <a:lnTo>
                      <a:pt x="3321" y="0"/>
                    </a:lnTo>
                    <a:cubicBezTo>
                      <a:pt x="2724" y="0"/>
                      <a:pt x="2182" y="602"/>
                      <a:pt x="2117" y="1340"/>
                    </a:cubicBezTo>
                    <a:lnTo>
                      <a:pt x="1803" y="4858"/>
                    </a:lnTo>
                    <a:lnTo>
                      <a:pt x="20021" y="4858"/>
                    </a:lnTo>
                    <a:cubicBezTo>
                      <a:pt x="20021" y="4858"/>
                      <a:pt x="19804" y="3778"/>
                      <a:pt x="19804" y="3778"/>
                    </a:cubicBezTo>
                    <a:close/>
                    <a:moveTo>
                      <a:pt x="20521" y="6750"/>
                    </a:moveTo>
                    <a:lnTo>
                      <a:pt x="1000" y="6750"/>
                    </a:lnTo>
                    <a:cubicBezTo>
                      <a:pt x="11" y="6750"/>
                      <a:pt x="-40" y="7355"/>
                      <a:pt x="14" y="8093"/>
                    </a:cubicBezTo>
                    <a:lnTo>
                      <a:pt x="902" y="20257"/>
                    </a:lnTo>
                    <a:cubicBezTo>
                      <a:pt x="956" y="20995"/>
                      <a:pt x="1096" y="21600"/>
                      <a:pt x="2085" y="21600"/>
                    </a:cubicBezTo>
                    <a:lnTo>
                      <a:pt x="19436" y="21600"/>
                    </a:lnTo>
                    <a:cubicBezTo>
                      <a:pt x="20444" y="21600"/>
                      <a:pt x="20565" y="20995"/>
                      <a:pt x="20618" y="20257"/>
                    </a:cubicBezTo>
                    <a:lnTo>
                      <a:pt x="21507" y="8093"/>
                    </a:lnTo>
                    <a:cubicBezTo>
                      <a:pt x="21560" y="7355"/>
                      <a:pt x="21511" y="6750"/>
                      <a:pt x="20521" y="6750"/>
                    </a:cubicBezTo>
                    <a:close/>
                  </a:path>
                </a:pathLst>
              </a:custGeom>
              <a:solidFill>
                <a:srgbClr val="FFFFFF"/>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19" name="Freeform: Shape 5">
              <a:extLst>
                <a:ext uri="{FF2B5EF4-FFF2-40B4-BE49-F238E27FC236}">
                  <a16:creationId xmlns:a16="http://schemas.microsoft.com/office/drawing/2014/main" id="{F58A41D0-C076-40D4-9DC7-8A6FB6FC33E5}"/>
                </a:ext>
              </a:extLst>
            </p:cNvPr>
            <p:cNvSpPr/>
            <p:nvPr/>
          </p:nvSpPr>
          <p:spPr>
            <a:xfrm>
              <a:off x="5795123" y="4127531"/>
              <a:ext cx="601756" cy="601756"/>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6001" y="16680"/>
                  </a:lnTo>
                  <a:lnTo>
                    <a:pt x="17999" y="16680"/>
                  </a:ln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chemeClr val="accent3"/>
            </a:solidFill>
            <a:ln w="12700">
              <a:miter lim="400000"/>
            </a:ln>
          </p:spPr>
          <p:txBody>
            <a:bodyPr anchor="ctr"/>
            <a:lstStyle/>
            <a:p>
              <a:pPr algn="ctr">
                <a:lnSpc>
                  <a:spcPct val="140000"/>
                </a:lnSpc>
              </a:pPr>
              <a:endParaRPr>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0" name="Rectangle 6">
              <a:extLst>
                <a:ext uri="{FF2B5EF4-FFF2-40B4-BE49-F238E27FC236}">
                  <a16:creationId xmlns:a16="http://schemas.microsoft.com/office/drawing/2014/main" id="{24CAE728-155D-47E6-8232-7A01D1FDE59B}"/>
                </a:ext>
              </a:extLst>
            </p:cNvPr>
            <p:cNvSpPr/>
            <p:nvPr/>
          </p:nvSpPr>
          <p:spPr>
            <a:xfrm>
              <a:off x="4034114" y="4869373"/>
              <a:ext cx="1866530" cy="394777"/>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rmAutofit/>
            </a:bodyPr>
            <a:lstStyle/>
            <a:p>
              <a:pPr lvl="0" algn="ctr">
                <a:lnSpc>
                  <a:spcPct val="140000"/>
                </a:lnSpc>
                <a:defRPr sz="1800">
                  <a:solidFill>
                    <a:srgbClr val="000000"/>
                  </a:solidFill>
                </a:defRPr>
              </a:pPr>
              <a:r>
                <a:rPr lang="zh-CN" altLang="en-US" sz="15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关键词</a:t>
              </a:r>
            </a:p>
          </p:txBody>
        </p:sp>
        <p:sp>
          <p:nvSpPr>
            <p:cNvPr id="21" name="Rectangle 7">
              <a:extLst>
                <a:ext uri="{FF2B5EF4-FFF2-40B4-BE49-F238E27FC236}">
                  <a16:creationId xmlns:a16="http://schemas.microsoft.com/office/drawing/2014/main" id="{37787ACE-7926-419C-8D17-73CE14B8DDCF}"/>
                </a:ext>
              </a:extLst>
            </p:cNvPr>
            <p:cNvSpPr/>
            <p:nvPr/>
          </p:nvSpPr>
          <p:spPr>
            <a:xfrm>
              <a:off x="6272307" y="4869372"/>
              <a:ext cx="1866530" cy="394777"/>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rmAutofit/>
            </a:bodyPr>
            <a:lstStyle/>
            <a:p>
              <a:pPr lvl="0" algn="ctr">
                <a:lnSpc>
                  <a:spcPct val="140000"/>
                </a:lnSpc>
                <a:defRPr sz="1800">
                  <a:solidFill>
                    <a:srgbClr val="000000"/>
                  </a:solidFill>
                </a:defRPr>
              </a:pPr>
              <a:r>
                <a:rPr lang="zh-CN" altLang="en-US" sz="15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关键词</a:t>
              </a:r>
            </a:p>
          </p:txBody>
        </p:sp>
        <p:sp>
          <p:nvSpPr>
            <p:cNvPr id="22" name="Rectangle 8">
              <a:extLst>
                <a:ext uri="{FF2B5EF4-FFF2-40B4-BE49-F238E27FC236}">
                  <a16:creationId xmlns:a16="http://schemas.microsoft.com/office/drawing/2014/main" id="{F675670E-AFDC-4DAD-87F5-BE273F12ADFB}"/>
                </a:ext>
              </a:extLst>
            </p:cNvPr>
            <p:cNvSpPr/>
            <p:nvPr/>
          </p:nvSpPr>
          <p:spPr>
            <a:xfrm>
              <a:off x="5175436" y="2951437"/>
              <a:ext cx="1866530" cy="394777"/>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rmAutofit/>
            </a:bodyPr>
            <a:lstStyle/>
            <a:p>
              <a:pPr lvl="0" algn="ctr">
                <a:lnSpc>
                  <a:spcPct val="140000"/>
                </a:lnSpc>
                <a:defRPr sz="1800">
                  <a:solidFill>
                    <a:srgbClr val="000000"/>
                  </a:solidFill>
                </a:defRPr>
              </a:pPr>
              <a:r>
                <a:rPr lang="zh-CN" altLang="en-US" sz="15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关键词</a:t>
              </a:r>
            </a:p>
          </p:txBody>
        </p:sp>
      </p:grpSp>
      <p:sp>
        <p:nvSpPr>
          <p:cNvPr id="29" name="矩形 28">
            <a:extLst>
              <a:ext uri="{FF2B5EF4-FFF2-40B4-BE49-F238E27FC236}">
                <a16:creationId xmlns:a16="http://schemas.microsoft.com/office/drawing/2014/main" id="{8CDEDD55-60BF-4091-916A-794F2E077DB9}"/>
              </a:ext>
            </a:extLst>
          </p:cNvPr>
          <p:cNvSpPr>
            <a:spLocks noChangeArrowheads="1"/>
          </p:cNvSpPr>
          <p:nvPr/>
        </p:nvSpPr>
        <p:spPr bwMode="auto">
          <a:xfrm>
            <a:off x="2185432" y="2462800"/>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0" name="矩形 29">
            <a:extLst>
              <a:ext uri="{FF2B5EF4-FFF2-40B4-BE49-F238E27FC236}">
                <a16:creationId xmlns:a16="http://schemas.microsoft.com/office/drawing/2014/main" id="{13E17C45-DFB8-4077-952B-6131A4C026E6}"/>
              </a:ext>
            </a:extLst>
          </p:cNvPr>
          <p:cNvSpPr>
            <a:spLocks noChangeArrowheads="1"/>
          </p:cNvSpPr>
          <p:nvPr/>
        </p:nvSpPr>
        <p:spPr bwMode="auto">
          <a:xfrm>
            <a:off x="2198129" y="2127881"/>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1" name="矩形 30">
            <a:extLst>
              <a:ext uri="{FF2B5EF4-FFF2-40B4-BE49-F238E27FC236}">
                <a16:creationId xmlns:a16="http://schemas.microsoft.com/office/drawing/2014/main" id="{8D9C24B5-87AA-47DE-AD82-3871D7101159}"/>
              </a:ext>
            </a:extLst>
          </p:cNvPr>
          <p:cNvSpPr>
            <a:spLocks noChangeArrowheads="1"/>
          </p:cNvSpPr>
          <p:nvPr/>
        </p:nvSpPr>
        <p:spPr bwMode="auto">
          <a:xfrm>
            <a:off x="8294092" y="3714951"/>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2" name="矩形 31">
            <a:extLst>
              <a:ext uri="{FF2B5EF4-FFF2-40B4-BE49-F238E27FC236}">
                <a16:creationId xmlns:a16="http://schemas.microsoft.com/office/drawing/2014/main" id="{5A471E20-A638-4063-978F-9CED672235C4}"/>
              </a:ext>
            </a:extLst>
          </p:cNvPr>
          <p:cNvSpPr>
            <a:spLocks noChangeArrowheads="1"/>
          </p:cNvSpPr>
          <p:nvPr/>
        </p:nvSpPr>
        <p:spPr bwMode="auto">
          <a:xfrm>
            <a:off x="8306789" y="3380032"/>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7" name="矩形 36">
            <a:extLst>
              <a:ext uri="{FF2B5EF4-FFF2-40B4-BE49-F238E27FC236}">
                <a16:creationId xmlns:a16="http://schemas.microsoft.com/office/drawing/2014/main" id="{E634EB62-DF83-4E90-AB07-C990C13EA73F}"/>
              </a:ext>
            </a:extLst>
          </p:cNvPr>
          <p:cNvSpPr>
            <a:spLocks noChangeArrowheads="1"/>
          </p:cNvSpPr>
          <p:nvPr/>
        </p:nvSpPr>
        <p:spPr bwMode="auto">
          <a:xfrm>
            <a:off x="1145627" y="4345169"/>
            <a:ext cx="2570602" cy="694922"/>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284">
              <a:lnSpc>
                <a:spcPct val="140000"/>
              </a:lnSpc>
              <a:defRPr/>
            </a:pP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r>
              <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 </a:t>
            </a: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8" name="矩形 37">
            <a:extLst>
              <a:ext uri="{FF2B5EF4-FFF2-40B4-BE49-F238E27FC236}">
                <a16:creationId xmlns:a16="http://schemas.microsoft.com/office/drawing/2014/main" id="{AC97C059-BBB0-46C0-B98B-F33E17760888}"/>
              </a:ext>
            </a:extLst>
          </p:cNvPr>
          <p:cNvSpPr>
            <a:spLocks noChangeArrowheads="1"/>
          </p:cNvSpPr>
          <p:nvPr/>
        </p:nvSpPr>
        <p:spPr bwMode="auto">
          <a:xfrm>
            <a:off x="1158324" y="4010250"/>
            <a:ext cx="2680525" cy="561104"/>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912403" eaLnBrk="0" fontAlgn="base" hangingPunct="0">
              <a:lnSpc>
                <a:spcPct val="140000"/>
              </a:lnSpc>
              <a:spcBef>
                <a:spcPct val="0"/>
              </a:spcBef>
              <a:spcAft>
                <a:spcPct val="0"/>
              </a:spcAft>
              <a:defRPr/>
            </a:pPr>
            <a:r>
              <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zh-CN" altLang="en-US" sz="2400"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 name="Rectangle 1">
            <a:extLst>
              <a:ext uri="{FF2B5EF4-FFF2-40B4-BE49-F238E27FC236}">
                <a16:creationId xmlns:a16="http://schemas.microsoft.com/office/drawing/2014/main" id="{D28F4E36-D655-F33E-FCBA-B6B0FA82D8ED}"/>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120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anim calcmode="lin" valueType="num">
                                      <p:cBhvr>
                                        <p:cTn id="16" dur="1000" fill="hold"/>
                                        <p:tgtEl>
                                          <p:spTgt spid="30"/>
                                        </p:tgtEl>
                                        <p:attrNameLst>
                                          <p:attrName>ppt_x</p:attrName>
                                        </p:attrNameLst>
                                      </p:cBhvr>
                                      <p:tavLst>
                                        <p:tav tm="0">
                                          <p:val>
                                            <p:strVal val="#ppt_x"/>
                                          </p:val>
                                        </p:tav>
                                        <p:tav tm="100000">
                                          <p:val>
                                            <p:strVal val="#ppt_x"/>
                                          </p:val>
                                        </p:tav>
                                      </p:tavLst>
                                    </p:anim>
                                    <p:anim calcmode="lin" valueType="num">
                                      <p:cBhvr>
                                        <p:cTn id="17" dur="1000" fill="hold"/>
                                        <p:tgtEl>
                                          <p:spTgt spid="30"/>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22" presetClass="entr" presetSubtype="1"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up)">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6887C36B-129C-4B5A-9EA7-302052FD85F8}"/>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5353512" y="51976"/>
            <a:ext cx="8561608" cy="7876922"/>
          </a:xfrm>
          <a:prstGeom prst="rect">
            <a:avLst/>
          </a:prstGeom>
        </p:spPr>
      </p:pic>
      <p:pic>
        <p:nvPicPr>
          <p:cNvPr id="4" name="图片 3" descr="图片包含 物体&#10;&#10;自动生成的说明">
            <a:extLst>
              <a:ext uri="{FF2B5EF4-FFF2-40B4-BE49-F238E27FC236}">
                <a16:creationId xmlns:a16="http://schemas.microsoft.com/office/drawing/2014/main" id="{C7DAD9C1-7F2B-4119-9D8A-A09F0346BB53}"/>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79686" r="50276"/>
          <a:stretch/>
        </p:blipFill>
        <p:spPr>
          <a:xfrm rot="5400000">
            <a:off x="1059073" y="-1076204"/>
            <a:ext cx="7021524" cy="9173933"/>
          </a:xfrm>
          <a:prstGeom prst="rect">
            <a:avLst/>
          </a:prstGeom>
        </p:spPr>
      </p:pic>
      <p:grpSp>
        <p:nvGrpSpPr>
          <p:cNvPr id="6" name="组合 5">
            <a:extLst>
              <a:ext uri="{FF2B5EF4-FFF2-40B4-BE49-F238E27FC236}">
                <a16:creationId xmlns:a16="http://schemas.microsoft.com/office/drawing/2014/main" id="{32AF3175-3967-49A1-99D9-11255542E182}"/>
              </a:ext>
            </a:extLst>
          </p:cNvPr>
          <p:cNvGrpSpPr/>
          <p:nvPr/>
        </p:nvGrpSpPr>
        <p:grpSpPr>
          <a:xfrm flipH="1">
            <a:off x="1010836" y="1683184"/>
            <a:ext cx="5254562" cy="3034508"/>
            <a:chOff x="7375590" y="2580476"/>
            <a:chExt cx="3999305" cy="2309598"/>
          </a:xfrm>
        </p:grpSpPr>
        <p:grpSp>
          <p:nvGrpSpPr>
            <p:cNvPr id="7" name="组合 6">
              <a:extLst>
                <a:ext uri="{FF2B5EF4-FFF2-40B4-BE49-F238E27FC236}">
                  <a16:creationId xmlns:a16="http://schemas.microsoft.com/office/drawing/2014/main" id="{B5AC3C3D-35E3-4645-AB9B-F5FE01965D76}"/>
                </a:ext>
              </a:extLst>
            </p:cNvPr>
            <p:cNvGrpSpPr/>
            <p:nvPr/>
          </p:nvGrpSpPr>
          <p:grpSpPr>
            <a:xfrm>
              <a:off x="7375590" y="2580476"/>
              <a:ext cx="3999305" cy="2309598"/>
              <a:chOff x="6958312" y="2383908"/>
              <a:chExt cx="4364898" cy="2520726"/>
            </a:xfrm>
          </p:grpSpPr>
          <p:sp>
            <p:nvSpPr>
              <p:cNvPr id="13" name="矩形 12">
                <a:extLst>
                  <a:ext uri="{FF2B5EF4-FFF2-40B4-BE49-F238E27FC236}">
                    <a16:creationId xmlns:a16="http://schemas.microsoft.com/office/drawing/2014/main" id="{94637AB1-E7DA-475B-B7BE-FF1B531C32DA}"/>
                  </a:ext>
                </a:extLst>
              </p:cNvPr>
              <p:cNvSpPr/>
              <p:nvPr/>
            </p:nvSpPr>
            <p:spPr>
              <a:xfrm>
                <a:off x="6958312" y="4491946"/>
                <a:ext cx="4364898" cy="412688"/>
              </a:xfrm>
              <a:prstGeom prst="rect">
                <a:avLst/>
              </a:prstGeom>
            </p:spPr>
            <p:txBody>
              <a:bodyPr wrap="square">
                <a:spAutoFit/>
              </a:bodyPr>
              <a:lstStyle/>
              <a:p>
                <a:r>
                  <a:rPr lang="en-US" altLang="zh-CN" sz="1314" noProof="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Lorem ipsum dolor sit er elit lamet, consectetaur cillium adipisicing pecu, sed do ut labore et dolore</a:t>
                </a:r>
                <a:endParaRPr lang="zh-CN" altLang="en-US" sz="1314">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4" name="文本框 13">
                <a:extLst>
                  <a:ext uri="{FF2B5EF4-FFF2-40B4-BE49-F238E27FC236}">
                    <a16:creationId xmlns:a16="http://schemas.microsoft.com/office/drawing/2014/main" id="{AA1E2DDC-1111-4863-8044-6A3AC35F00BE}"/>
                  </a:ext>
                </a:extLst>
              </p:cNvPr>
              <p:cNvSpPr txBox="1"/>
              <p:nvPr/>
            </p:nvSpPr>
            <p:spPr>
              <a:xfrm>
                <a:off x="7434123" y="2824088"/>
                <a:ext cx="3775917" cy="1201630"/>
              </a:xfrm>
              <a:prstGeom prst="rect">
                <a:avLst/>
              </a:prstGeom>
              <a:noFill/>
            </p:spPr>
            <p:txBody>
              <a:bodyPr wrap="square" rtlCol="0">
                <a:spAutoFit/>
              </a:bodyPr>
              <a:lstStyle/>
              <a:p>
                <a:pPr algn="dist"/>
                <a:r>
                  <a:rPr lang="zh-CN" altLang="en-US" sz="4800" spc="394">
                    <a:gradFill>
                      <a:gsLst>
                        <a:gs pos="28000">
                          <a:schemeClr val="accent1"/>
                        </a:gs>
                        <a:gs pos="45500">
                          <a:schemeClr val="bg1"/>
                        </a:gs>
                        <a:gs pos="64000">
                          <a:schemeClr val="accent2">
                            <a:lumMod val="60000"/>
                            <a:lumOff val="40000"/>
                          </a:schemeClr>
                        </a:gs>
                      </a:gsLst>
                      <a:lin ang="8100000" scaled="1"/>
                    </a:gra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谢谢聆听</a:t>
                </a:r>
                <a:r>
                  <a:rPr lang="en-US" altLang="zh-CN" sz="4000" spc="394">
                    <a:gradFill>
                      <a:gsLst>
                        <a:gs pos="28000">
                          <a:schemeClr val="accent1"/>
                        </a:gs>
                        <a:gs pos="45500">
                          <a:schemeClr val="bg1"/>
                        </a:gs>
                        <a:gs pos="64000">
                          <a:schemeClr val="accent2">
                            <a:lumMod val="60000"/>
                            <a:lumOff val="40000"/>
                          </a:schemeClr>
                        </a:gs>
                      </a:gsLst>
                      <a:lin ang="8100000" scaled="1"/>
                    </a:gra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POWERPOINT</a:t>
                </a:r>
                <a:endParaRPr lang="zh-CN" altLang="en-US" sz="4000" spc="394">
                  <a:gradFill>
                    <a:gsLst>
                      <a:gs pos="28000">
                        <a:schemeClr val="accent1"/>
                      </a:gs>
                      <a:gs pos="45500">
                        <a:schemeClr val="bg1"/>
                      </a:gs>
                      <a:gs pos="64000">
                        <a:schemeClr val="accent2">
                          <a:lumMod val="60000"/>
                          <a:lumOff val="40000"/>
                        </a:schemeClr>
                      </a:gs>
                    </a:gsLst>
                    <a:lin ang="8100000" scaled="1"/>
                  </a:gra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5" name="文本框 14">
                <a:extLst>
                  <a:ext uri="{FF2B5EF4-FFF2-40B4-BE49-F238E27FC236}">
                    <a16:creationId xmlns:a16="http://schemas.microsoft.com/office/drawing/2014/main" id="{67C3AECD-A749-4540-80F2-9D36E0554356}"/>
                  </a:ext>
                </a:extLst>
              </p:cNvPr>
              <p:cNvSpPr txBox="1"/>
              <p:nvPr/>
            </p:nvSpPr>
            <p:spPr>
              <a:xfrm>
                <a:off x="8678999" y="2383908"/>
                <a:ext cx="2531041" cy="379025"/>
              </a:xfrm>
              <a:prstGeom prst="rect">
                <a:avLst/>
              </a:prstGeom>
              <a:noFill/>
            </p:spPr>
            <p:txBody>
              <a:bodyPr wrap="none" rtlCol="0">
                <a:spAutoFit/>
              </a:bodyPr>
              <a:lstStyle/>
              <a:p>
                <a:pPr algn="ctr"/>
                <a:r>
                  <a:rPr lang="en-US" altLang="zh-CN" sz="2365" spc="394">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BUSINESS PLAN</a:t>
                </a:r>
                <a:endParaRPr lang="zh-CN" altLang="en-US" sz="2365" spc="394">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8" name="组合 7">
              <a:extLst>
                <a:ext uri="{FF2B5EF4-FFF2-40B4-BE49-F238E27FC236}">
                  <a16:creationId xmlns:a16="http://schemas.microsoft.com/office/drawing/2014/main" id="{03303EE9-0852-4EA4-8720-7FEE4432F585}"/>
                </a:ext>
              </a:extLst>
            </p:cNvPr>
            <p:cNvGrpSpPr/>
            <p:nvPr/>
          </p:nvGrpSpPr>
          <p:grpSpPr>
            <a:xfrm>
              <a:off x="9898788" y="4180257"/>
              <a:ext cx="1276809" cy="89994"/>
              <a:chOff x="8871850" y="4180257"/>
              <a:chExt cx="1276809" cy="89994"/>
            </a:xfrm>
          </p:grpSpPr>
          <p:sp>
            <p:nvSpPr>
              <p:cNvPr id="9" name="椭圆 8">
                <a:extLst>
                  <a:ext uri="{FF2B5EF4-FFF2-40B4-BE49-F238E27FC236}">
                    <a16:creationId xmlns:a16="http://schemas.microsoft.com/office/drawing/2014/main" id="{D9643D59-DD42-4C9F-9974-60F83A06B20E}"/>
                  </a:ext>
                </a:extLst>
              </p:cNvPr>
              <p:cNvSpPr/>
              <p:nvPr/>
            </p:nvSpPr>
            <p:spPr>
              <a:xfrm flipH="1">
                <a:off x="8871850" y="4180257"/>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0" name="椭圆 9">
                <a:extLst>
                  <a:ext uri="{FF2B5EF4-FFF2-40B4-BE49-F238E27FC236}">
                    <a16:creationId xmlns:a16="http://schemas.microsoft.com/office/drawing/2014/main" id="{01408E82-78E1-4B3D-89D0-348D237FF9B5}"/>
                  </a:ext>
                </a:extLst>
              </p:cNvPr>
              <p:cNvSpPr/>
              <p:nvPr/>
            </p:nvSpPr>
            <p:spPr>
              <a:xfrm flipH="1">
                <a:off x="9268090" y="4180257"/>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1" name="椭圆 10">
                <a:extLst>
                  <a:ext uri="{FF2B5EF4-FFF2-40B4-BE49-F238E27FC236}">
                    <a16:creationId xmlns:a16="http://schemas.microsoft.com/office/drawing/2014/main" id="{0D9B89B1-C952-4567-A790-D24C5D07FB9D}"/>
                  </a:ext>
                </a:extLst>
              </p:cNvPr>
              <p:cNvSpPr/>
              <p:nvPr/>
            </p:nvSpPr>
            <p:spPr>
              <a:xfrm flipH="1">
                <a:off x="9664330" y="4182162"/>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2" name="椭圆 11">
                <a:extLst>
                  <a:ext uri="{FF2B5EF4-FFF2-40B4-BE49-F238E27FC236}">
                    <a16:creationId xmlns:a16="http://schemas.microsoft.com/office/drawing/2014/main" id="{7716829D-6B71-473D-A6E0-9FC6C035A1CA}"/>
                  </a:ext>
                </a:extLst>
              </p:cNvPr>
              <p:cNvSpPr/>
              <p:nvPr/>
            </p:nvSpPr>
            <p:spPr>
              <a:xfrm flipH="1">
                <a:off x="10060570" y="4182162"/>
                <a:ext cx="88089" cy="88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Tree>
    <p:extLst>
      <p:ext uri="{BB962C8B-B14F-4D97-AF65-F5344CB8AC3E}">
        <p14:creationId xmlns:p14="http://schemas.microsoft.com/office/powerpoint/2010/main" val="32359506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2E43684-5EB3-48BB-9F1E-4A9923DC5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descr="图片包含 物体&#10;&#10;自动生成的说明">
            <a:extLst>
              <a:ext uri="{FF2B5EF4-FFF2-40B4-BE49-F238E27FC236}">
                <a16:creationId xmlns:a16="http://schemas.microsoft.com/office/drawing/2014/main" id="{E81823B5-1CA9-4DAB-BA9F-BC3043B49CD3}"/>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8" name="图片 7" descr="图片包含 物体&#10;&#10;自动生成的说明">
            <a:extLst>
              <a:ext uri="{FF2B5EF4-FFF2-40B4-BE49-F238E27FC236}">
                <a16:creationId xmlns:a16="http://schemas.microsoft.com/office/drawing/2014/main" id="{5EF498A6-79A4-472C-B770-AF85D4B84979}"/>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3" name="Text Placeholder 2"/>
          <p:cNvSpPr>
            <a:spLocks noGrp="1"/>
          </p:cNvSpPr>
          <p:nvPr>
            <p:ph type="body" sz="quarter" idx="10"/>
          </p:nvPr>
        </p:nvSpPr>
        <p:spPr>
          <a:xfrm>
            <a:off x="3769202" y="623316"/>
            <a:ext cx="4509180" cy="673343"/>
          </a:xfrm>
        </p:spPr>
        <p:txBody>
          <a:bodyPr anchor="t">
            <a:normAutofit fontScale="92500" lnSpcReduction="10000"/>
          </a:bodyPr>
          <a:lstStyle/>
          <a:p>
            <a:r>
              <a:rPr lang="en-US" b="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版权声明</a:t>
            </a:r>
          </a:p>
        </p:txBody>
      </p:sp>
      <p:sp>
        <p:nvSpPr>
          <p:cNvPr id="4" name="Text Placeholder 3"/>
          <p:cNvSpPr>
            <a:spLocks noGrp="1"/>
          </p:cNvSpPr>
          <p:nvPr>
            <p:ph type="body" sz="quarter" idx="11"/>
          </p:nvPr>
        </p:nvSpPr>
        <p:spPr>
          <a:xfrm>
            <a:off x="2449412" y="1473419"/>
            <a:ext cx="6573107" cy="399707"/>
          </a:xfrm>
        </p:spPr>
        <p:txBody>
          <a:bodyPr anchor="t">
            <a:normAutofit fontScale="92500" lnSpcReduction="10000"/>
          </a:bodyPr>
          <a:lstStyle/>
          <a:p>
            <a:r>
              <a:rPr lang="en-US" sz="2398" err="1">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感谢您支持原创设计事业，支持设计版权产品</a:t>
            </a:r>
            <a:r>
              <a:rPr lang="en-US" sz="2398">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p>
        </p:txBody>
      </p:sp>
      <p:sp>
        <p:nvSpPr>
          <p:cNvPr id="5" name="Text Placeholder 4"/>
          <p:cNvSpPr>
            <a:spLocks noGrp="1"/>
          </p:cNvSpPr>
          <p:nvPr>
            <p:ph type="body" sz="quarter" idx="16"/>
          </p:nvPr>
        </p:nvSpPr>
        <p:spPr>
          <a:xfrm>
            <a:off x="1157491" y="2265745"/>
            <a:ext cx="9832032" cy="4011454"/>
          </a:xfrm>
        </p:spPr>
        <p:txBody>
          <a:bodyPr anchor="t">
            <a:normAutofit/>
          </a:bodyPr>
          <a:lstStyle/>
          <a:p>
            <a:pPr algn="l">
              <a:spcBef>
                <a:spcPts val="1598"/>
              </a:spcBef>
            </a:pPr>
            <a:r>
              <a:rPr lang="en-US" sz="1200" err="1">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感谢您下载千图网</a:t>
            </a:r>
            <a:r>
              <a:rPr lang="zh-CN" alt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原创</a:t>
            </a:r>
            <a:r>
              <a:rPr lang="en-US" altLang="zh-CN"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PPT</a:t>
            </a:r>
            <a:r>
              <a:rPr lang="zh-CN" alt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模板</a:t>
            </a: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r>
              <a:rPr lang="en-US" sz="1200" err="1">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为了您和千图网以及原创作者的利益，请勿复制、传播、销售，否则将承担法律责任</a:t>
            </a: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p>
          <a:p>
            <a:pPr algn="l">
              <a:spcBef>
                <a:spcPts val="1598"/>
              </a:spcBef>
            </a:pPr>
            <a:r>
              <a:rPr lang="en-US" sz="1200" err="1">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千图网将对作品进行维权，按照传播下载次数的十倍进行索取赔偿</a:t>
            </a:r>
            <a:r>
              <a:rPr lang="zh-CN" alt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金</a:t>
            </a: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a:t>
            </a:r>
          </a:p>
          <a:p>
            <a:pPr algn="l">
              <a:spcBef>
                <a:spcPts val="1598"/>
              </a:spcBef>
            </a:pP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1、千图网网站出售的PPT模版是免版税类（RF：Royalty-free）正版受《中华人民共和国著作法》和《世界版权公约》的保护，作品的所有权、版权和著作权归千图网所有，您下载的是PPT模版素材使用权。</a:t>
            </a:r>
          </a:p>
          <a:p>
            <a:pPr algn="l">
              <a:spcBef>
                <a:spcPts val="1598"/>
              </a:spcBef>
            </a:pP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2、不得将千图网的PPT模版、PPT素材，本身用于再出售，或者出租、出借、转让、分销、发布或者作为礼物供他人使用，不得转授权、出卖、转让本协议或本协议中的权利。</a:t>
            </a:r>
          </a:p>
          <a:p>
            <a:pPr algn="l">
              <a:spcBef>
                <a:spcPts val="1598"/>
              </a:spcBef>
            </a:pP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3、禁止把作品纳入商标或服务标记。</a:t>
            </a:r>
          </a:p>
          <a:p>
            <a:pPr algn="l">
              <a:spcBef>
                <a:spcPts val="1598"/>
              </a:spcBef>
            </a:pPr>
            <a:r>
              <a:rPr lang="en-US" sz="1200">
                <a:solidFill>
                  <a:schemeClr val="bg1">
                    <a:lumMod val="95000"/>
                  </a:schemeClr>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4、禁止用户用下载格式在网上传播作品。或者作品可以让第三方单独付费或共享免费下载、或通过转移电话服务系统传播。</a:t>
            </a:r>
          </a:p>
        </p:txBody>
      </p:sp>
    </p:spTree>
    <p:extLst>
      <p:ext uri="{BB962C8B-B14F-4D97-AF65-F5344CB8AC3E}">
        <p14:creationId xmlns:p14="http://schemas.microsoft.com/office/powerpoint/2010/main" val="23980864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39648" y="1176362"/>
            <a:ext cx="765039" cy="765175"/>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sz="14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start</a:t>
            </a:r>
            <a:endParaRPr lang="zh-CN" altLang="en-US" sz="14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4" name="直接连接符 3"/>
          <p:cNvCxnSpPr>
            <a:stCxn id="30" idx="7"/>
            <a:endCxn id="3" idx="2"/>
          </p:cNvCxnSpPr>
          <p:nvPr/>
        </p:nvCxnSpPr>
        <p:spPr>
          <a:xfrm flipV="1">
            <a:off x="4898444" y="1558951"/>
            <a:ext cx="1241204" cy="612775"/>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0" idx="5"/>
          </p:cNvCxnSpPr>
          <p:nvPr/>
        </p:nvCxnSpPr>
        <p:spPr>
          <a:xfrm>
            <a:off x="4898445" y="2760688"/>
            <a:ext cx="2023702" cy="484188"/>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020660" y="3568727"/>
            <a:ext cx="2006242" cy="750887"/>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8445" y="4724425"/>
            <a:ext cx="2122109" cy="3429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834902" y="5308626"/>
            <a:ext cx="1241204" cy="612775"/>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030184" y="5472137"/>
            <a:ext cx="763451" cy="765175"/>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sz="1466"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end</a:t>
            </a:r>
            <a:endParaRPr lang="zh-CN" altLang="en-US" sz="1466"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 name="组合 9"/>
          <p:cNvGrpSpPr/>
          <p:nvPr/>
        </p:nvGrpSpPr>
        <p:grpSpPr>
          <a:xfrm>
            <a:off x="1080810" y="1682491"/>
            <a:ext cx="3214227" cy="1037581"/>
            <a:chOff x="1481200" y="4382357"/>
            <a:chExt cx="3214801" cy="1037581"/>
          </a:xfrm>
        </p:grpSpPr>
        <p:sp>
          <p:nvSpPr>
            <p:cNvPr id="11" name="矩形 10"/>
            <p:cNvSpPr/>
            <p:nvPr/>
          </p:nvSpPr>
          <p:spPr>
            <a:xfrm>
              <a:off x="1481200" y="4806565"/>
              <a:ext cx="2841876" cy="61337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altLang="zh-CN" sz="1200" b="1">
                <a:solidFill>
                  <a:schemeClr val="bg1"/>
                </a:solidFill>
                <a:latin typeface="Noto Sans S Chinese Light" panose="020B0300000000000000" pitchFamily="34" charset="-122"/>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12" name="Rectangle 84"/>
            <p:cNvSpPr>
              <a:spLocks noChangeArrowheads="1"/>
            </p:cNvSpPr>
            <p:nvPr/>
          </p:nvSpPr>
          <p:spPr bwMode="auto">
            <a:xfrm>
              <a:off x="2801355" y="4382357"/>
              <a:ext cx="1894646" cy="4813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r"/>
              <a:r>
                <a:rPr lang="zh-CN" altLang="en-US" sz="1599"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10" name="组合 12"/>
          <p:cNvGrpSpPr/>
          <p:nvPr/>
        </p:nvGrpSpPr>
        <p:grpSpPr>
          <a:xfrm>
            <a:off x="7657011" y="2372996"/>
            <a:ext cx="3238063" cy="1013588"/>
            <a:chOff x="1084435" y="4406349"/>
            <a:chExt cx="3238641" cy="1013587"/>
          </a:xfrm>
        </p:grpSpPr>
        <p:sp>
          <p:nvSpPr>
            <p:cNvPr id="14" name="矩形 13"/>
            <p:cNvSpPr/>
            <p:nvPr/>
          </p:nvSpPr>
          <p:spPr>
            <a:xfrm>
              <a:off x="1481199" y="4806564"/>
              <a:ext cx="2841877" cy="61337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altLang="zh-CN" sz="1200" b="1">
                <a:solidFill>
                  <a:schemeClr val="bg1"/>
                </a:solidFill>
                <a:latin typeface="Noto Sans S Chinese Light" panose="020B0300000000000000" pitchFamily="34" charset="-122"/>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15" name="Rectangle 84"/>
            <p:cNvSpPr>
              <a:spLocks noChangeArrowheads="1"/>
            </p:cNvSpPr>
            <p:nvPr/>
          </p:nvSpPr>
          <p:spPr bwMode="auto">
            <a:xfrm>
              <a:off x="1084435" y="4406349"/>
              <a:ext cx="1894645" cy="4813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r>
                <a:rPr lang="zh-CN" altLang="en-US" sz="1599"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13" name="组合 15"/>
          <p:cNvGrpSpPr/>
          <p:nvPr/>
        </p:nvGrpSpPr>
        <p:grpSpPr>
          <a:xfrm>
            <a:off x="1041256" y="3732827"/>
            <a:ext cx="3183114" cy="1037581"/>
            <a:chOff x="1481200" y="4382357"/>
            <a:chExt cx="3183682" cy="1037581"/>
          </a:xfrm>
        </p:grpSpPr>
        <p:sp>
          <p:nvSpPr>
            <p:cNvPr id="17" name="矩形 16"/>
            <p:cNvSpPr/>
            <p:nvPr/>
          </p:nvSpPr>
          <p:spPr>
            <a:xfrm>
              <a:off x="1481200" y="4806565"/>
              <a:ext cx="2841876" cy="61337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altLang="zh-CN" sz="1200" b="1">
                <a:solidFill>
                  <a:schemeClr val="bg1"/>
                </a:solidFill>
                <a:latin typeface="Noto Sans S Chinese Light" panose="020B0300000000000000" pitchFamily="34" charset="-122"/>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18" name="Rectangle 84"/>
            <p:cNvSpPr>
              <a:spLocks noChangeArrowheads="1"/>
            </p:cNvSpPr>
            <p:nvPr/>
          </p:nvSpPr>
          <p:spPr bwMode="auto">
            <a:xfrm>
              <a:off x="2770236" y="4382357"/>
              <a:ext cx="1894646" cy="4813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r"/>
              <a:r>
                <a:rPr lang="zh-CN" altLang="en-US" sz="1599"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16" name="组合 18"/>
          <p:cNvGrpSpPr/>
          <p:nvPr/>
        </p:nvGrpSpPr>
        <p:grpSpPr>
          <a:xfrm>
            <a:off x="7631697" y="4436747"/>
            <a:ext cx="3263377" cy="1013588"/>
            <a:chOff x="1059117" y="4406349"/>
            <a:chExt cx="3263959" cy="1013587"/>
          </a:xfrm>
        </p:grpSpPr>
        <p:sp>
          <p:nvSpPr>
            <p:cNvPr id="20" name="矩形 19"/>
            <p:cNvSpPr/>
            <p:nvPr/>
          </p:nvSpPr>
          <p:spPr>
            <a:xfrm>
              <a:off x="1481199" y="4806564"/>
              <a:ext cx="2841877" cy="61337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altLang="zh-CN" sz="1200" b="1">
                <a:solidFill>
                  <a:schemeClr val="bg1"/>
                </a:solidFill>
                <a:latin typeface="Noto Sans S Chinese Light" panose="020B0300000000000000" pitchFamily="34" charset="-122"/>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21" name="Rectangle 84"/>
            <p:cNvSpPr>
              <a:spLocks noChangeArrowheads="1"/>
            </p:cNvSpPr>
            <p:nvPr/>
          </p:nvSpPr>
          <p:spPr bwMode="auto">
            <a:xfrm>
              <a:off x="1059117" y="4406349"/>
              <a:ext cx="1894645" cy="4813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r>
                <a:rPr lang="zh-CN" altLang="en-US" sz="1599" kern="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19" name="组合 21"/>
          <p:cNvGrpSpPr/>
          <p:nvPr/>
        </p:nvGrpSpPr>
        <p:grpSpPr>
          <a:xfrm>
            <a:off x="6922147" y="2828951"/>
            <a:ext cx="833289" cy="831850"/>
            <a:chOff x="6904037" y="2532063"/>
            <a:chExt cx="833438" cy="831850"/>
          </a:xfrm>
        </p:grpSpPr>
        <p:grpSp>
          <p:nvGrpSpPr>
            <p:cNvPr id="22" name="组合 22"/>
            <p:cNvGrpSpPr>
              <a:grpSpLocks/>
            </p:cNvGrpSpPr>
            <p:nvPr/>
          </p:nvGrpSpPr>
          <p:grpSpPr bwMode="auto">
            <a:xfrm>
              <a:off x="6904037" y="2532063"/>
              <a:ext cx="833438" cy="831850"/>
              <a:chOff x="3176812" y="2273198"/>
              <a:chExt cx="2641825" cy="2726239"/>
            </a:xfrm>
          </p:grpSpPr>
          <p:sp>
            <p:nvSpPr>
              <p:cNvPr id="25" name="椭圆 24"/>
              <p:cNvSpPr/>
              <p:nvPr/>
            </p:nvSpPr>
            <p:spPr>
              <a:xfrm>
                <a:off x="3176812" y="2273198"/>
                <a:ext cx="2641825" cy="2726239"/>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6" name="椭圆 25"/>
              <p:cNvSpPr/>
              <p:nvPr/>
            </p:nvSpPr>
            <p:spPr>
              <a:xfrm>
                <a:off x="3267389" y="2366847"/>
                <a:ext cx="2460671" cy="2538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24" name="Freeform 10"/>
            <p:cNvSpPr>
              <a:spLocks noEditPoints="1"/>
            </p:cNvSpPr>
            <p:nvPr/>
          </p:nvSpPr>
          <p:spPr bwMode="auto">
            <a:xfrm>
              <a:off x="7052696" y="2680494"/>
              <a:ext cx="536120" cy="534987"/>
            </a:xfrm>
            <a:custGeom>
              <a:avLst/>
              <a:gdLst>
                <a:gd name="T0" fmla="*/ 133112 w 689"/>
                <a:gd name="T1" fmla="*/ 513932 h 688"/>
                <a:gd name="T2" fmla="*/ 618646 w 689"/>
                <a:gd name="T3" fmla="*/ 234100 h 688"/>
                <a:gd name="T4" fmla="*/ 540087 w 689"/>
                <a:gd name="T5" fmla="*/ 658747 h 688"/>
                <a:gd name="T6" fmla="*/ 211671 w 689"/>
                <a:gd name="T7" fmla="*/ 90374 h 688"/>
                <a:gd name="T8" fmla="*/ 540087 w 689"/>
                <a:gd name="T9" fmla="*/ 658747 h 688"/>
                <a:gd name="T10" fmla="*/ 175665 w 689"/>
                <a:gd name="T11" fmla="*/ 489977 h 688"/>
                <a:gd name="T12" fmla="*/ 576093 w 689"/>
                <a:gd name="T13" fmla="*/ 259144 h 688"/>
                <a:gd name="T14" fmla="*/ 501899 w 689"/>
                <a:gd name="T15" fmla="*/ 591239 h 688"/>
                <a:gd name="T16" fmla="*/ 250950 w 689"/>
                <a:gd name="T17" fmla="*/ 157882 h 688"/>
                <a:gd name="T18" fmla="*/ 501899 w 689"/>
                <a:gd name="T19" fmla="*/ 591239 h 688"/>
                <a:gd name="T20" fmla="*/ 376425 w 689"/>
                <a:gd name="T21" fmla="*/ 409403 h 688"/>
                <a:gd name="T22" fmla="*/ 376425 w 689"/>
                <a:gd name="T23" fmla="*/ 338629 h 688"/>
                <a:gd name="T24" fmla="*/ 391700 w 689"/>
                <a:gd name="T25" fmla="*/ 172037 h 688"/>
                <a:gd name="T26" fmla="*/ 375333 w 689"/>
                <a:gd name="T27" fmla="*/ 187280 h 688"/>
                <a:gd name="T28" fmla="*/ 360058 w 689"/>
                <a:gd name="T29" fmla="*/ 146993 h 688"/>
                <a:gd name="T30" fmla="*/ 376425 w 689"/>
                <a:gd name="T31" fmla="*/ 131749 h 688"/>
                <a:gd name="T32" fmla="*/ 391700 w 689"/>
                <a:gd name="T33" fmla="*/ 172037 h 688"/>
                <a:gd name="T34" fmla="*/ 376425 w 689"/>
                <a:gd name="T35" fmla="*/ 617372 h 688"/>
                <a:gd name="T36" fmla="*/ 360058 w 689"/>
                <a:gd name="T37" fmla="*/ 602128 h 688"/>
                <a:gd name="T38" fmla="*/ 375333 w 689"/>
                <a:gd name="T39" fmla="*/ 561841 h 688"/>
                <a:gd name="T40" fmla="*/ 391700 w 689"/>
                <a:gd name="T41" fmla="*/ 577085 h 688"/>
                <a:gd name="T42" fmla="*/ 173483 w 689"/>
                <a:gd name="T43" fmla="*/ 354961 h 688"/>
                <a:gd name="T44" fmla="*/ 188758 w 689"/>
                <a:gd name="T45" fmla="*/ 372383 h 688"/>
                <a:gd name="T46" fmla="*/ 148388 w 689"/>
                <a:gd name="T47" fmla="*/ 387627 h 688"/>
                <a:gd name="T48" fmla="*/ 133112 w 689"/>
                <a:gd name="T49" fmla="*/ 370205 h 688"/>
                <a:gd name="T50" fmla="*/ 173483 w 689"/>
                <a:gd name="T51" fmla="*/ 354961 h 688"/>
                <a:gd name="T52" fmla="*/ 618646 w 689"/>
                <a:gd name="T53" fmla="*/ 370205 h 688"/>
                <a:gd name="T54" fmla="*/ 603370 w 689"/>
                <a:gd name="T55" fmla="*/ 387627 h 688"/>
                <a:gd name="T56" fmla="*/ 563000 w 689"/>
                <a:gd name="T57" fmla="*/ 372383 h 688"/>
                <a:gd name="T58" fmla="*/ 578275 w 689"/>
                <a:gd name="T59" fmla="*/ 354961 h 688"/>
                <a:gd name="T60" fmla="*/ 396064 w 689"/>
                <a:gd name="T61" fmla="*/ 374561 h 688"/>
                <a:gd name="T62" fmla="*/ 356785 w 689"/>
                <a:gd name="T63" fmla="*/ 374561 h 688"/>
                <a:gd name="T64" fmla="*/ 376425 w 689"/>
                <a:gd name="T65" fmla="*/ 218857 h 688"/>
                <a:gd name="T66" fmla="*/ 396064 w 689"/>
                <a:gd name="T67" fmla="*/ 374561 h 688"/>
                <a:gd name="T68" fmla="*/ 285864 w 689"/>
                <a:gd name="T69" fmla="*/ 467112 h 688"/>
                <a:gd name="T70" fmla="*/ 358967 w 689"/>
                <a:gd name="T71" fmla="*/ 365850 h 688"/>
                <a:gd name="T72" fmla="*/ 387335 w 689"/>
                <a:gd name="T73" fmla="*/ 393071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688"/>
                <a:gd name="T113" fmla="*/ 689 w 689"/>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bg1"/>
            </a:solidFill>
            <a:ln>
              <a:noFill/>
            </a:ln>
          </p:spPr>
          <p:txBody>
            <a:bodyPr lIns="121874" tIns="60937" rIns="121874" bIns="60937"/>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23" name="组合 26"/>
          <p:cNvGrpSpPr/>
          <p:nvPr/>
        </p:nvGrpSpPr>
        <p:grpSpPr>
          <a:xfrm>
            <a:off x="4187371" y="2049488"/>
            <a:ext cx="833289" cy="833437"/>
            <a:chOff x="4186237" y="1771650"/>
            <a:chExt cx="833438" cy="833438"/>
          </a:xfrm>
        </p:grpSpPr>
        <p:grpSp>
          <p:nvGrpSpPr>
            <p:cNvPr id="27" name="组合 27"/>
            <p:cNvGrpSpPr>
              <a:grpSpLocks/>
            </p:cNvGrpSpPr>
            <p:nvPr/>
          </p:nvGrpSpPr>
          <p:grpSpPr bwMode="auto">
            <a:xfrm>
              <a:off x="4186237" y="1771650"/>
              <a:ext cx="833438" cy="833438"/>
              <a:chOff x="3176812" y="2273198"/>
              <a:chExt cx="2641825" cy="2726239"/>
            </a:xfrm>
          </p:grpSpPr>
          <p:sp>
            <p:nvSpPr>
              <p:cNvPr id="30" name="椭圆 29"/>
              <p:cNvSpPr/>
              <p:nvPr/>
            </p:nvSpPr>
            <p:spPr>
              <a:xfrm>
                <a:off x="3176812" y="2273198"/>
                <a:ext cx="2641825" cy="2726239"/>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1" name="椭圆 30"/>
              <p:cNvSpPr/>
              <p:nvPr/>
            </p:nvSpPr>
            <p:spPr>
              <a:xfrm>
                <a:off x="3267389" y="2366669"/>
                <a:ext cx="2460671" cy="25392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29" name="Freeform 18"/>
            <p:cNvSpPr>
              <a:spLocks noEditPoints="1"/>
            </p:cNvSpPr>
            <p:nvPr/>
          </p:nvSpPr>
          <p:spPr bwMode="auto">
            <a:xfrm>
              <a:off x="4369197" y="1953745"/>
              <a:ext cx="443177" cy="469247"/>
            </a:xfrm>
            <a:custGeom>
              <a:avLst/>
              <a:gdLst>
                <a:gd name="T0" fmla="*/ 308844 w 568"/>
                <a:gd name="T1" fmla="*/ 627293 h 601"/>
                <a:gd name="T2" fmla="*/ 309935 w 568"/>
                <a:gd name="T3" fmla="*/ 363917 h 601"/>
                <a:gd name="T4" fmla="*/ 494368 w 568"/>
                <a:gd name="T5" fmla="*/ 328946 h 601"/>
                <a:gd name="T6" fmla="*/ 378688 w 568"/>
                <a:gd name="T7" fmla="*/ 374846 h 601"/>
                <a:gd name="T8" fmla="*/ 103675 w 568"/>
                <a:gd name="T9" fmla="*/ 233869 h 601"/>
                <a:gd name="T10" fmla="*/ 138598 w 568"/>
                <a:gd name="T11" fmla="*/ 238240 h 601"/>
                <a:gd name="T12" fmla="*/ 183342 w 568"/>
                <a:gd name="T13" fmla="*/ 242612 h 601"/>
                <a:gd name="T14" fmla="*/ 182250 w 568"/>
                <a:gd name="T15" fmla="*/ 213105 h 601"/>
                <a:gd name="T16" fmla="*/ 309935 w 568"/>
                <a:gd name="T17" fmla="*/ 331132 h 601"/>
                <a:gd name="T18" fmla="*/ 450715 w 568"/>
                <a:gd name="T19" fmla="*/ 228405 h 601"/>
                <a:gd name="T20" fmla="*/ 482364 w 568"/>
                <a:gd name="T21" fmla="*/ 222940 h 601"/>
                <a:gd name="T22" fmla="*/ 499825 w 568"/>
                <a:gd name="T23" fmla="*/ 229497 h 601"/>
                <a:gd name="T24" fmla="*/ 453989 w 568"/>
                <a:gd name="T25" fmla="*/ 279768 h 601"/>
                <a:gd name="T26" fmla="*/ 533656 w 568"/>
                <a:gd name="T27" fmla="*/ 372660 h 601"/>
                <a:gd name="T28" fmla="*/ 509647 w 568"/>
                <a:gd name="T29" fmla="*/ 287418 h 601"/>
                <a:gd name="T30" fmla="*/ 509647 w 568"/>
                <a:gd name="T31" fmla="*/ 546423 h 601"/>
                <a:gd name="T32" fmla="*/ 539112 w 568"/>
                <a:gd name="T33" fmla="*/ 539865 h 601"/>
                <a:gd name="T34" fmla="*/ 338309 w 568"/>
                <a:gd name="T35" fmla="*/ 650243 h 601"/>
                <a:gd name="T36" fmla="*/ 311026 w 568"/>
                <a:gd name="T37" fmla="*/ 656800 h 601"/>
                <a:gd name="T38" fmla="*/ 81849 w 568"/>
                <a:gd name="T39" fmla="*/ 539865 h 601"/>
                <a:gd name="T40" fmla="*/ 111315 w 568"/>
                <a:gd name="T41" fmla="*/ 546423 h 601"/>
                <a:gd name="T42" fmla="*/ 111315 w 568"/>
                <a:gd name="T43" fmla="*/ 287418 h 601"/>
                <a:gd name="T44" fmla="*/ 87306 w 568"/>
                <a:gd name="T45" fmla="*/ 372660 h 601"/>
                <a:gd name="T46" fmla="*/ 154968 w 568"/>
                <a:gd name="T47" fmla="*/ 275397 h 601"/>
                <a:gd name="T48" fmla="*/ 67662 w 568"/>
                <a:gd name="T49" fmla="*/ 437138 h 601"/>
                <a:gd name="T50" fmla="*/ 80758 w 568"/>
                <a:gd name="T51" fmla="*/ 463366 h 601"/>
                <a:gd name="T52" fmla="*/ 92762 w 568"/>
                <a:gd name="T53" fmla="*/ 487409 h 601"/>
                <a:gd name="T54" fmla="*/ 49109 w 568"/>
                <a:gd name="T55" fmla="*/ 519101 h 601"/>
                <a:gd name="T56" fmla="*/ 30557 w 568"/>
                <a:gd name="T57" fmla="*/ 412003 h 601"/>
                <a:gd name="T58" fmla="*/ 58931 w 568"/>
                <a:gd name="T59" fmla="*/ 363917 h 601"/>
                <a:gd name="T60" fmla="*/ 516194 w 568"/>
                <a:gd name="T61" fmla="*/ 416374 h 601"/>
                <a:gd name="T62" fmla="*/ 505281 w 568"/>
                <a:gd name="T63" fmla="*/ 443695 h 601"/>
                <a:gd name="T64" fmla="*/ 496551 w 568"/>
                <a:gd name="T65" fmla="*/ 471016 h 601"/>
                <a:gd name="T66" fmla="*/ 491094 w 568"/>
                <a:gd name="T67" fmla="*/ 491780 h 601"/>
                <a:gd name="T68" fmla="*/ 526016 w 568"/>
                <a:gd name="T69" fmla="*/ 396703 h 601"/>
                <a:gd name="T70" fmla="*/ 559847 w 568"/>
                <a:gd name="T71" fmla="*/ 393424 h 601"/>
                <a:gd name="T72" fmla="*/ 307752 w 568"/>
                <a:gd name="T73" fmla="*/ 0 h 601"/>
                <a:gd name="T74" fmla="*/ 456172 w 568"/>
                <a:gd name="T75" fmla="*/ 116934 h 601"/>
                <a:gd name="T76" fmla="*/ 429980 w 568"/>
                <a:gd name="T77" fmla="*/ 195619 h 601"/>
                <a:gd name="T78" fmla="*/ 398332 w 568"/>
                <a:gd name="T79" fmla="*/ 88520 h 601"/>
                <a:gd name="T80" fmla="*/ 211716 w 568"/>
                <a:gd name="T81" fmla="*/ 199991 h 601"/>
                <a:gd name="T82" fmla="*/ 165881 w 568"/>
                <a:gd name="T83" fmla="*/ 168298 h 601"/>
                <a:gd name="T84" fmla="*/ 216081 w 568"/>
                <a:gd name="T85" fmla="*/ 44807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8"/>
                <a:gd name="T130" fmla="*/ 0 h 601"/>
                <a:gd name="T131" fmla="*/ 568 w 568"/>
                <a:gd name="T132" fmla="*/ 601 h 6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bg1"/>
            </a:solidFill>
            <a:ln>
              <a:noFill/>
            </a:ln>
          </p:spPr>
          <p:txBody>
            <a:bodyPr lIns="121874" tIns="60937" rIns="121874" bIns="60937"/>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28" name="组合 31"/>
          <p:cNvGrpSpPr/>
          <p:nvPr/>
        </p:nvGrpSpPr>
        <p:grpSpPr>
          <a:xfrm>
            <a:off x="4187371" y="3973538"/>
            <a:ext cx="833289" cy="833437"/>
            <a:chOff x="4186237" y="3695700"/>
            <a:chExt cx="833438" cy="833438"/>
          </a:xfrm>
        </p:grpSpPr>
        <p:grpSp>
          <p:nvGrpSpPr>
            <p:cNvPr id="32" name="组合 32"/>
            <p:cNvGrpSpPr>
              <a:grpSpLocks/>
            </p:cNvGrpSpPr>
            <p:nvPr/>
          </p:nvGrpSpPr>
          <p:grpSpPr bwMode="auto">
            <a:xfrm>
              <a:off x="4186237" y="3695700"/>
              <a:ext cx="833438" cy="833438"/>
              <a:chOff x="3176812" y="2273198"/>
              <a:chExt cx="2641825" cy="2726239"/>
            </a:xfrm>
          </p:grpSpPr>
          <p:sp>
            <p:nvSpPr>
              <p:cNvPr id="35" name="椭圆 34"/>
              <p:cNvSpPr/>
              <p:nvPr/>
            </p:nvSpPr>
            <p:spPr>
              <a:xfrm>
                <a:off x="3176812" y="2273198"/>
                <a:ext cx="2641825" cy="2726239"/>
              </a:xfrm>
              <a:prstGeom prst="ellipse">
                <a:avLst/>
              </a:prstGeom>
              <a:gradFill flip="none" rotWithShape="1">
                <a:gsLst>
                  <a:gs pos="57000">
                    <a:schemeClr val="accent1">
                      <a:lumMod val="5000"/>
                      <a:lumOff val="95000"/>
                    </a:schemeClr>
                  </a:gs>
                  <a:gs pos="92000">
                    <a:schemeClr val="bg1">
                      <a:lumMod val="75000"/>
                    </a:schemeClr>
                  </a:gs>
                  <a:gs pos="100000">
                    <a:schemeClr val="bg1">
                      <a:lumMod val="6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6" name="椭圆 35"/>
              <p:cNvSpPr/>
              <p:nvPr/>
            </p:nvSpPr>
            <p:spPr>
              <a:xfrm>
                <a:off x="3267389" y="2366669"/>
                <a:ext cx="2460671" cy="25392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34" name="Freeform 22"/>
            <p:cNvSpPr>
              <a:spLocks noEditPoints="1"/>
            </p:cNvSpPr>
            <p:nvPr/>
          </p:nvSpPr>
          <p:spPr bwMode="auto">
            <a:xfrm>
              <a:off x="4388950" y="3900451"/>
              <a:ext cx="418487" cy="415498"/>
            </a:xfrm>
            <a:custGeom>
              <a:avLst/>
              <a:gdLst>
                <a:gd name="T0" fmla="*/ 603014 w 612"/>
                <a:gd name="T1" fmla="*/ 570152 h 605"/>
                <a:gd name="T2" fmla="*/ 534316 w 612"/>
                <a:gd name="T3" fmla="*/ 570152 h 605"/>
                <a:gd name="T4" fmla="*/ 643360 w 612"/>
                <a:gd name="T5" fmla="*/ 64566 h 605"/>
                <a:gd name="T6" fmla="*/ 553944 w 612"/>
                <a:gd name="T7" fmla="*/ 0 h 605"/>
                <a:gd name="T8" fmla="*/ 314047 w 612"/>
                <a:gd name="T9" fmla="*/ 214491 h 605"/>
                <a:gd name="T10" fmla="*/ 279153 w 612"/>
                <a:gd name="T11" fmla="*/ 263736 h 605"/>
                <a:gd name="T12" fmla="*/ 249711 w 612"/>
                <a:gd name="T13" fmla="*/ 277963 h 605"/>
                <a:gd name="T14" fmla="*/ 252982 w 612"/>
                <a:gd name="T15" fmla="*/ 369888 h 605"/>
                <a:gd name="T16" fmla="*/ 59974 w 612"/>
                <a:gd name="T17" fmla="*/ 538416 h 605"/>
                <a:gd name="T18" fmla="*/ 38165 w 612"/>
                <a:gd name="T19" fmla="*/ 662077 h 605"/>
                <a:gd name="T20" fmla="*/ 138486 w 612"/>
                <a:gd name="T21" fmla="*/ 561398 h 605"/>
                <a:gd name="T22" fmla="*/ 295510 w 612"/>
                <a:gd name="T23" fmla="*/ 412567 h 605"/>
                <a:gd name="T24" fmla="*/ 383835 w 612"/>
                <a:gd name="T25" fmla="*/ 412567 h 605"/>
                <a:gd name="T26" fmla="*/ 408915 w 612"/>
                <a:gd name="T27" fmla="*/ 356756 h 605"/>
                <a:gd name="T28" fmla="*/ 447081 w 612"/>
                <a:gd name="T29" fmla="*/ 349095 h 605"/>
                <a:gd name="T30" fmla="*/ 643360 w 612"/>
                <a:gd name="T31" fmla="*/ 64566 h 605"/>
                <a:gd name="T32" fmla="*/ 260615 w 612"/>
                <a:gd name="T33" fmla="*/ 215585 h 605"/>
                <a:gd name="T34" fmla="*/ 268248 w 612"/>
                <a:gd name="T35" fmla="*/ 207925 h 605"/>
                <a:gd name="T36" fmla="*/ 290057 w 612"/>
                <a:gd name="T37" fmla="*/ 187132 h 605"/>
                <a:gd name="T38" fmla="*/ 142848 w 612"/>
                <a:gd name="T39" fmla="*/ 1094 h 605"/>
                <a:gd name="T40" fmla="*/ 186465 w 612"/>
                <a:gd name="T41" fmla="*/ 106151 h 605"/>
                <a:gd name="T42" fmla="*/ 14176 w 612"/>
                <a:gd name="T43" fmla="*/ 129132 h 605"/>
                <a:gd name="T44" fmla="*/ 153752 w 612"/>
                <a:gd name="T45" fmla="*/ 297661 h 605"/>
                <a:gd name="T46" fmla="*/ 201732 w 612"/>
                <a:gd name="T47" fmla="*/ 287812 h 605"/>
                <a:gd name="T48" fmla="*/ 240987 w 612"/>
                <a:gd name="T49" fmla="*/ 235284 h 605"/>
                <a:gd name="T50" fmla="*/ 445990 w 612"/>
                <a:gd name="T51" fmla="*/ 402718 h 605"/>
                <a:gd name="T52" fmla="*/ 410006 w 612"/>
                <a:gd name="T53" fmla="*/ 438831 h 605"/>
                <a:gd name="T54" fmla="*/ 491789 w 612"/>
                <a:gd name="T55" fmla="*/ 578907 h 605"/>
                <a:gd name="T56" fmla="*/ 576843 w 612"/>
                <a:gd name="T57" fmla="*/ 662077 h 605"/>
                <a:gd name="T58" fmla="*/ 650993 w 612"/>
                <a:gd name="T59" fmla="*/ 549360 h 605"/>
                <a:gd name="T60" fmla="*/ 465618 w 612"/>
                <a:gd name="T61" fmla="*/ 383020 h 605"/>
                <a:gd name="T62" fmla="*/ 437267 w 612"/>
                <a:gd name="T63" fmla="*/ 385208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
                <a:gd name="T97" fmla="*/ 0 h 605"/>
                <a:gd name="T98" fmla="*/ 612 w 612"/>
                <a:gd name="T99" fmla="*/ 605 h 6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bg1"/>
            </a:solidFill>
            <a:ln>
              <a:noFill/>
            </a:ln>
          </p:spPr>
          <p:txBody>
            <a:bodyPr lIns="121874" tIns="60937" rIns="121874" bIns="60937"/>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33" name="组合 36"/>
          <p:cNvGrpSpPr/>
          <p:nvPr/>
        </p:nvGrpSpPr>
        <p:grpSpPr>
          <a:xfrm>
            <a:off x="7001508" y="4630763"/>
            <a:ext cx="833288" cy="833437"/>
            <a:chOff x="7000875" y="4352925"/>
            <a:chExt cx="833437" cy="833438"/>
          </a:xfrm>
        </p:grpSpPr>
        <p:grpSp>
          <p:nvGrpSpPr>
            <p:cNvPr id="37" name="组合 37"/>
            <p:cNvGrpSpPr>
              <a:grpSpLocks/>
            </p:cNvGrpSpPr>
            <p:nvPr/>
          </p:nvGrpSpPr>
          <p:grpSpPr bwMode="auto">
            <a:xfrm>
              <a:off x="7000875" y="4352925"/>
              <a:ext cx="833437" cy="833438"/>
              <a:chOff x="3176812" y="2273198"/>
              <a:chExt cx="2641825" cy="2726239"/>
            </a:xfrm>
          </p:grpSpPr>
          <p:sp>
            <p:nvSpPr>
              <p:cNvPr id="43" name="椭圆 42"/>
              <p:cNvSpPr/>
              <p:nvPr/>
            </p:nvSpPr>
            <p:spPr>
              <a:xfrm>
                <a:off x="3176812" y="2273198"/>
                <a:ext cx="2641825" cy="2726239"/>
              </a:xfrm>
              <a:prstGeom prst="ellipse">
                <a:avLst/>
              </a:prstGeom>
              <a:solidFill>
                <a:schemeClr val="accent4"/>
              </a:solidFill>
              <a:ln>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4" name="椭圆 43"/>
              <p:cNvSpPr/>
              <p:nvPr/>
            </p:nvSpPr>
            <p:spPr>
              <a:xfrm>
                <a:off x="3267389" y="2366669"/>
                <a:ext cx="2460671" cy="253929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38" name="组合 38"/>
            <p:cNvGrpSpPr>
              <a:grpSpLocks/>
            </p:cNvGrpSpPr>
            <p:nvPr/>
          </p:nvGrpSpPr>
          <p:grpSpPr bwMode="auto">
            <a:xfrm>
              <a:off x="7161213" y="4572177"/>
              <a:ext cx="465703" cy="430321"/>
              <a:chOff x="2438399" y="4906963"/>
              <a:chExt cx="465137" cy="430213"/>
            </a:xfrm>
            <a:solidFill>
              <a:schemeClr val="bg1"/>
            </a:solidFill>
          </p:grpSpPr>
          <p:sp>
            <p:nvSpPr>
              <p:cNvPr id="40" name="Freeform 43"/>
              <p:cNvSpPr>
                <a:spLocks noEditPoints="1"/>
              </p:cNvSpPr>
              <p:nvPr/>
            </p:nvSpPr>
            <p:spPr bwMode="auto">
              <a:xfrm>
                <a:off x="2438399" y="5080001"/>
                <a:ext cx="230187" cy="231775"/>
              </a:xfrm>
              <a:custGeom>
                <a:avLst/>
                <a:gdLst>
                  <a:gd name="T0" fmla="*/ 66236 w 351"/>
                  <a:gd name="T1" fmla="*/ 156924 h 353"/>
                  <a:gd name="T2" fmla="*/ 112798 w 351"/>
                  <a:gd name="T3" fmla="*/ 78134 h 353"/>
                  <a:gd name="T4" fmla="*/ 153458 w 351"/>
                  <a:gd name="T5" fmla="*/ 99145 h 353"/>
                  <a:gd name="T6" fmla="*/ 123291 w 351"/>
                  <a:gd name="T7" fmla="*/ 0 h 353"/>
                  <a:gd name="T8" fmla="*/ 656 w 351"/>
                  <a:gd name="T9" fmla="*/ 20354 h 353"/>
                  <a:gd name="T10" fmla="*/ 36725 w 351"/>
                  <a:gd name="T11" fmla="*/ 39395 h 353"/>
                  <a:gd name="T12" fmla="*/ 9181 w 351"/>
                  <a:gd name="T13" fmla="*/ 80760 h 353"/>
                  <a:gd name="T14" fmla="*/ 19018 w 351"/>
                  <a:gd name="T15" fmla="*/ 131974 h 353"/>
                  <a:gd name="T16" fmla="*/ 78696 w 351"/>
                  <a:gd name="T17" fmla="*/ 217987 h 353"/>
                  <a:gd name="T18" fmla="*/ 66236 w 351"/>
                  <a:gd name="T19" fmla="*/ 156924 h 353"/>
                  <a:gd name="T20" fmla="*/ 219038 w 351"/>
                  <a:gd name="T21" fmla="*/ 140509 h 353"/>
                  <a:gd name="T22" fmla="*/ 219038 w 351"/>
                  <a:gd name="T23" fmla="*/ 140509 h 353"/>
                  <a:gd name="T24" fmla="*/ 86566 w 351"/>
                  <a:gd name="T25" fmla="*/ 145106 h 353"/>
                  <a:gd name="T26" fmla="*/ 81975 w 351"/>
                  <a:gd name="T27" fmla="*/ 185157 h 353"/>
                  <a:gd name="T28" fmla="*/ 94436 w 351"/>
                  <a:gd name="T29" fmla="*/ 223239 h 353"/>
                  <a:gd name="T30" fmla="*/ 121324 w 351"/>
                  <a:gd name="T31" fmla="*/ 231775 h 353"/>
                  <a:gd name="T32" fmla="*/ 230187 w 351"/>
                  <a:gd name="T33" fmla="*/ 226522 h 353"/>
                  <a:gd name="T34" fmla="*/ 219038 w 351"/>
                  <a:gd name="T35" fmla="*/ 140509 h 3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1"/>
                  <a:gd name="T55" fmla="*/ 0 h 353"/>
                  <a:gd name="T56" fmla="*/ 351 w 351"/>
                  <a:gd name="T57" fmla="*/ 353 h 3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1" h="353">
                    <a:moveTo>
                      <a:pt x="101" y="239"/>
                    </a:moveTo>
                    <a:cubicBezTo>
                      <a:pt x="102" y="212"/>
                      <a:pt x="149" y="149"/>
                      <a:pt x="172" y="119"/>
                    </a:cubicBezTo>
                    <a:lnTo>
                      <a:pt x="234" y="151"/>
                    </a:lnTo>
                    <a:lnTo>
                      <a:pt x="188" y="0"/>
                    </a:lnTo>
                    <a:lnTo>
                      <a:pt x="1" y="31"/>
                    </a:lnTo>
                    <a:lnTo>
                      <a:pt x="56" y="60"/>
                    </a:lnTo>
                    <a:cubicBezTo>
                      <a:pt x="43" y="77"/>
                      <a:pt x="24" y="104"/>
                      <a:pt x="14" y="123"/>
                    </a:cubicBezTo>
                    <a:cubicBezTo>
                      <a:pt x="0" y="154"/>
                      <a:pt x="14" y="172"/>
                      <a:pt x="29" y="201"/>
                    </a:cubicBezTo>
                    <a:cubicBezTo>
                      <a:pt x="44" y="230"/>
                      <a:pt x="120" y="332"/>
                      <a:pt x="120" y="332"/>
                    </a:cubicBezTo>
                    <a:cubicBezTo>
                      <a:pt x="120" y="332"/>
                      <a:pt x="100" y="276"/>
                      <a:pt x="101" y="239"/>
                    </a:cubicBezTo>
                    <a:close/>
                    <a:moveTo>
                      <a:pt x="334" y="214"/>
                    </a:moveTo>
                    <a:lnTo>
                      <a:pt x="334" y="214"/>
                    </a:lnTo>
                    <a:lnTo>
                      <a:pt x="132" y="221"/>
                    </a:lnTo>
                    <a:cubicBezTo>
                      <a:pt x="132" y="221"/>
                      <a:pt x="115" y="229"/>
                      <a:pt x="125" y="282"/>
                    </a:cubicBezTo>
                    <a:cubicBezTo>
                      <a:pt x="133" y="322"/>
                      <a:pt x="144" y="340"/>
                      <a:pt x="144" y="340"/>
                    </a:cubicBezTo>
                    <a:cubicBezTo>
                      <a:pt x="144" y="340"/>
                      <a:pt x="151" y="352"/>
                      <a:pt x="185" y="353"/>
                    </a:cubicBezTo>
                    <a:cubicBezTo>
                      <a:pt x="214" y="353"/>
                      <a:pt x="351" y="345"/>
                      <a:pt x="351" y="345"/>
                    </a:cubicBezTo>
                    <a:lnTo>
                      <a:pt x="334"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1" name="Freeform 44"/>
              <p:cNvSpPr>
                <a:spLocks noEditPoints="1"/>
              </p:cNvSpPr>
              <p:nvPr/>
            </p:nvSpPr>
            <p:spPr bwMode="auto">
              <a:xfrm>
                <a:off x="2522537" y="4906963"/>
                <a:ext cx="295275" cy="161925"/>
              </a:xfrm>
              <a:custGeom>
                <a:avLst/>
                <a:gdLst>
                  <a:gd name="T0" fmla="*/ 145669 w 450"/>
                  <a:gd name="T1" fmla="*/ 27534 h 247"/>
                  <a:gd name="T2" fmla="*/ 187008 w 450"/>
                  <a:gd name="T3" fmla="*/ 111446 h 247"/>
                  <a:gd name="T4" fmla="*/ 148294 w 450"/>
                  <a:gd name="T5" fmla="*/ 132425 h 247"/>
                  <a:gd name="T6" fmla="*/ 263123 w 450"/>
                  <a:gd name="T7" fmla="*/ 148158 h 247"/>
                  <a:gd name="T8" fmla="*/ 295275 w 450"/>
                  <a:gd name="T9" fmla="*/ 53101 h 247"/>
                  <a:gd name="T10" fmla="*/ 260498 w 450"/>
                  <a:gd name="T11" fmla="*/ 72112 h 247"/>
                  <a:gd name="T12" fmla="*/ 240157 w 450"/>
                  <a:gd name="T13" fmla="*/ 24912 h 247"/>
                  <a:gd name="T14" fmla="*/ 192257 w 450"/>
                  <a:gd name="T15" fmla="*/ 3278 h 247"/>
                  <a:gd name="T16" fmla="*/ 87926 w 450"/>
                  <a:gd name="T17" fmla="*/ 1967 h 247"/>
                  <a:gd name="T18" fmla="*/ 145669 w 450"/>
                  <a:gd name="T19" fmla="*/ 27534 h 247"/>
                  <a:gd name="T20" fmla="*/ 78084 w 450"/>
                  <a:gd name="T21" fmla="*/ 161925 h 247"/>
                  <a:gd name="T22" fmla="*/ 78084 w 450"/>
                  <a:gd name="T23" fmla="*/ 161925 h 247"/>
                  <a:gd name="T24" fmla="*/ 145013 w 450"/>
                  <a:gd name="T25" fmla="*/ 51134 h 247"/>
                  <a:gd name="T26" fmla="*/ 113517 w 450"/>
                  <a:gd name="T27" fmla="*/ 24256 h 247"/>
                  <a:gd name="T28" fmla="*/ 75459 w 450"/>
                  <a:gd name="T29" fmla="*/ 11800 h 247"/>
                  <a:gd name="T30" fmla="*/ 53806 w 450"/>
                  <a:gd name="T31" fmla="*/ 28845 h 247"/>
                  <a:gd name="T32" fmla="*/ 0 w 450"/>
                  <a:gd name="T33" fmla="*/ 121280 h 247"/>
                  <a:gd name="T34" fmla="*/ 78084 w 450"/>
                  <a:gd name="T35" fmla="*/ 161925 h 2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247"/>
                  <a:gd name="T56" fmla="*/ 450 w 450"/>
                  <a:gd name="T57" fmla="*/ 247 h 2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247">
                    <a:moveTo>
                      <a:pt x="222" y="42"/>
                    </a:moveTo>
                    <a:cubicBezTo>
                      <a:pt x="245" y="58"/>
                      <a:pt x="273" y="134"/>
                      <a:pt x="285" y="170"/>
                    </a:cubicBezTo>
                    <a:lnTo>
                      <a:pt x="226" y="202"/>
                    </a:lnTo>
                    <a:lnTo>
                      <a:pt x="401" y="226"/>
                    </a:lnTo>
                    <a:lnTo>
                      <a:pt x="450" y="81"/>
                    </a:lnTo>
                    <a:lnTo>
                      <a:pt x="397" y="110"/>
                    </a:lnTo>
                    <a:cubicBezTo>
                      <a:pt x="389" y="89"/>
                      <a:pt x="377" y="57"/>
                      <a:pt x="366" y="38"/>
                    </a:cubicBezTo>
                    <a:cubicBezTo>
                      <a:pt x="347" y="8"/>
                      <a:pt x="325" y="10"/>
                      <a:pt x="293" y="5"/>
                    </a:cubicBezTo>
                    <a:cubicBezTo>
                      <a:pt x="260" y="0"/>
                      <a:pt x="134" y="3"/>
                      <a:pt x="134" y="3"/>
                    </a:cubicBezTo>
                    <a:cubicBezTo>
                      <a:pt x="134" y="3"/>
                      <a:pt x="192" y="19"/>
                      <a:pt x="222" y="42"/>
                    </a:cubicBezTo>
                    <a:close/>
                    <a:moveTo>
                      <a:pt x="119" y="247"/>
                    </a:moveTo>
                    <a:lnTo>
                      <a:pt x="119" y="247"/>
                    </a:lnTo>
                    <a:lnTo>
                      <a:pt x="221" y="78"/>
                    </a:lnTo>
                    <a:cubicBezTo>
                      <a:pt x="221" y="78"/>
                      <a:pt x="223" y="60"/>
                      <a:pt x="173" y="37"/>
                    </a:cubicBezTo>
                    <a:cubicBezTo>
                      <a:pt x="136" y="19"/>
                      <a:pt x="115" y="18"/>
                      <a:pt x="115" y="18"/>
                    </a:cubicBezTo>
                    <a:cubicBezTo>
                      <a:pt x="115" y="18"/>
                      <a:pt x="100" y="17"/>
                      <a:pt x="82" y="44"/>
                    </a:cubicBezTo>
                    <a:cubicBezTo>
                      <a:pt x="66" y="68"/>
                      <a:pt x="0" y="185"/>
                      <a:pt x="0" y="185"/>
                    </a:cubicBezTo>
                    <a:lnTo>
                      <a:pt x="119" y="2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2" name="Freeform 45"/>
              <p:cNvSpPr>
                <a:spLocks noEditPoints="1"/>
              </p:cNvSpPr>
              <p:nvPr/>
            </p:nvSpPr>
            <p:spPr bwMode="auto">
              <a:xfrm>
                <a:off x="2692399" y="5038726"/>
                <a:ext cx="211137" cy="298450"/>
              </a:xfrm>
              <a:custGeom>
                <a:avLst/>
                <a:gdLst>
                  <a:gd name="T0" fmla="*/ 166824 w 324"/>
                  <a:gd name="T1" fmla="*/ 172613 h 453"/>
                  <a:gd name="T2" fmla="*/ 74289 w 324"/>
                  <a:gd name="T3" fmla="*/ 174590 h 453"/>
                  <a:gd name="T4" fmla="*/ 68424 w 324"/>
                  <a:gd name="T5" fmla="*/ 130448 h 453"/>
                  <a:gd name="T6" fmla="*/ 0 w 324"/>
                  <a:gd name="T7" fmla="*/ 218073 h 453"/>
                  <a:gd name="T8" fmla="*/ 89277 w 324"/>
                  <a:gd name="T9" fmla="*/ 298450 h 453"/>
                  <a:gd name="T10" fmla="*/ 84715 w 324"/>
                  <a:gd name="T11" fmla="*/ 258261 h 453"/>
                  <a:gd name="T12" fmla="*/ 134893 w 324"/>
                  <a:gd name="T13" fmla="*/ 259579 h 453"/>
                  <a:gd name="T14" fmla="*/ 172689 w 324"/>
                  <a:gd name="T15" fmla="*/ 224661 h 453"/>
                  <a:gd name="T16" fmla="*/ 211137 w 324"/>
                  <a:gd name="T17" fmla="*/ 130448 h 453"/>
                  <a:gd name="T18" fmla="*/ 166824 w 324"/>
                  <a:gd name="T19" fmla="*/ 172613 h 453"/>
                  <a:gd name="T20" fmla="*/ 66469 w 324"/>
                  <a:gd name="T21" fmla="*/ 54024 h 453"/>
                  <a:gd name="T22" fmla="*/ 66469 w 324"/>
                  <a:gd name="T23" fmla="*/ 54024 h 453"/>
                  <a:gd name="T24" fmla="*/ 145320 w 324"/>
                  <a:gd name="T25" fmla="*/ 162072 h 453"/>
                  <a:gd name="T26" fmla="*/ 181812 w 324"/>
                  <a:gd name="T27" fmla="*/ 144284 h 453"/>
                  <a:gd name="T28" fmla="*/ 206575 w 324"/>
                  <a:gd name="T29" fmla="*/ 114636 h 453"/>
                  <a:gd name="T30" fmla="*/ 198756 w 324"/>
                  <a:gd name="T31" fmla="*/ 88283 h 453"/>
                  <a:gd name="T32" fmla="*/ 132286 w 324"/>
                  <a:gd name="T33" fmla="*/ 0 h 453"/>
                  <a:gd name="T34" fmla="*/ 66469 w 324"/>
                  <a:gd name="T35" fmla="*/ 54024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4"/>
                  <a:gd name="T55" fmla="*/ 0 h 453"/>
                  <a:gd name="T56" fmla="*/ 324 w 324"/>
                  <a:gd name="T57" fmla="*/ 453 h 4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4" h="453">
                    <a:moveTo>
                      <a:pt x="256" y="262"/>
                    </a:moveTo>
                    <a:cubicBezTo>
                      <a:pt x="232" y="276"/>
                      <a:pt x="152" y="269"/>
                      <a:pt x="114" y="265"/>
                    </a:cubicBezTo>
                    <a:lnTo>
                      <a:pt x="105" y="198"/>
                    </a:lnTo>
                    <a:lnTo>
                      <a:pt x="0" y="331"/>
                    </a:lnTo>
                    <a:lnTo>
                      <a:pt x="137" y="453"/>
                    </a:lnTo>
                    <a:lnTo>
                      <a:pt x="130" y="392"/>
                    </a:lnTo>
                    <a:cubicBezTo>
                      <a:pt x="152" y="394"/>
                      <a:pt x="186" y="396"/>
                      <a:pt x="207" y="394"/>
                    </a:cubicBezTo>
                    <a:cubicBezTo>
                      <a:pt x="242" y="390"/>
                      <a:pt x="249" y="369"/>
                      <a:pt x="265" y="341"/>
                    </a:cubicBezTo>
                    <a:cubicBezTo>
                      <a:pt x="281" y="314"/>
                      <a:pt x="324" y="198"/>
                      <a:pt x="324" y="198"/>
                    </a:cubicBezTo>
                    <a:cubicBezTo>
                      <a:pt x="324" y="198"/>
                      <a:pt x="288" y="243"/>
                      <a:pt x="256" y="262"/>
                    </a:cubicBezTo>
                    <a:close/>
                    <a:moveTo>
                      <a:pt x="102" y="82"/>
                    </a:moveTo>
                    <a:lnTo>
                      <a:pt x="102" y="82"/>
                    </a:lnTo>
                    <a:lnTo>
                      <a:pt x="223" y="246"/>
                    </a:lnTo>
                    <a:cubicBezTo>
                      <a:pt x="223" y="246"/>
                      <a:pt x="239" y="255"/>
                      <a:pt x="279" y="219"/>
                    </a:cubicBezTo>
                    <a:cubicBezTo>
                      <a:pt x="308" y="192"/>
                      <a:pt x="317" y="174"/>
                      <a:pt x="317" y="174"/>
                    </a:cubicBezTo>
                    <a:cubicBezTo>
                      <a:pt x="317" y="174"/>
                      <a:pt x="323" y="161"/>
                      <a:pt x="305" y="134"/>
                    </a:cubicBezTo>
                    <a:cubicBezTo>
                      <a:pt x="288" y="108"/>
                      <a:pt x="203" y="0"/>
                      <a:pt x="203" y="0"/>
                    </a:cubicBezTo>
                    <a:lnTo>
                      <a:pt x="10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5613" indent="1588" algn="l" rtl="0" fontAlgn="base">
                  <a:spcBef>
                    <a:spcPct val="0"/>
                  </a:spcBef>
                  <a:spcAft>
                    <a:spcPct val="0"/>
                  </a:spcAft>
                  <a:defRPr kern="1200">
                    <a:solidFill>
                      <a:schemeClr val="tx1"/>
                    </a:solidFill>
                    <a:latin typeface="Arial" pitchFamily="34" charset="0"/>
                    <a:ea typeface="宋体" pitchFamily="2" charset="-122"/>
                    <a:cs typeface="+mn-cs"/>
                  </a:defRPr>
                </a:lvl2pPr>
                <a:lvl3pPr marL="912813" indent="1588" algn="l" rtl="0" fontAlgn="base">
                  <a:spcBef>
                    <a:spcPct val="0"/>
                  </a:spcBef>
                  <a:spcAft>
                    <a:spcPct val="0"/>
                  </a:spcAft>
                  <a:defRPr kern="1200">
                    <a:solidFill>
                      <a:schemeClr val="tx1"/>
                    </a:solidFill>
                    <a:latin typeface="Arial" pitchFamily="34" charset="0"/>
                    <a:ea typeface="宋体" pitchFamily="2" charset="-122"/>
                    <a:cs typeface="+mn-cs"/>
                  </a:defRPr>
                </a:lvl3pPr>
                <a:lvl4pPr marL="1370013" indent="158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13" indent="1588"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39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sp>
        <p:nvSpPr>
          <p:cNvPr id="39" name="Rectangle 38">
            <a:extLst>
              <a:ext uri="{FF2B5EF4-FFF2-40B4-BE49-F238E27FC236}">
                <a16:creationId xmlns:a16="http://schemas.microsoft.com/office/drawing/2014/main" id="{7F731507-C5D8-DE2F-A001-9BC7CCB26F2E}"/>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7593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par>
                                    <p:cTn id="33" presetID="14" presetClass="entr" presetSubtype="1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Effect transition="in" filter="fade">
                                          <p:cBhvr>
                                            <p:cTn id="45" dur="500"/>
                                            <p:tgtEl>
                                              <p:spTgt spid="28"/>
                                            </p:tgtEl>
                                          </p:cBhvr>
                                        </p:animEffect>
                                      </p:childTnLst>
                                    </p:cTn>
                                  </p:par>
                                  <p:par>
                                    <p:cTn id="46" presetID="14" presetClass="entr" presetSubtype="1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par>
                                    <p:cTn id="59" presetID="14" presetClass="entr" presetSubtype="1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par>
                                    <p:cTn id="33" presetID="14" presetClass="entr" presetSubtype="1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Effect transition="in" filter="fade">
                                          <p:cBhvr>
                                            <p:cTn id="45" dur="500"/>
                                            <p:tgtEl>
                                              <p:spTgt spid="28"/>
                                            </p:tgtEl>
                                          </p:cBhvr>
                                        </p:animEffect>
                                      </p:childTnLst>
                                    </p:cTn>
                                  </p:par>
                                  <p:par>
                                    <p:cTn id="46" presetID="14" presetClass="entr" presetSubtype="1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par>
                                    <p:cTn id="59" presetID="14" presetClass="entr" presetSubtype="1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par>
                                    <p:cTn id="72" presetID="2" presetClass="entr" presetSubtype="1"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additive="base">
                                            <p:cTn id="74" dur="1000" fill="hold"/>
                                            <p:tgtEl>
                                              <p:spTgt spid="45"/>
                                            </p:tgtEl>
                                            <p:attrNameLst>
                                              <p:attrName>ppt_x</p:attrName>
                                            </p:attrNameLst>
                                          </p:cBhvr>
                                          <p:tavLst>
                                            <p:tav tm="0">
                                              <p:val>
                                                <p:strVal val="#ppt_x"/>
                                              </p:val>
                                            </p:tav>
                                            <p:tav tm="100000">
                                              <p:val>
                                                <p:strVal val="#ppt_x"/>
                                              </p:val>
                                            </p:tav>
                                          </p:tavLst>
                                        </p:anim>
                                        <p:anim calcmode="lin" valueType="num">
                                          <p:cBhvr additive="base">
                                            <p:cTn id="75" dur="1000" fill="hold"/>
                                            <p:tgtEl>
                                              <p:spTgt spid="45"/>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additive="base">
                                            <p:cTn id="78" dur="1000" fill="hold"/>
                                            <p:tgtEl>
                                              <p:spTgt spid="46"/>
                                            </p:tgtEl>
                                            <p:attrNameLst>
                                              <p:attrName>ppt_x</p:attrName>
                                            </p:attrNameLst>
                                          </p:cBhvr>
                                          <p:tavLst>
                                            <p:tav tm="0">
                                              <p:val>
                                                <p:strVal val="#ppt_x"/>
                                              </p:val>
                                            </p:tav>
                                            <p:tav tm="100000">
                                              <p:val>
                                                <p:strVal val="#ppt_x"/>
                                              </p:val>
                                            </p:tav>
                                          </p:tavLst>
                                        </p:anim>
                                        <p:anim calcmode="lin" valueType="num">
                                          <p:cBhvr additive="base">
                                            <p:cTn id="79" dur="10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5" grpId="0"/>
          <p:bldP spid="46"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2">
            <a:extLst>
              <a:ext uri="{FF2B5EF4-FFF2-40B4-BE49-F238E27FC236}">
                <a16:creationId xmlns:a16="http://schemas.microsoft.com/office/drawing/2014/main" id="{30D62AEA-E27D-4218-894D-31DD10129CDF}"/>
              </a:ext>
            </a:extLst>
          </p:cNvPr>
          <p:cNvSpPr txBox="1"/>
          <p:nvPr/>
        </p:nvSpPr>
        <p:spPr>
          <a:xfrm>
            <a:off x="2158929" y="2750745"/>
            <a:ext cx="3211145" cy="1528606"/>
          </a:xfrm>
          <a:prstGeom prst="rect">
            <a:avLst/>
          </a:prstGeom>
          <a:noFill/>
        </p:spPr>
        <p:txBody>
          <a:bodyPr wrap="square" lIns="75549" tIns="37774" rIns="75549" bIns="37774" rtlCol="0">
            <a:spAutoFit/>
          </a:bodyPr>
          <a:lstStyle/>
          <a:p>
            <a:pPr>
              <a:lnSpc>
                <a:spcPct val="120000"/>
              </a:lnSpc>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a:p>
            <a:pPr>
              <a:lnSpc>
                <a:spcPct val="120000"/>
              </a:lnSpc>
            </a:pPr>
            <a:endPar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 name="TextBox 43">
            <a:extLst>
              <a:ext uri="{FF2B5EF4-FFF2-40B4-BE49-F238E27FC236}">
                <a16:creationId xmlns:a16="http://schemas.microsoft.com/office/drawing/2014/main" id="{CE50D6F0-406A-4C56-9E76-AAB57FB88485}"/>
              </a:ext>
            </a:extLst>
          </p:cNvPr>
          <p:cNvSpPr txBox="1"/>
          <p:nvPr/>
        </p:nvSpPr>
        <p:spPr>
          <a:xfrm>
            <a:off x="2124008" y="1850986"/>
            <a:ext cx="2047323" cy="814821"/>
          </a:xfrm>
          <a:prstGeom prst="rect">
            <a:avLst/>
          </a:prstGeom>
          <a:noFill/>
        </p:spPr>
        <p:txBody>
          <a:bodyPr wrap="none" lIns="75549" tIns="37774" rIns="75549" bIns="37774" rtlCol="0">
            <a:spAutoFit/>
          </a:bodyPr>
          <a:lstStyle/>
          <a:p>
            <a:r>
              <a:rPr lang="zh-CN" altLang="en-US" sz="4799"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endParaRPr lang="id-ID" sz="4799"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cxnSp>
        <p:nvCxnSpPr>
          <p:cNvPr id="9" name="Straight Connector 560">
            <a:extLst>
              <a:ext uri="{FF2B5EF4-FFF2-40B4-BE49-F238E27FC236}">
                <a16:creationId xmlns:a16="http://schemas.microsoft.com/office/drawing/2014/main" id="{CA957E11-F5C1-4BE1-AE6E-7A7B5124D207}"/>
              </a:ext>
            </a:extLst>
          </p:cNvPr>
          <p:cNvCxnSpPr/>
          <p:nvPr/>
        </p:nvCxnSpPr>
        <p:spPr>
          <a:xfrm>
            <a:off x="2068955" y="4605599"/>
            <a:ext cx="339108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561">
            <a:extLst>
              <a:ext uri="{FF2B5EF4-FFF2-40B4-BE49-F238E27FC236}">
                <a16:creationId xmlns:a16="http://schemas.microsoft.com/office/drawing/2014/main" id="{8D8B7A65-0F4B-407D-8ECE-65085152264E}"/>
              </a:ext>
            </a:extLst>
          </p:cNvPr>
          <p:cNvCxnSpPr/>
          <p:nvPr/>
        </p:nvCxnSpPr>
        <p:spPr>
          <a:xfrm>
            <a:off x="5571272" y="2464416"/>
            <a:ext cx="0" cy="3101385"/>
          </a:xfrm>
          <a:prstGeom prst="line">
            <a:avLst/>
          </a:prstGeom>
          <a:ln>
            <a:solidFill>
              <a:schemeClr val="bg1">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46">
            <a:extLst>
              <a:ext uri="{FF2B5EF4-FFF2-40B4-BE49-F238E27FC236}">
                <a16:creationId xmlns:a16="http://schemas.microsoft.com/office/drawing/2014/main" id="{114CEE74-4E87-45B8-82AC-87F8E99914F8}"/>
              </a:ext>
            </a:extLst>
          </p:cNvPr>
          <p:cNvSpPr txBox="1"/>
          <p:nvPr/>
        </p:nvSpPr>
        <p:spPr>
          <a:xfrm>
            <a:off x="2150427" y="4809644"/>
            <a:ext cx="3204871" cy="647545"/>
          </a:xfrm>
          <a:prstGeom prst="rect">
            <a:avLst/>
          </a:prstGeom>
          <a:noFill/>
        </p:spPr>
        <p:txBody>
          <a:bodyPr wrap="square" lIns="80960" tIns="40481" rIns="80960" bIns="40481" rtlCol="0">
            <a:spAutoFit/>
          </a:bodyPr>
          <a:lstStyle/>
          <a:p>
            <a:pPr>
              <a:lnSpc>
                <a:spcPct val="120000"/>
              </a:lnSpc>
            </a:pP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15" name="Rounded Rectangle 1">
            <a:extLst>
              <a:ext uri="{FF2B5EF4-FFF2-40B4-BE49-F238E27FC236}">
                <a16:creationId xmlns:a16="http://schemas.microsoft.com/office/drawing/2014/main" id="{18FBEB0A-E229-4D28-85CB-5511CF014DAE}"/>
              </a:ext>
            </a:extLst>
          </p:cNvPr>
          <p:cNvSpPr/>
          <p:nvPr/>
        </p:nvSpPr>
        <p:spPr>
          <a:xfrm>
            <a:off x="6366837" y="5392383"/>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6" name="Rounded Rectangle 59">
            <a:extLst>
              <a:ext uri="{FF2B5EF4-FFF2-40B4-BE49-F238E27FC236}">
                <a16:creationId xmlns:a16="http://schemas.microsoft.com/office/drawing/2014/main" id="{C8733C7A-10EA-45AA-BE2F-4EB0A7F0C75D}"/>
              </a:ext>
            </a:extLst>
          </p:cNvPr>
          <p:cNvSpPr/>
          <p:nvPr/>
        </p:nvSpPr>
        <p:spPr>
          <a:xfrm>
            <a:off x="6366837" y="5093060"/>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7" name="Rounded Rectangle 60">
            <a:extLst>
              <a:ext uri="{FF2B5EF4-FFF2-40B4-BE49-F238E27FC236}">
                <a16:creationId xmlns:a16="http://schemas.microsoft.com/office/drawing/2014/main" id="{531446E0-9BD0-4359-8A78-A59E87BA2E42}"/>
              </a:ext>
            </a:extLst>
          </p:cNvPr>
          <p:cNvSpPr/>
          <p:nvPr/>
        </p:nvSpPr>
        <p:spPr>
          <a:xfrm>
            <a:off x="6366837" y="4800968"/>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8" name="Rounded Rectangle 61">
            <a:extLst>
              <a:ext uri="{FF2B5EF4-FFF2-40B4-BE49-F238E27FC236}">
                <a16:creationId xmlns:a16="http://schemas.microsoft.com/office/drawing/2014/main" id="{EE17023C-DE48-40F1-B75E-3A5D4482CE11}"/>
              </a:ext>
            </a:extLst>
          </p:cNvPr>
          <p:cNvSpPr/>
          <p:nvPr/>
        </p:nvSpPr>
        <p:spPr>
          <a:xfrm>
            <a:off x="6366837" y="4501646"/>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9" name="Rounded Rectangle 62">
            <a:extLst>
              <a:ext uri="{FF2B5EF4-FFF2-40B4-BE49-F238E27FC236}">
                <a16:creationId xmlns:a16="http://schemas.microsoft.com/office/drawing/2014/main" id="{8B28F614-6BF3-4CF7-8337-860817BC2330}"/>
              </a:ext>
            </a:extLst>
          </p:cNvPr>
          <p:cNvSpPr/>
          <p:nvPr/>
        </p:nvSpPr>
        <p:spPr>
          <a:xfrm>
            <a:off x="6366837" y="4201815"/>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0" name="Rounded Rectangle 78">
            <a:extLst>
              <a:ext uri="{FF2B5EF4-FFF2-40B4-BE49-F238E27FC236}">
                <a16:creationId xmlns:a16="http://schemas.microsoft.com/office/drawing/2014/main" id="{6FE32193-AD66-4797-83AE-A8334ECE3DA5}"/>
              </a:ext>
            </a:extLst>
          </p:cNvPr>
          <p:cNvSpPr/>
          <p:nvPr/>
        </p:nvSpPr>
        <p:spPr>
          <a:xfrm>
            <a:off x="6366837" y="3902493"/>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1" name="Rounded Rectangle 79">
            <a:extLst>
              <a:ext uri="{FF2B5EF4-FFF2-40B4-BE49-F238E27FC236}">
                <a16:creationId xmlns:a16="http://schemas.microsoft.com/office/drawing/2014/main" id="{7DEAEC5D-652C-4F3C-8F33-08C85516B06C}"/>
              </a:ext>
            </a:extLst>
          </p:cNvPr>
          <p:cNvSpPr/>
          <p:nvPr/>
        </p:nvSpPr>
        <p:spPr>
          <a:xfrm>
            <a:off x="6366837" y="3610401"/>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2" name="Rounded Rectangle 80">
            <a:extLst>
              <a:ext uri="{FF2B5EF4-FFF2-40B4-BE49-F238E27FC236}">
                <a16:creationId xmlns:a16="http://schemas.microsoft.com/office/drawing/2014/main" id="{C46002A6-3E05-419E-97DD-5701EC32A7F7}"/>
              </a:ext>
            </a:extLst>
          </p:cNvPr>
          <p:cNvSpPr/>
          <p:nvPr/>
        </p:nvSpPr>
        <p:spPr>
          <a:xfrm>
            <a:off x="6366837" y="3311079"/>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3" name="Rounded Rectangle 81">
            <a:extLst>
              <a:ext uri="{FF2B5EF4-FFF2-40B4-BE49-F238E27FC236}">
                <a16:creationId xmlns:a16="http://schemas.microsoft.com/office/drawing/2014/main" id="{7B7DEECE-E7FA-4865-977E-7F63039798C6}"/>
              </a:ext>
            </a:extLst>
          </p:cNvPr>
          <p:cNvSpPr/>
          <p:nvPr/>
        </p:nvSpPr>
        <p:spPr>
          <a:xfrm>
            <a:off x="7894953" y="5392383"/>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4" name="Rounded Rectangle 82">
            <a:extLst>
              <a:ext uri="{FF2B5EF4-FFF2-40B4-BE49-F238E27FC236}">
                <a16:creationId xmlns:a16="http://schemas.microsoft.com/office/drawing/2014/main" id="{C5AAB1CC-982A-40F6-B294-2839800B2CB3}"/>
              </a:ext>
            </a:extLst>
          </p:cNvPr>
          <p:cNvSpPr/>
          <p:nvPr/>
        </p:nvSpPr>
        <p:spPr>
          <a:xfrm>
            <a:off x="7894953" y="5093060"/>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5" name="Rounded Rectangle 83">
            <a:extLst>
              <a:ext uri="{FF2B5EF4-FFF2-40B4-BE49-F238E27FC236}">
                <a16:creationId xmlns:a16="http://schemas.microsoft.com/office/drawing/2014/main" id="{849C5ED3-B47A-40D3-AE18-08E7A402A8EB}"/>
              </a:ext>
            </a:extLst>
          </p:cNvPr>
          <p:cNvSpPr/>
          <p:nvPr/>
        </p:nvSpPr>
        <p:spPr>
          <a:xfrm>
            <a:off x="7894953" y="4800968"/>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6" name="Rounded Rectangle 84">
            <a:extLst>
              <a:ext uri="{FF2B5EF4-FFF2-40B4-BE49-F238E27FC236}">
                <a16:creationId xmlns:a16="http://schemas.microsoft.com/office/drawing/2014/main" id="{B55A63A6-C77E-45E0-BC3E-C2B75606E727}"/>
              </a:ext>
            </a:extLst>
          </p:cNvPr>
          <p:cNvSpPr/>
          <p:nvPr/>
        </p:nvSpPr>
        <p:spPr>
          <a:xfrm>
            <a:off x="7894953" y="4501646"/>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7" name="Rounded Rectangle 85">
            <a:extLst>
              <a:ext uri="{FF2B5EF4-FFF2-40B4-BE49-F238E27FC236}">
                <a16:creationId xmlns:a16="http://schemas.microsoft.com/office/drawing/2014/main" id="{61B5998D-3154-448E-8804-4F1A9196B9D8}"/>
              </a:ext>
            </a:extLst>
          </p:cNvPr>
          <p:cNvSpPr/>
          <p:nvPr/>
        </p:nvSpPr>
        <p:spPr>
          <a:xfrm>
            <a:off x="7894953" y="4201815"/>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8" name="Rounded Rectangle 86">
            <a:extLst>
              <a:ext uri="{FF2B5EF4-FFF2-40B4-BE49-F238E27FC236}">
                <a16:creationId xmlns:a16="http://schemas.microsoft.com/office/drawing/2014/main" id="{FA9CC8F7-CEFB-4B8D-8E58-231C0CD70F21}"/>
              </a:ext>
            </a:extLst>
          </p:cNvPr>
          <p:cNvSpPr/>
          <p:nvPr/>
        </p:nvSpPr>
        <p:spPr>
          <a:xfrm>
            <a:off x="7894953" y="3902493"/>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9" name="Rounded Rectangle 87">
            <a:extLst>
              <a:ext uri="{FF2B5EF4-FFF2-40B4-BE49-F238E27FC236}">
                <a16:creationId xmlns:a16="http://schemas.microsoft.com/office/drawing/2014/main" id="{046BB169-D43C-4AFD-808D-40C0BB168451}"/>
              </a:ext>
            </a:extLst>
          </p:cNvPr>
          <p:cNvSpPr/>
          <p:nvPr/>
        </p:nvSpPr>
        <p:spPr>
          <a:xfrm>
            <a:off x="7894953" y="3610401"/>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0" name="Rounded Rectangle 88">
            <a:extLst>
              <a:ext uri="{FF2B5EF4-FFF2-40B4-BE49-F238E27FC236}">
                <a16:creationId xmlns:a16="http://schemas.microsoft.com/office/drawing/2014/main" id="{1BE44703-FA08-4513-8D67-D78CBA455B81}"/>
              </a:ext>
            </a:extLst>
          </p:cNvPr>
          <p:cNvSpPr/>
          <p:nvPr/>
        </p:nvSpPr>
        <p:spPr>
          <a:xfrm>
            <a:off x="7894953" y="3311079"/>
            <a:ext cx="1092739" cy="21550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1" name="Rounded Rectangle 89">
            <a:extLst>
              <a:ext uri="{FF2B5EF4-FFF2-40B4-BE49-F238E27FC236}">
                <a16:creationId xmlns:a16="http://schemas.microsoft.com/office/drawing/2014/main" id="{7B586426-C482-4CF5-9DD0-BE6E27EBD54C}"/>
              </a:ext>
            </a:extLst>
          </p:cNvPr>
          <p:cNvSpPr/>
          <p:nvPr/>
        </p:nvSpPr>
        <p:spPr>
          <a:xfrm>
            <a:off x="9470328" y="5392383"/>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2" name="Rounded Rectangle 90">
            <a:extLst>
              <a:ext uri="{FF2B5EF4-FFF2-40B4-BE49-F238E27FC236}">
                <a16:creationId xmlns:a16="http://schemas.microsoft.com/office/drawing/2014/main" id="{7D9496FA-D816-4265-8CA3-00F02303B631}"/>
              </a:ext>
            </a:extLst>
          </p:cNvPr>
          <p:cNvSpPr/>
          <p:nvPr/>
        </p:nvSpPr>
        <p:spPr>
          <a:xfrm>
            <a:off x="9470328" y="5093060"/>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3" name="Rounded Rectangle 91">
            <a:extLst>
              <a:ext uri="{FF2B5EF4-FFF2-40B4-BE49-F238E27FC236}">
                <a16:creationId xmlns:a16="http://schemas.microsoft.com/office/drawing/2014/main" id="{776214E2-B1DD-4D54-9957-EAB55D27C4F7}"/>
              </a:ext>
            </a:extLst>
          </p:cNvPr>
          <p:cNvSpPr/>
          <p:nvPr/>
        </p:nvSpPr>
        <p:spPr>
          <a:xfrm>
            <a:off x="9470328" y="4800968"/>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4" name="Rounded Rectangle 92">
            <a:extLst>
              <a:ext uri="{FF2B5EF4-FFF2-40B4-BE49-F238E27FC236}">
                <a16:creationId xmlns:a16="http://schemas.microsoft.com/office/drawing/2014/main" id="{D2B81518-3916-4776-B983-7928A7AD8F4A}"/>
              </a:ext>
            </a:extLst>
          </p:cNvPr>
          <p:cNvSpPr/>
          <p:nvPr/>
        </p:nvSpPr>
        <p:spPr>
          <a:xfrm>
            <a:off x="9470328" y="4501646"/>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5" name="Rounded Rectangle 93">
            <a:extLst>
              <a:ext uri="{FF2B5EF4-FFF2-40B4-BE49-F238E27FC236}">
                <a16:creationId xmlns:a16="http://schemas.microsoft.com/office/drawing/2014/main" id="{A211EBFB-DD14-4B9F-9E5A-BAB357064A9D}"/>
              </a:ext>
            </a:extLst>
          </p:cNvPr>
          <p:cNvSpPr/>
          <p:nvPr/>
        </p:nvSpPr>
        <p:spPr>
          <a:xfrm>
            <a:off x="9470328" y="4201815"/>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6" name="Rounded Rectangle 94">
            <a:extLst>
              <a:ext uri="{FF2B5EF4-FFF2-40B4-BE49-F238E27FC236}">
                <a16:creationId xmlns:a16="http://schemas.microsoft.com/office/drawing/2014/main" id="{84591A51-17F0-4ECB-A5EB-CC54852A0CED}"/>
              </a:ext>
            </a:extLst>
          </p:cNvPr>
          <p:cNvSpPr/>
          <p:nvPr/>
        </p:nvSpPr>
        <p:spPr>
          <a:xfrm>
            <a:off x="9470328" y="3902493"/>
            <a:ext cx="1092739" cy="21550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7" name="Rounded Rectangle 95">
            <a:extLst>
              <a:ext uri="{FF2B5EF4-FFF2-40B4-BE49-F238E27FC236}">
                <a16:creationId xmlns:a16="http://schemas.microsoft.com/office/drawing/2014/main" id="{F857A6AF-934F-4295-97F3-88D3C97EF146}"/>
              </a:ext>
            </a:extLst>
          </p:cNvPr>
          <p:cNvSpPr/>
          <p:nvPr/>
        </p:nvSpPr>
        <p:spPr>
          <a:xfrm>
            <a:off x="9470328" y="3610401"/>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8" name="Rounded Rectangle 96">
            <a:extLst>
              <a:ext uri="{FF2B5EF4-FFF2-40B4-BE49-F238E27FC236}">
                <a16:creationId xmlns:a16="http://schemas.microsoft.com/office/drawing/2014/main" id="{E72F226C-8F87-4E7E-B2F2-827EC27F30EE}"/>
              </a:ext>
            </a:extLst>
          </p:cNvPr>
          <p:cNvSpPr/>
          <p:nvPr/>
        </p:nvSpPr>
        <p:spPr>
          <a:xfrm>
            <a:off x="9470328" y="3311079"/>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39" name="Rectangle 2">
            <a:extLst>
              <a:ext uri="{FF2B5EF4-FFF2-40B4-BE49-F238E27FC236}">
                <a16:creationId xmlns:a16="http://schemas.microsoft.com/office/drawing/2014/main" id="{44B14D27-BE88-4B01-B936-729533F03240}"/>
              </a:ext>
            </a:extLst>
          </p:cNvPr>
          <p:cNvSpPr/>
          <p:nvPr/>
        </p:nvSpPr>
        <p:spPr>
          <a:xfrm>
            <a:off x="9514505" y="2288815"/>
            <a:ext cx="988309" cy="215394"/>
          </a:xfrm>
          <a:prstGeom prst="rect">
            <a:avLst/>
          </a:prstGeom>
        </p:spPr>
        <p:txBody>
          <a:bodyPr wrap="square" lIns="0" tIns="0" rIns="0" bIns="0">
            <a:spAutoFit/>
          </a:bodyP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文字内容</a:t>
            </a:r>
            <a:endParaRPr 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0" name="Rounded Rectangle 97">
            <a:extLst>
              <a:ext uri="{FF2B5EF4-FFF2-40B4-BE49-F238E27FC236}">
                <a16:creationId xmlns:a16="http://schemas.microsoft.com/office/drawing/2014/main" id="{7CE465D6-E5CF-40CF-82B2-15F3A78B667E}"/>
              </a:ext>
            </a:extLst>
          </p:cNvPr>
          <p:cNvSpPr/>
          <p:nvPr/>
        </p:nvSpPr>
        <p:spPr>
          <a:xfrm>
            <a:off x="6366837" y="3008667"/>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1" name="Rounded Rectangle 98">
            <a:extLst>
              <a:ext uri="{FF2B5EF4-FFF2-40B4-BE49-F238E27FC236}">
                <a16:creationId xmlns:a16="http://schemas.microsoft.com/office/drawing/2014/main" id="{5DBB36E3-AB62-44C9-9A91-ADD12FC5A6D0}"/>
              </a:ext>
            </a:extLst>
          </p:cNvPr>
          <p:cNvSpPr/>
          <p:nvPr/>
        </p:nvSpPr>
        <p:spPr>
          <a:xfrm>
            <a:off x="7894953" y="3008667"/>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2" name="Rounded Rectangle 99">
            <a:extLst>
              <a:ext uri="{FF2B5EF4-FFF2-40B4-BE49-F238E27FC236}">
                <a16:creationId xmlns:a16="http://schemas.microsoft.com/office/drawing/2014/main" id="{7B282259-7098-46DC-AA49-EAB2CFA63034}"/>
              </a:ext>
            </a:extLst>
          </p:cNvPr>
          <p:cNvSpPr/>
          <p:nvPr/>
        </p:nvSpPr>
        <p:spPr>
          <a:xfrm>
            <a:off x="9470328" y="3008667"/>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3" name="Rectangle 100">
            <a:extLst>
              <a:ext uri="{FF2B5EF4-FFF2-40B4-BE49-F238E27FC236}">
                <a16:creationId xmlns:a16="http://schemas.microsoft.com/office/drawing/2014/main" id="{4001542B-EAF3-43F6-8102-4AE3A98A34F3}"/>
              </a:ext>
            </a:extLst>
          </p:cNvPr>
          <p:cNvSpPr/>
          <p:nvPr/>
        </p:nvSpPr>
        <p:spPr>
          <a:xfrm>
            <a:off x="7944655" y="2288815"/>
            <a:ext cx="988309" cy="215394"/>
          </a:xfrm>
          <a:prstGeom prst="rect">
            <a:avLst/>
          </a:prstGeom>
        </p:spPr>
        <p:txBody>
          <a:bodyPr wrap="square" lIns="0" tIns="0" rIns="0" bIns="0">
            <a:spAutoFit/>
          </a:bodyP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文字内容</a:t>
            </a:r>
            <a:endParaRPr 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4" name="Rectangle 101">
            <a:extLst>
              <a:ext uri="{FF2B5EF4-FFF2-40B4-BE49-F238E27FC236}">
                <a16:creationId xmlns:a16="http://schemas.microsoft.com/office/drawing/2014/main" id="{E70289C4-7A47-4E9C-984A-0885224C180A}"/>
              </a:ext>
            </a:extLst>
          </p:cNvPr>
          <p:cNvSpPr/>
          <p:nvPr/>
        </p:nvSpPr>
        <p:spPr>
          <a:xfrm>
            <a:off x="6420977" y="2288815"/>
            <a:ext cx="988309" cy="215394"/>
          </a:xfrm>
          <a:prstGeom prst="rect">
            <a:avLst/>
          </a:prstGeom>
        </p:spPr>
        <p:txBody>
          <a:bodyPr wrap="square" lIns="0" tIns="0" rIns="0" bIns="0">
            <a:spAutoFit/>
          </a:bodyPr>
          <a:lstStyle/>
          <a:p>
            <a:pPr algn="ctr"/>
            <a:r>
              <a:rPr lang="zh-CN" alt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文字内容</a:t>
            </a:r>
            <a:endParaRPr lang="en-US" sz="14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5" name="Rounded Rectangle 102">
            <a:extLst>
              <a:ext uri="{FF2B5EF4-FFF2-40B4-BE49-F238E27FC236}">
                <a16:creationId xmlns:a16="http://schemas.microsoft.com/office/drawing/2014/main" id="{745B901F-F8BD-4513-9ED3-51E827447CE1}"/>
              </a:ext>
            </a:extLst>
          </p:cNvPr>
          <p:cNvSpPr/>
          <p:nvPr/>
        </p:nvSpPr>
        <p:spPr>
          <a:xfrm>
            <a:off x="6366837" y="2712032"/>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6" name="Rounded Rectangle 103">
            <a:extLst>
              <a:ext uri="{FF2B5EF4-FFF2-40B4-BE49-F238E27FC236}">
                <a16:creationId xmlns:a16="http://schemas.microsoft.com/office/drawing/2014/main" id="{3C3FC7D9-26C2-4934-9072-6A7F16681507}"/>
              </a:ext>
            </a:extLst>
          </p:cNvPr>
          <p:cNvSpPr/>
          <p:nvPr/>
        </p:nvSpPr>
        <p:spPr>
          <a:xfrm>
            <a:off x="7894953" y="2712032"/>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47" name="Rounded Rectangle 104">
            <a:extLst>
              <a:ext uri="{FF2B5EF4-FFF2-40B4-BE49-F238E27FC236}">
                <a16:creationId xmlns:a16="http://schemas.microsoft.com/office/drawing/2014/main" id="{C4892E0E-B780-41F9-9F8A-08E62BF8AD0B}"/>
              </a:ext>
            </a:extLst>
          </p:cNvPr>
          <p:cNvSpPr/>
          <p:nvPr/>
        </p:nvSpPr>
        <p:spPr>
          <a:xfrm>
            <a:off x="9470328" y="2712032"/>
            <a:ext cx="1092739" cy="21550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pPr>
            <a:endParaRPr lang="en-US" sz="800">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2" name="Rectangle 1">
            <a:extLst>
              <a:ext uri="{FF2B5EF4-FFF2-40B4-BE49-F238E27FC236}">
                <a16:creationId xmlns:a16="http://schemas.microsoft.com/office/drawing/2014/main" id="{B79C0813-F617-C021-5B2B-7EC7B150F57C}"/>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1862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down)">
                                      <p:cBhvr>
                                        <p:cTn id="95" dur="500"/>
                                        <p:tgtEl>
                                          <p:spTgt spid="4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fade">
                                      <p:cBhvr>
                                        <p:cTn id="103" dur="500"/>
                                        <p:tgtEl>
                                          <p:spTgt spid="3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fade">
                                      <p:cBhvr>
                                        <p:cTn id="109" dur="500"/>
                                        <p:tgtEl>
                                          <p:spTgt spid="3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fade">
                                      <p:cBhvr>
                                        <p:cTn id="115" dur="500"/>
                                        <p:tgtEl>
                                          <p:spTgt spid="3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fade">
                                      <p:cBhvr>
                                        <p:cTn id="118" dur="500"/>
                                        <p:tgtEl>
                                          <p:spTgt spid="3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fade">
                                      <p:cBhvr>
                                        <p:cTn id="121" dur="500"/>
                                        <p:tgtEl>
                                          <p:spTgt spid="3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500"/>
                                        <p:tgtEl>
                                          <p:spTgt spid="42"/>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500"/>
                                        <p:tgtEl>
                                          <p:spTgt spid="4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9"/>
                                        </p:tgtEl>
                                        <p:attrNameLst>
                                          <p:attrName>style.visibility</p:attrName>
                                        </p:attrNameLst>
                                      </p:cBhvr>
                                      <p:to>
                                        <p:strVal val="visible"/>
                                      </p:to>
                                    </p:set>
                                    <p:animEffect transition="in" filter="wipe(down)">
                                      <p:cBhvr>
                                        <p:cTn id="1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animBg="1"/>
      <p:bldP spid="43" grpId="0"/>
      <p:bldP spid="44" grpId="0"/>
      <p:bldP spid="45" grpId="0" animBg="1"/>
      <p:bldP spid="46"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7150F48-28C3-4AC1-8287-5C53E52B4E81}"/>
              </a:ext>
            </a:extLst>
          </p:cNvPr>
          <p:cNvGrpSpPr/>
          <p:nvPr/>
        </p:nvGrpSpPr>
        <p:grpSpPr>
          <a:xfrm>
            <a:off x="1543777" y="1831157"/>
            <a:ext cx="9193400" cy="2345359"/>
            <a:chOff x="2766559" y="1890811"/>
            <a:chExt cx="6776548" cy="1728788"/>
          </a:xfrm>
        </p:grpSpPr>
        <p:sp>
          <p:nvSpPr>
            <p:cNvPr id="7" name="도넛 104">
              <a:extLst>
                <a:ext uri="{FF2B5EF4-FFF2-40B4-BE49-F238E27FC236}">
                  <a16:creationId xmlns:a16="http://schemas.microsoft.com/office/drawing/2014/main" id="{7BD175CE-DE50-496A-A337-814F53EE5270}"/>
                </a:ext>
              </a:extLst>
            </p:cNvPr>
            <p:cNvSpPr/>
            <p:nvPr/>
          </p:nvSpPr>
          <p:spPr bwMode="auto">
            <a:xfrm>
              <a:off x="7814810" y="1890811"/>
              <a:ext cx="1728297" cy="1728027"/>
            </a:xfrm>
            <a:prstGeom prst="donut">
              <a:avLst/>
            </a:prstGeom>
            <a:noFill/>
            <a:ln w="25400" cmpd="sng">
              <a:solidFill>
                <a:schemeClr val="accent1">
                  <a:alpha val="42000"/>
                </a:schemeClr>
              </a:solidFill>
              <a:miter lim="800000"/>
              <a:headEnd/>
              <a:tailEnd/>
            </a:ln>
          </p:spPr>
          <p:txBody>
            <a:bodyPr anchor="ctr"/>
            <a:lstStyle/>
            <a:p>
              <a:pPr algn="ctr" fontAlgn="ctr">
                <a:buClr>
                  <a:srgbClr val="FF0000"/>
                </a:buClr>
                <a:buSzPct val="70000"/>
                <a:buFont typeface="Wingdings" panose="05000000000000000000" pitchFamily="2" charset="2"/>
                <a:buChar char="u"/>
                <a:tabLst>
                  <a:tab pos="723755" algn="l"/>
                  <a:tab pos="1447510" algn="l"/>
                </a:tabLst>
              </a:pPr>
              <a:endParaRPr lang="ko-KR" altLang="en-US" sz="1600">
                <a:solidFill>
                  <a:schemeClr val="bg1"/>
                </a:solidFill>
                <a:latin typeface="Noto Sans S Chinese Light" panose="020B0300000000000000" pitchFamily="34" charset="-122"/>
                <a:ea typeface="微软雅黑" panose="020B0503020204020204" pitchFamily="34" charset="-122"/>
                <a:cs typeface="+mn-ea"/>
                <a:sym typeface="Noto Sans S Chinese Light" panose="020B0300000000000000" pitchFamily="34" charset="-122"/>
              </a:endParaRPr>
            </a:p>
          </p:txBody>
        </p:sp>
        <p:sp>
          <p:nvSpPr>
            <p:cNvPr id="9" name="도넛 96">
              <a:extLst>
                <a:ext uri="{FF2B5EF4-FFF2-40B4-BE49-F238E27FC236}">
                  <a16:creationId xmlns:a16="http://schemas.microsoft.com/office/drawing/2014/main" id="{343E5F90-484D-4C86-93CB-8645E82CD87F}"/>
                </a:ext>
              </a:extLst>
            </p:cNvPr>
            <p:cNvSpPr/>
            <p:nvPr/>
          </p:nvSpPr>
          <p:spPr bwMode="auto">
            <a:xfrm>
              <a:off x="5300209" y="1890811"/>
              <a:ext cx="1728787" cy="1728788"/>
            </a:xfrm>
            <a:prstGeom prst="donut">
              <a:avLst/>
            </a:prstGeom>
            <a:solidFill>
              <a:schemeClr val="accent1">
                <a:alpha val="50000"/>
              </a:schemeClr>
            </a:solidFill>
            <a:ln w="25400" cmpd="sng">
              <a:noFill/>
              <a:miter lim="800000"/>
              <a:headEnd/>
              <a:tailEnd/>
            </a:ln>
          </p:spPr>
          <p:txBody>
            <a:bodyPr anchor="ctr"/>
            <a:lstStyle/>
            <a:p>
              <a:pPr algn="ctr" fontAlgn="ctr">
                <a:buClr>
                  <a:srgbClr val="FF0000"/>
                </a:buClr>
                <a:buSzPct val="70000"/>
                <a:buFont typeface="Wingdings" panose="05000000000000000000" pitchFamily="2" charset="2"/>
                <a:buChar char="u"/>
                <a:tabLst>
                  <a:tab pos="723755" algn="l"/>
                  <a:tab pos="1447510" algn="l"/>
                </a:tabLst>
              </a:pPr>
              <a:endParaRPr lang="ko-KR" altLang="en-US" sz="1600">
                <a:solidFill>
                  <a:schemeClr val="bg1"/>
                </a:solidFill>
                <a:latin typeface="Noto Sans S Chinese Light" panose="020B0300000000000000" pitchFamily="34" charset="-122"/>
                <a:ea typeface="微软雅黑" panose="020B0503020204020204" pitchFamily="34" charset="-122"/>
                <a:cs typeface="+mn-ea"/>
                <a:sym typeface="Noto Sans S Chinese Light" panose="020B0300000000000000" pitchFamily="34" charset="-122"/>
              </a:endParaRPr>
            </a:p>
          </p:txBody>
        </p:sp>
        <p:sp>
          <p:nvSpPr>
            <p:cNvPr id="10" name="도넛 86">
              <a:extLst>
                <a:ext uri="{FF2B5EF4-FFF2-40B4-BE49-F238E27FC236}">
                  <a16:creationId xmlns:a16="http://schemas.microsoft.com/office/drawing/2014/main" id="{B492EFE4-2799-4ACE-B378-FECACC56675C}"/>
                </a:ext>
              </a:extLst>
            </p:cNvPr>
            <p:cNvSpPr/>
            <p:nvPr/>
          </p:nvSpPr>
          <p:spPr bwMode="auto">
            <a:xfrm>
              <a:off x="2766559" y="1890811"/>
              <a:ext cx="1729260" cy="1728026"/>
            </a:xfrm>
            <a:prstGeom prst="donut">
              <a:avLst/>
            </a:prstGeom>
            <a:noFill/>
            <a:ln w="25400" cmpd="sng">
              <a:solidFill>
                <a:schemeClr val="accent1">
                  <a:alpha val="42000"/>
                </a:schemeClr>
              </a:solidFill>
              <a:miter lim="800000"/>
              <a:headEnd/>
              <a:tailEnd/>
            </a:ln>
          </p:spPr>
          <p:txBody>
            <a:bodyPr anchor="ctr"/>
            <a:lstStyle/>
            <a:p>
              <a:pPr algn="ctr" fontAlgn="ctr">
                <a:buClr>
                  <a:srgbClr val="FF0000"/>
                </a:buClr>
                <a:buSzPct val="70000"/>
                <a:buFont typeface="Wingdings" panose="05000000000000000000" pitchFamily="2" charset="2"/>
                <a:buChar char="u"/>
                <a:tabLst>
                  <a:tab pos="723755" algn="l"/>
                  <a:tab pos="1447510" algn="l"/>
                </a:tabLst>
              </a:pPr>
              <a:endParaRPr lang="ko-KR" altLang="en-US" sz="1600">
                <a:solidFill>
                  <a:schemeClr val="bg1"/>
                </a:solidFill>
                <a:latin typeface="Noto Sans S Chinese Light" panose="020B0300000000000000" pitchFamily="34" charset="-122"/>
                <a:ea typeface="微软雅黑" panose="020B0503020204020204" pitchFamily="34" charset="-122"/>
                <a:cs typeface="+mn-ea"/>
                <a:sym typeface="Noto Sans S Chinese Light" panose="020B0300000000000000" pitchFamily="34" charset="-122"/>
              </a:endParaRPr>
            </a:p>
          </p:txBody>
        </p:sp>
        <p:sp>
          <p:nvSpPr>
            <p:cNvPr id="14" name="오른쪽 화살표 54">
              <a:extLst>
                <a:ext uri="{FF2B5EF4-FFF2-40B4-BE49-F238E27FC236}">
                  <a16:creationId xmlns:a16="http://schemas.microsoft.com/office/drawing/2014/main" id="{E6DBAE53-DB30-4FC9-AA58-B84B57F8689B}"/>
                </a:ext>
              </a:extLst>
            </p:cNvPr>
            <p:cNvSpPr/>
            <p:nvPr/>
          </p:nvSpPr>
          <p:spPr>
            <a:xfrm>
              <a:off x="4716009" y="2538511"/>
              <a:ext cx="411162" cy="458788"/>
            </a:xfrm>
            <a:prstGeom prst="rightArrow">
              <a:avLst>
                <a:gd name="adj1" fmla="val 50000"/>
                <a:gd name="adj2" fmla="val 63933"/>
              </a:avLst>
            </a:prstGeom>
            <a:solidFill>
              <a:schemeClr val="bg1">
                <a:lumMod val="65000"/>
              </a:schemeClr>
            </a:solidFill>
            <a:ln w="25400" cmpd="sng">
              <a:noFill/>
              <a:miter lim="800000"/>
              <a:headEnd/>
              <a:tailEnd/>
            </a:ln>
          </p:spPr>
          <p:txBody>
            <a:bodyPr anchor="ctr"/>
            <a:lstStyle/>
            <a:p>
              <a:pPr algn="ctr" fontAlgn="ctr">
                <a:buClr>
                  <a:srgbClr val="FF0000"/>
                </a:buClr>
                <a:buSzPct val="70000"/>
                <a:buFont typeface="Wingdings" panose="05000000000000000000" pitchFamily="2" charset="2"/>
                <a:buChar char="u"/>
                <a:tabLst>
                  <a:tab pos="723755" algn="l"/>
                  <a:tab pos="1447510" algn="l"/>
                </a:tabLst>
              </a:pPr>
              <a:endParaRPr lang="ko-KR" altLang="en-US" sz="1600">
                <a:solidFill>
                  <a:schemeClr val="bg1"/>
                </a:solidFill>
                <a:latin typeface="Noto Sans S Chinese Light" panose="020B0300000000000000" pitchFamily="34" charset="-122"/>
                <a:ea typeface="微软雅黑" panose="020B0503020204020204" pitchFamily="34" charset="-122"/>
                <a:cs typeface="+mn-ea"/>
                <a:sym typeface="Noto Sans S Chinese Light" panose="020B0300000000000000" pitchFamily="34" charset="-122"/>
              </a:endParaRPr>
            </a:p>
          </p:txBody>
        </p:sp>
        <p:sp>
          <p:nvSpPr>
            <p:cNvPr id="15" name="오른쪽 화살표 55">
              <a:extLst>
                <a:ext uri="{FF2B5EF4-FFF2-40B4-BE49-F238E27FC236}">
                  <a16:creationId xmlns:a16="http://schemas.microsoft.com/office/drawing/2014/main" id="{C3D6B18F-6882-47E8-AC59-07605B13CD81}"/>
                </a:ext>
              </a:extLst>
            </p:cNvPr>
            <p:cNvSpPr/>
            <p:nvPr/>
          </p:nvSpPr>
          <p:spPr>
            <a:xfrm>
              <a:off x="7252834" y="2538511"/>
              <a:ext cx="411162" cy="458788"/>
            </a:xfrm>
            <a:prstGeom prst="rightArrow">
              <a:avLst>
                <a:gd name="adj1" fmla="val 50000"/>
                <a:gd name="adj2" fmla="val 63933"/>
              </a:avLst>
            </a:prstGeom>
            <a:solidFill>
              <a:schemeClr val="bg1">
                <a:lumMod val="65000"/>
              </a:schemeClr>
            </a:solidFill>
            <a:ln w="25400" cmpd="sng">
              <a:noFill/>
              <a:miter lim="800000"/>
              <a:headEnd/>
              <a:tailEnd/>
            </a:ln>
          </p:spPr>
          <p:txBody>
            <a:bodyPr anchor="ctr"/>
            <a:lstStyle/>
            <a:p>
              <a:pPr algn="ctr" fontAlgn="ctr">
                <a:buClr>
                  <a:srgbClr val="FF0000"/>
                </a:buClr>
                <a:buSzPct val="70000"/>
                <a:buFont typeface="Wingdings" panose="05000000000000000000" pitchFamily="2" charset="2"/>
                <a:buChar char="u"/>
                <a:tabLst>
                  <a:tab pos="723755" algn="l"/>
                  <a:tab pos="1447510" algn="l"/>
                </a:tabLst>
              </a:pPr>
              <a:endParaRPr lang="ko-KR" altLang="en-US" sz="1600">
                <a:solidFill>
                  <a:schemeClr val="bg1"/>
                </a:solidFill>
                <a:latin typeface="Noto Sans S Chinese Light" panose="020B0300000000000000" pitchFamily="34" charset="-122"/>
                <a:ea typeface="微软雅黑" panose="020B0503020204020204" pitchFamily="34" charset="-122"/>
                <a:cs typeface="+mn-ea"/>
                <a:sym typeface="Noto Sans S Chinese Light" panose="020B0300000000000000" pitchFamily="34" charset="-122"/>
              </a:endParaRPr>
            </a:p>
          </p:txBody>
        </p:sp>
        <p:sp>
          <p:nvSpPr>
            <p:cNvPr id="16" name="TextBox 13">
              <a:extLst>
                <a:ext uri="{FF2B5EF4-FFF2-40B4-BE49-F238E27FC236}">
                  <a16:creationId xmlns:a16="http://schemas.microsoft.com/office/drawing/2014/main" id="{876E1932-EBE4-4C1A-B706-3B8141A24B36}"/>
                </a:ext>
              </a:extLst>
            </p:cNvPr>
            <p:cNvSpPr txBox="1"/>
            <p:nvPr/>
          </p:nvSpPr>
          <p:spPr>
            <a:xfrm>
              <a:off x="3256144" y="2631713"/>
              <a:ext cx="741660" cy="181450"/>
            </a:xfrm>
            <a:prstGeom prst="rect">
              <a:avLst/>
            </a:prstGeom>
            <a:noFill/>
          </p:spPr>
          <p:txBody>
            <a:bodyPr wrap="square" lIns="0" tIns="0" rIns="0" bIns="0" rtlCol="0" anchor="t" anchorCtr="0">
              <a:spAutoFit/>
            </a:bodyPr>
            <a:lstStyle/>
            <a:p>
              <a:pPr algn="ctr" defTabSz="1216574">
                <a:spcBef>
                  <a:spcPct val="20000"/>
                </a:spcBef>
                <a:defRPr/>
              </a:pPr>
              <a:r>
                <a:rPr lang="zh-CN" alt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关键词</a:t>
              </a:r>
              <a:endParaRPr 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7" name="TextBox 13">
              <a:extLst>
                <a:ext uri="{FF2B5EF4-FFF2-40B4-BE49-F238E27FC236}">
                  <a16:creationId xmlns:a16="http://schemas.microsoft.com/office/drawing/2014/main" id="{38046EF4-3D73-4097-BC90-9492B6C43FE7}"/>
                </a:ext>
              </a:extLst>
            </p:cNvPr>
            <p:cNvSpPr txBox="1"/>
            <p:nvPr/>
          </p:nvSpPr>
          <p:spPr>
            <a:xfrm>
              <a:off x="5794219" y="2631713"/>
              <a:ext cx="741660" cy="181450"/>
            </a:xfrm>
            <a:prstGeom prst="rect">
              <a:avLst/>
            </a:prstGeom>
            <a:noFill/>
          </p:spPr>
          <p:txBody>
            <a:bodyPr wrap="square" lIns="0" tIns="0" rIns="0" bIns="0" rtlCol="0" anchor="t" anchorCtr="0">
              <a:spAutoFit/>
            </a:bodyPr>
            <a:lstStyle/>
            <a:p>
              <a:pPr algn="ctr" defTabSz="1216574">
                <a:spcBef>
                  <a:spcPct val="20000"/>
                </a:spcBef>
                <a:defRPr/>
              </a:pPr>
              <a:r>
                <a:rPr lang="zh-CN" alt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关键词</a:t>
              </a:r>
              <a:endParaRPr 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sp>
          <p:nvSpPr>
            <p:cNvPr id="18" name="TextBox 13">
              <a:extLst>
                <a:ext uri="{FF2B5EF4-FFF2-40B4-BE49-F238E27FC236}">
                  <a16:creationId xmlns:a16="http://schemas.microsoft.com/office/drawing/2014/main" id="{C6406FD4-0EF4-44F7-8B73-90E743B0149A}"/>
                </a:ext>
              </a:extLst>
            </p:cNvPr>
            <p:cNvSpPr txBox="1"/>
            <p:nvPr/>
          </p:nvSpPr>
          <p:spPr>
            <a:xfrm>
              <a:off x="8316310" y="2631713"/>
              <a:ext cx="741660" cy="181450"/>
            </a:xfrm>
            <a:prstGeom prst="rect">
              <a:avLst/>
            </a:prstGeom>
            <a:noFill/>
          </p:spPr>
          <p:txBody>
            <a:bodyPr wrap="square" lIns="0" tIns="0" rIns="0" bIns="0" rtlCol="0" anchor="t" anchorCtr="0">
              <a:spAutoFit/>
            </a:bodyPr>
            <a:lstStyle/>
            <a:p>
              <a:pPr algn="ctr" defTabSz="1216574">
                <a:spcBef>
                  <a:spcPct val="20000"/>
                </a:spcBef>
                <a:defRPr/>
              </a:pPr>
              <a:r>
                <a:rPr lang="zh-CN" alt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rPr>
                <a:t>关键词</a:t>
              </a:r>
              <a:endParaRPr lang="en-US" sz="1600" b="1">
                <a:solidFill>
                  <a:schemeClr val="bg1"/>
                </a:solidFill>
                <a:latin typeface="Noto Sans S Chinese Light" panose="020B0300000000000000" pitchFamily="34" charset="-122"/>
                <a:ea typeface="Noto Sans S Chinese Light" panose="020B0300000000000000" pitchFamily="34" charset="-122"/>
                <a:cs typeface="+mn-ea"/>
                <a:sym typeface="Noto Sans S Chinese Light" panose="020B0300000000000000" pitchFamily="34" charset="-122"/>
              </a:endParaRPr>
            </a:p>
          </p:txBody>
        </p:sp>
      </p:grpSp>
      <p:grpSp>
        <p:nvGrpSpPr>
          <p:cNvPr id="19" name="组合 18">
            <a:extLst>
              <a:ext uri="{FF2B5EF4-FFF2-40B4-BE49-F238E27FC236}">
                <a16:creationId xmlns:a16="http://schemas.microsoft.com/office/drawing/2014/main" id="{D146D85F-E0E1-4CAE-8F6B-6B0402D0EA92}"/>
              </a:ext>
            </a:extLst>
          </p:cNvPr>
          <p:cNvGrpSpPr/>
          <p:nvPr/>
        </p:nvGrpSpPr>
        <p:grpSpPr>
          <a:xfrm>
            <a:off x="1485734" y="4302369"/>
            <a:ext cx="2732603" cy="465010"/>
            <a:chOff x="3002037" y="1465798"/>
            <a:chExt cx="7067433" cy="369332"/>
          </a:xfrm>
          <a:solidFill>
            <a:schemeClr val="accent1"/>
          </a:solidFill>
          <a:effectLst/>
        </p:grpSpPr>
        <p:sp>
          <p:nvSpPr>
            <p:cNvPr id="20" name="矩形 19">
              <a:extLst>
                <a:ext uri="{FF2B5EF4-FFF2-40B4-BE49-F238E27FC236}">
                  <a16:creationId xmlns:a16="http://schemas.microsoft.com/office/drawing/2014/main" id="{BE17D44C-E5C3-4E82-A736-004BBDC4E699}"/>
                </a:ext>
              </a:extLst>
            </p:cNvPr>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892" tIns="60946" rIns="121892" bIns="60946" numCol="1" rtlCol="0" anchor="t" anchorCtr="0" compatLnSpc="1"/>
            <a:lstStyle/>
            <a:p>
              <a:pPr algn="ctr" fontAlgn="base">
                <a:spcBef>
                  <a:spcPct val="0"/>
                </a:spcBef>
                <a:spcAft>
                  <a:spcPct val="0"/>
                </a:spcAft>
              </a:pP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1" name="TextBox 4">
              <a:extLst>
                <a:ext uri="{FF2B5EF4-FFF2-40B4-BE49-F238E27FC236}">
                  <a16:creationId xmlns:a16="http://schemas.microsoft.com/office/drawing/2014/main" id="{2D54C632-DB9B-422D-9BEB-4A359D067A04}"/>
                </a:ext>
              </a:extLst>
            </p:cNvPr>
            <p:cNvSpPr txBox="1"/>
            <p:nvPr/>
          </p:nvSpPr>
          <p:spPr>
            <a:xfrm>
              <a:off x="3691438" y="1500684"/>
              <a:ext cx="5688631" cy="268895"/>
            </a:xfrm>
            <a:prstGeom prst="rect">
              <a:avLst/>
            </a:prstGeom>
            <a:grpFill/>
            <a:ln>
              <a:noFill/>
            </a:ln>
          </p:spPr>
          <p:txBody>
            <a:bodyPr wrap="square" rtlCol="0">
              <a:spAutoFit/>
            </a:bodyPr>
            <a:lstStyle/>
            <a:p>
              <a:pPr algn="ct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23" name="组合 22">
            <a:extLst>
              <a:ext uri="{FF2B5EF4-FFF2-40B4-BE49-F238E27FC236}">
                <a16:creationId xmlns:a16="http://schemas.microsoft.com/office/drawing/2014/main" id="{27F4FF46-4762-40FB-9EA6-D3EC616760F3}"/>
              </a:ext>
            </a:extLst>
          </p:cNvPr>
          <p:cNvGrpSpPr/>
          <p:nvPr/>
        </p:nvGrpSpPr>
        <p:grpSpPr>
          <a:xfrm>
            <a:off x="4796880" y="4302369"/>
            <a:ext cx="2732603" cy="465010"/>
            <a:chOff x="3002037" y="1465798"/>
            <a:chExt cx="7067433" cy="369332"/>
          </a:xfrm>
          <a:solidFill>
            <a:schemeClr val="accent2"/>
          </a:solidFill>
          <a:effectLst/>
        </p:grpSpPr>
        <p:sp>
          <p:nvSpPr>
            <p:cNvPr id="24" name="矩形 23">
              <a:extLst>
                <a:ext uri="{FF2B5EF4-FFF2-40B4-BE49-F238E27FC236}">
                  <a16:creationId xmlns:a16="http://schemas.microsoft.com/office/drawing/2014/main" id="{EB5F214F-92A3-4DD9-9755-147CDDCDBF07}"/>
                </a:ext>
              </a:extLst>
            </p:cNvPr>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892" tIns="60946" rIns="121892" bIns="60946" numCol="1" rtlCol="0" anchor="t" anchorCtr="0" compatLnSpc="1"/>
            <a:lstStyle/>
            <a:p>
              <a:pPr algn="ctr" fontAlgn="base">
                <a:spcBef>
                  <a:spcPct val="0"/>
                </a:spcBef>
                <a:spcAft>
                  <a:spcPct val="0"/>
                </a:spcAft>
              </a:pP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5" name="TextBox 4">
              <a:extLst>
                <a:ext uri="{FF2B5EF4-FFF2-40B4-BE49-F238E27FC236}">
                  <a16:creationId xmlns:a16="http://schemas.microsoft.com/office/drawing/2014/main" id="{41366ECC-D105-4719-B618-47ACDDFAAD95}"/>
                </a:ext>
              </a:extLst>
            </p:cNvPr>
            <p:cNvSpPr txBox="1"/>
            <p:nvPr/>
          </p:nvSpPr>
          <p:spPr>
            <a:xfrm>
              <a:off x="3691438" y="1500684"/>
              <a:ext cx="5688631" cy="268895"/>
            </a:xfrm>
            <a:prstGeom prst="rect">
              <a:avLst/>
            </a:prstGeom>
            <a:grpFill/>
            <a:ln>
              <a:noFill/>
            </a:ln>
          </p:spPr>
          <p:txBody>
            <a:bodyPr wrap="square" rtlCol="0">
              <a:spAutoFit/>
            </a:bodyPr>
            <a:lstStyle/>
            <a:p>
              <a:pPr algn="ct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grpSp>
        <p:nvGrpSpPr>
          <p:cNvPr id="27" name="组合 26">
            <a:extLst>
              <a:ext uri="{FF2B5EF4-FFF2-40B4-BE49-F238E27FC236}">
                <a16:creationId xmlns:a16="http://schemas.microsoft.com/office/drawing/2014/main" id="{4AE04AC9-8348-4DF8-8401-418BDD63B14F}"/>
              </a:ext>
            </a:extLst>
          </p:cNvPr>
          <p:cNvGrpSpPr/>
          <p:nvPr/>
        </p:nvGrpSpPr>
        <p:grpSpPr>
          <a:xfrm>
            <a:off x="8074578" y="4302369"/>
            <a:ext cx="2732603" cy="465010"/>
            <a:chOff x="3002037" y="1465798"/>
            <a:chExt cx="7067433" cy="369332"/>
          </a:xfrm>
          <a:solidFill>
            <a:schemeClr val="accent1"/>
          </a:solidFill>
          <a:effectLst/>
        </p:grpSpPr>
        <p:sp>
          <p:nvSpPr>
            <p:cNvPr id="28" name="矩形 27">
              <a:extLst>
                <a:ext uri="{FF2B5EF4-FFF2-40B4-BE49-F238E27FC236}">
                  <a16:creationId xmlns:a16="http://schemas.microsoft.com/office/drawing/2014/main" id="{F91B1038-3DAB-424D-BFFF-287079D64233}"/>
                </a:ext>
              </a:extLst>
            </p:cNvPr>
            <p:cNvSpPr/>
            <p:nvPr/>
          </p:nvSpPr>
          <p:spPr bwMode="auto">
            <a:xfrm>
              <a:off x="3002037" y="1465798"/>
              <a:ext cx="7067433" cy="369332"/>
            </a:xfrm>
            <a:prstGeom prst="rect">
              <a:avLst/>
            </a:prstGeom>
            <a:grpFill/>
            <a:ln w="38100" cap="flat" cmpd="sng" algn="ctr">
              <a:noFill/>
              <a:prstDash val="solid"/>
              <a:round/>
              <a:headEnd type="none" w="med" len="med"/>
              <a:tailEnd type="none" w="med" len="med"/>
            </a:ln>
            <a:effectLst/>
          </p:spPr>
          <p:txBody>
            <a:bodyPr vert="horz" wrap="square" lIns="121892" tIns="60946" rIns="121892" bIns="60946" numCol="1" rtlCol="0" anchor="t" anchorCtr="0" compatLnSpc="1"/>
            <a:lstStyle/>
            <a:p>
              <a:pPr algn="ctr" fontAlgn="base">
                <a:spcBef>
                  <a:spcPct val="0"/>
                </a:spcBef>
                <a:spcAft>
                  <a:spcPct val="0"/>
                </a:spcAft>
              </a:pPr>
              <a:endPar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9" name="TextBox 4">
              <a:extLst>
                <a:ext uri="{FF2B5EF4-FFF2-40B4-BE49-F238E27FC236}">
                  <a16:creationId xmlns:a16="http://schemas.microsoft.com/office/drawing/2014/main" id="{3131687E-B8E2-4110-91BD-ED6F2B581279}"/>
                </a:ext>
              </a:extLst>
            </p:cNvPr>
            <p:cNvSpPr txBox="1"/>
            <p:nvPr/>
          </p:nvSpPr>
          <p:spPr>
            <a:xfrm>
              <a:off x="3691438" y="1500684"/>
              <a:ext cx="5688631" cy="268895"/>
            </a:xfrm>
            <a:prstGeom prst="rect">
              <a:avLst/>
            </a:prstGeom>
            <a:grpFill/>
            <a:ln>
              <a:noFill/>
            </a:ln>
          </p:spPr>
          <p:txBody>
            <a:bodyPr wrap="square" rtlCol="0">
              <a:spAutoFit/>
            </a:bodyPr>
            <a:lstStyle/>
            <a:p>
              <a:pPr algn="ctr"/>
              <a:r>
                <a:rPr lang="zh-CN" altLang="en-US" sz="16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grpSp>
      <p:sp>
        <p:nvSpPr>
          <p:cNvPr id="33" name="TextBox 23">
            <a:extLst>
              <a:ext uri="{FF2B5EF4-FFF2-40B4-BE49-F238E27FC236}">
                <a16:creationId xmlns:a16="http://schemas.microsoft.com/office/drawing/2014/main" id="{D85DC6F7-5991-469F-9259-B704F0AA307F}"/>
              </a:ext>
            </a:extLst>
          </p:cNvPr>
          <p:cNvSpPr txBox="1"/>
          <p:nvPr/>
        </p:nvSpPr>
        <p:spPr>
          <a:xfrm>
            <a:off x="1722649" y="5334313"/>
            <a:ext cx="2116124" cy="520655"/>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4" name="TextBox 24">
            <a:extLst>
              <a:ext uri="{FF2B5EF4-FFF2-40B4-BE49-F238E27FC236}">
                <a16:creationId xmlns:a16="http://schemas.microsoft.com/office/drawing/2014/main" id="{B8E8F0C9-CDAE-4942-BF08-E30BA59B591F}"/>
              </a:ext>
            </a:extLst>
          </p:cNvPr>
          <p:cNvSpPr txBox="1"/>
          <p:nvPr/>
        </p:nvSpPr>
        <p:spPr>
          <a:xfrm>
            <a:off x="1722649" y="5011389"/>
            <a:ext cx="1308186" cy="307777"/>
          </a:xfrm>
          <a:prstGeom prst="rect">
            <a:avLst/>
          </a:prstGeom>
          <a:noFill/>
        </p:spPr>
        <p:txBody>
          <a:bodyPr wrap="square" rtlCol="0">
            <a:spAutoFit/>
          </a:bodyPr>
          <a:lstStyle/>
          <a:p>
            <a:r>
              <a:rPr lang="zh-CN" altLang="en-US" sz="14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sp>
        <p:nvSpPr>
          <p:cNvPr id="35" name="TextBox 23">
            <a:extLst>
              <a:ext uri="{FF2B5EF4-FFF2-40B4-BE49-F238E27FC236}">
                <a16:creationId xmlns:a16="http://schemas.microsoft.com/office/drawing/2014/main" id="{FB0D44B8-6D61-497E-B1C8-9D4C8F2014B7}"/>
              </a:ext>
            </a:extLst>
          </p:cNvPr>
          <p:cNvSpPr txBox="1"/>
          <p:nvPr/>
        </p:nvSpPr>
        <p:spPr>
          <a:xfrm>
            <a:off x="4981051" y="5334313"/>
            <a:ext cx="2116124" cy="520655"/>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6" name="TextBox 24">
            <a:extLst>
              <a:ext uri="{FF2B5EF4-FFF2-40B4-BE49-F238E27FC236}">
                <a16:creationId xmlns:a16="http://schemas.microsoft.com/office/drawing/2014/main" id="{A11DFC19-419E-4176-B7BF-FEFC06A66BD4}"/>
              </a:ext>
            </a:extLst>
          </p:cNvPr>
          <p:cNvSpPr txBox="1"/>
          <p:nvPr/>
        </p:nvSpPr>
        <p:spPr>
          <a:xfrm>
            <a:off x="4981051" y="5011389"/>
            <a:ext cx="1308186" cy="307777"/>
          </a:xfrm>
          <a:prstGeom prst="rect">
            <a:avLst/>
          </a:prstGeom>
          <a:noFill/>
        </p:spPr>
        <p:txBody>
          <a:bodyPr wrap="square" rtlCol="0">
            <a:spAutoFit/>
          </a:bodyPr>
          <a:lstStyle/>
          <a:p>
            <a:r>
              <a:rPr lang="zh-CN" altLang="en-US" sz="14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sp>
        <p:nvSpPr>
          <p:cNvPr id="37" name="TextBox 23">
            <a:extLst>
              <a:ext uri="{FF2B5EF4-FFF2-40B4-BE49-F238E27FC236}">
                <a16:creationId xmlns:a16="http://schemas.microsoft.com/office/drawing/2014/main" id="{D44647B5-C96F-420F-942C-9E550C80B442}"/>
              </a:ext>
            </a:extLst>
          </p:cNvPr>
          <p:cNvSpPr txBox="1"/>
          <p:nvPr/>
        </p:nvSpPr>
        <p:spPr>
          <a:xfrm>
            <a:off x="8293996" y="5334313"/>
            <a:ext cx="2116124" cy="520655"/>
          </a:xfrm>
          <a:prstGeom prst="rect">
            <a:avLst/>
          </a:prstGeom>
          <a:noFill/>
        </p:spPr>
        <p:txBody>
          <a:bodyPr wrap="square" rtlCol="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38" name="TextBox 24">
            <a:extLst>
              <a:ext uri="{FF2B5EF4-FFF2-40B4-BE49-F238E27FC236}">
                <a16:creationId xmlns:a16="http://schemas.microsoft.com/office/drawing/2014/main" id="{DEF0912C-6904-4E5F-AAA4-B5EFC9721686}"/>
              </a:ext>
            </a:extLst>
          </p:cNvPr>
          <p:cNvSpPr txBox="1"/>
          <p:nvPr/>
        </p:nvSpPr>
        <p:spPr>
          <a:xfrm>
            <a:off x="8293996" y="5011389"/>
            <a:ext cx="1308186" cy="307777"/>
          </a:xfrm>
          <a:prstGeom prst="rect">
            <a:avLst/>
          </a:prstGeom>
          <a:noFill/>
        </p:spPr>
        <p:txBody>
          <a:bodyPr wrap="square" rtlCol="0">
            <a:spAutoFit/>
          </a:bodyPr>
          <a:lstStyle/>
          <a:p>
            <a:r>
              <a:rPr lang="zh-CN" altLang="en-US" sz="1400" b="1">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小标题</a:t>
            </a:r>
          </a:p>
        </p:txBody>
      </p:sp>
      <p:sp>
        <p:nvSpPr>
          <p:cNvPr id="2" name="Rectangle 1">
            <a:extLst>
              <a:ext uri="{FF2B5EF4-FFF2-40B4-BE49-F238E27FC236}">
                <a16:creationId xmlns:a16="http://schemas.microsoft.com/office/drawing/2014/main" id="{1884864D-54AE-7720-3D10-70BCFB5A5719}"/>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419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750"/>
                                        <p:tgtEl>
                                          <p:spTgt spid="19"/>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750"/>
                                        <p:tgtEl>
                                          <p:spTgt spid="2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750"/>
                                        <p:tgtEl>
                                          <p:spTgt spid="27"/>
                                        </p:tgtEl>
                                      </p:cBhvr>
                                    </p:animEffect>
                                  </p:childTnLst>
                                </p:cTn>
                              </p:par>
                            </p:childTnLst>
                          </p:cTn>
                        </p:par>
                        <p:par>
                          <p:cTn id="16" fill="hold">
                            <p:stCondLst>
                              <p:cond delay="225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250"/>
                            </p:stCondLst>
                            <p:childTnLst>
                              <p:par>
                                <p:cTn id="23" presetID="12" presetClass="entr" presetSubtype="4"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up)">
                                      <p:cBhvr>
                                        <p:cTn id="26" dur="500"/>
                                        <p:tgtEl>
                                          <p:spTgt spid="33"/>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p:tgtEl>
                                          <p:spTgt spid="34"/>
                                        </p:tgtEl>
                                        <p:attrNameLst>
                                          <p:attrName>ppt_y</p:attrName>
                                        </p:attrNameLst>
                                      </p:cBhvr>
                                      <p:tavLst>
                                        <p:tav tm="0">
                                          <p:val>
                                            <p:strVal val="#ppt_y-#ppt_h*1.125000"/>
                                          </p:val>
                                        </p:tav>
                                        <p:tav tm="100000">
                                          <p:val>
                                            <p:strVal val="#ppt_y"/>
                                          </p:val>
                                        </p:tav>
                                      </p:tavLst>
                                    </p:anim>
                                    <p:animEffect transition="in" filter="wipe(down)">
                                      <p:cBhvr>
                                        <p:cTn id="30" dur="500"/>
                                        <p:tgtEl>
                                          <p:spTgt spid="34"/>
                                        </p:tgtEl>
                                      </p:cBhvr>
                                    </p:animEffect>
                                  </p:childTnLst>
                                </p:cTn>
                              </p:par>
                            </p:childTnLst>
                          </p:cTn>
                        </p:par>
                        <p:par>
                          <p:cTn id="31" fill="hold">
                            <p:stCondLst>
                              <p:cond delay="3750"/>
                            </p:stCondLst>
                            <p:childTnLst>
                              <p:par>
                                <p:cTn id="32" presetID="1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p:tgtEl>
                                          <p:spTgt spid="35"/>
                                        </p:tgtEl>
                                        <p:attrNameLst>
                                          <p:attrName>ppt_y</p:attrName>
                                        </p:attrNameLst>
                                      </p:cBhvr>
                                      <p:tavLst>
                                        <p:tav tm="0">
                                          <p:val>
                                            <p:strVal val="#ppt_y+#ppt_h*1.125000"/>
                                          </p:val>
                                        </p:tav>
                                        <p:tav tm="100000">
                                          <p:val>
                                            <p:strVal val="#ppt_y"/>
                                          </p:val>
                                        </p:tav>
                                      </p:tavLst>
                                    </p:anim>
                                    <p:animEffect transition="in" filter="wipe(up)">
                                      <p:cBhvr>
                                        <p:cTn id="35" dur="500"/>
                                        <p:tgtEl>
                                          <p:spTgt spid="35"/>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p:tgtEl>
                                          <p:spTgt spid="36"/>
                                        </p:tgtEl>
                                        <p:attrNameLst>
                                          <p:attrName>ppt_y</p:attrName>
                                        </p:attrNameLst>
                                      </p:cBhvr>
                                      <p:tavLst>
                                        <p:tav tm="0">
                                          <p:val>
                                            <p:strVal val="#ppt_y-#ppt_h*1.125000"/>
                                          </p:val>
                                        </p:tav>
                                        <p:tav tm="100000">
                                          <p:val>
                                            <p:strVal val="#ppt_y"/>
                                          </p:val>
                                        </p:tav>
                                      </p:tavLst>
                                    </p:anim>
                                    <p:animEffect transition="in" filter="wipe(down)">
                                      <p:cBhvr>
                                        <p:cTn id="39" dur="500"/>
                                        <p:tgtEl>
                                          <p:spTgt spid="36"/>
                                        </p:tgtEl>
                                      </p:cBhvr>
                                    </p:animEffect>
                                  </p:childTnLst>
                                </p:cTn>
                              </p:par>
                            </p:childTnLst>
                          </p:cTn>
                        </p:par>
                        <p:par>
                          <p:cTn id="40" fill="hold">
                            <p:stCondLst>
                              <p:cond delay="4250"/>
                            </p:stCondLst>
                            <p:childTnLst>
                              <p:par>
                                <p:cTn id="41" presetID="12" presetClass="entr" presetSubtype="4"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p:tgtEl>
                                          <p:spTgt spid="37"/>
                                        </p:tgtEl>
                                        <p:attrNameLst>
                                          <p:attrName>ppt_y</p:attrName>
                                        </p:attrNameLst>
                                      </p:cBhvr>
                                      <p:tavLst>
                                        <p:tav tm="0">
                                          <p:val>
                                            <p:strVal val="#ppt_y+#ppt_h*1.125000"/>
                                          </p:val>
                                        </p:tav>
                                        <p:tav tm="100000">
                                          <p:val>
                                            <p:strVal val="#ppt_y"/>
                                          </p:val>
                                        </p:tav>
                                      </p:tavLst>
                                    </p:anim>
                                    <p:animEffect transition="in" filter="wipe(up)">
                                      <p:cBhvr>
                                        <p:cTn id="44" dur="500"/>
                                        <p:tgtEl>
                                          <p:spTgt spid="37"/>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p:tgtEl>
                                          <p:spTgt spid="38"/>
                                        </p:tgtEl>
                                        <p:attrNameLst>
                                          <p:attrName>ppt_y</p:attrName>
                                        </p:attrNameLst>
                                      </p:cBhvr>
                                      <p:tavLst>
                                        <p:tav tm="0">
                                          <p:val>
                                            <p:strVal val="#ppt_y-#ppt_h*1.125000"/>
                                          </p:val>
                                        </p:tav>
                                        <p:tav tm="100000">
                                          <p:val>
                                            <p:strVal val="#ppt_y"/>
                                          </p:val>
                                        </p:tav>
                                      </p:tavLst>
                                    </p:anim>
                                    <p:animEffect transition="in" filter="wipe(down)">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p:cNvSpPr>
          <p:nvPr/>
        </p:nvSpPr>
        <p:spPr bwMode="auto">
          <a:xfrm>
            <a:off x="4737493" y="3753485"/>
            <a:ext cx="1326259" cy="1892616"/>
          </a:xfrm>
          <a:custGeom>
            <a:avLst/>
            <a:gdLst>
              <a:gd name="T0" fmla="*/ 542 w 588"/>
              <a:gd name="T1" fmla="*/ 636 h 840"/>
              <a:gd name="T2" fmla="*/ 384 w 588"/>
              <a:gd name="T3" fmla="*/ 624 h 840"/>
              <a:gd name="T4" fmla="*/ 382 w 588"/>
              <a:gd name="T5" fmla="*/ 469 h 840"/>
              <a:gd name="T6" fmla="*/ 541 w 588"/>
              <a:gd name="T7" fmla="*/ 455 h 840"/>
              <a:gd name="T8" fmla="*/ 583 w 588"/>
              <a:gd name="T9" fmla="*/ 476 h 840"/>
              <a:gd name="T10" fmla="*/ 585 w 588"/>
              <a:gd name="T11" fmla="*/ 449 h 840"/>
              <a:gd name="T12" fmla="*/ 585 w 588"/>
              <a:gd name="T13" fmla="*/ 327 h 840"/>
              <a:gd name="T14" fmla="*/ 494 w 588"/>
              <a:gd name="T15" fmla="*/ 239 h 840"/>
              <a:gd name="T16" fmla="*/ 322 w 588"/>
              <a:gd name="T17" fmla="*/ 239 h 840"/>
              <a:gd name="T18" fmla="*/ 354 w 588"/>
              <a:gd name="T19" fmla="*/ 159 h 840"/>
              <a:gd name="T20" fmla="*/ 342 w 588"/>
              <a:gd name="T21" fmla="*/ 31 h 840"/>
              <a:gd name="T22" fmla="*/ 213 w 588"/>
              <a:gd name="T23" fmla="*/ 34 h 840"/>
              <a:gd name="T24" fmla="*/ 205 w 588"/>
              <a:gd name="T25" fmla="*/ 163 h 840"/>
              <a:gd name="T26" fmla="*/ 234 w 588"/>
              <a:gd name="T27" fmla="*/ 239 h 840"/>
              <a:gd name="T28" fmla="*/ 75 w 588"/>
              <a:gd name="T29" fmla="*/ 239 h 840"/>
              <a:gd name="T30" fmla="*/ 0 w 588"/>
              <a:gd name="T31" fmla="*/ 259 h 840"/>
              <a:gd name="T32" fmla="*/ 8 w 588"/>
              <a:gd name="T33" fmla="*/ 338 h 840"/>
              <a:gd name="T34" fmla="*/ 552 w 588"/>
              <a:gd name="T35" fmla="*/ 840 h 840"/>
              <a:gd name="T36" fmla="*/ 584 w 588"/>
              <a:gd name="T37" fmla="*/ 786 h 840"/>
              <a:gd name="T38" fmla="*/ 585 w 588"/>
              <a:gd name="T39" fmla="*/ 613 h 840"/>
              <a:gd name="T40" fmla="*/ 542 w 588"/>
              <a:gd name="T41" fmla="*/ 63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840">
                <a:moveTo>
                  <a:pt x="542" y="636"/>
                </a:moveTo>
                <a:cubicBezTo>
                  <a:pt x="487" y="672"/>
                  <a:pt x="423" y="668"/>
                  <a:pt x="384" y="624"/>
                </a:cubicBezTo>
                <a:cubicBezTo>
                  <a:pt x="344" y="580"/>
                  <a:pt x="343" y="514"/>
                  <a:pt x="382" y="469"/>
                </a:cubicBezTo>
                <a:cubicBezTo>
                  <a:pt x="420" y="425"/>
                  <a:pt x="486" y="420"/>
                  <a:pt x="541" y="455"/>
                </a:cubicBezTo>
                <a:cubicBezTo>
                  <a:pt x="553" y="463"/>
                  <a:pt x="567" y="468"/>
                  <a:pt x="583" y="476"/>
                </a:cubicBezTo>
                <a:cubicBezTo>
                  <a:pt x="584" y="461"/>
                  <a:pt x="585" y="455"/>
                  <a:pt x="585" y="449"/>
                </a:cubicBezTo>
                <a:cubicBezTo>
                  <a:pt x="586" y="408"/>
                  <a:pt x="586" y="368"/>
                  <a:pt x="585" y="327"/>
                </a:cubicBezTo>
                <a:cubicBezTo>
                  <a:pt x="584" y="267"/>
                  <a:pt x="556" y="240"/>
                  <a:pt x="494" y="239"/>
                </a:cubicBezTo>
                <a:cubicBezTo>
                  <a:pt x="441" y="239"/>
                  <a:pt x="388" y="239"/>
                  <a:pt x="322" y="239"/>
                </a:cubicBezTo>
                <a:cubicBezTo>
                  <a:pt x="335" y="206"/>
                  <a:pt x="341" y="181"/>
                  <a:pt x="354" y="159"/>
                </a:cubicBezTo>
                <a:cubicBezTo>
                  <a:pt x="381" y="115"/>
                  <a:pt x="377" y="63"/>
                  <a:pt x="342" y="31"/>
                </a:cubicBezTo>
                <a:cubicBezTo>
                  <a:pt x="306" y="0"/>
                  <a:pt x="248" y="1"/>
                  <a:pt x="213" y="34"/>
                </a:cubicBezTo>
                <a:cubicBezTo>
                  <a:pt x="179" y="67"/>
                  <a:pt x="178" y="120"/>
                  <a:pt x="205" y="163"/>
                </a:cubicBezTo>
                <a:cubicBezTo>
                  <a:pt x="218" y="184"/>
                  <a:pt x="223" y="209"/>
                  <a:pt x="234" y="239"/>
                </a:cubicBezTo>
                <a:cubicBezTo>
                  <a:pt x="172" y="239"/>
                  <a:pt x="124" y="242"/>
                  <a:pt x="75" y="239"/>
                </a:cubicBezTo>
                <a:cubicBezTo>
                  <a:pt x="45" y="237"/>
                  <a:pt x="21" y="243"/>
                  <a:pt x="0" y="259"/>
                </a:cubicBezTo>
                <a:cubicBezTo>
                  <a:pt x="1" y="285"/>
                  <a:pt x="3" y="311"/>
                  <a:pt x="8" y="338"/>
                </a:cubicBezTo>
                <a:cubicBezTo>
                  <a:pt x="51" y="614"/>
                  <a:pt x="285" y="817"/>
                  <a:pt x="552" y="840"/>
                </a:cubicBezTo>
                <a:cubicBezTo>
                  <a:pt x="570" y="830"/>
                  <a:pt x="581" y="811"/>
                  <a:pt x="584" y="786"/>
                </a:cubicBezTo>
                <a:cubicBezTo>
                  <a:pt x="588" y="732"/>
                  <a:pt x="585" y="677"/>
                  <a:pt x="585" y="613"/>
                </a:cubicBezTo>
                <a:cubicBezTo>
                  <a:pt x="566" y="623"/>
                  <a:pt x="554" y="628"/>
                  <a:pt x="542" y="636"/>
                </a:cubicBezTo>
                <a:close/>
              </a:path>
            </a:pathLst>
          </a:custGeom>
          <a:solidFill>
            <a:schemeClr val="accent4">
              <a:alpha val="57000"/>
            </a:schemeClr>
          </a:solidFill>
          <a:ln>
            <a:noFill/>
          </a:ln>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7" name="Freeform 6"/>
          <p:cNvSpPr>
            <a:spLocks/>
          </p:cNvSpPr>
          <p:nvPr/>
        </p:nvSpPr>
        <p:spPr bwMode="auto">
          <a:xfrm>
            <a:off x="6097067" y="2863501"/>
            <a:ext cx="1354813" cy="1924345"/>
          </a:xfrm>
          <a:custGeom>
            <a:avLst/>
            <a:gdLst>
              <a:gd name="T0" fmla="*/ 562 w 601"/>
              <a:gd name="T1" fmla="*/ 417 h 854"/>
              <a:gd name="T2" fmla="*/ 244 w 601"/>
              <a:gd name="T3" fmla="*/ 82 h 854"/>
              <a:gd name="T4" fmla="*/ 222 w 601"/>
              <a:gd name="T5" fmla="*/ 50 h 854"/>
              <a:gd name="T6" fmla="*/ 223 w 601"/>
              <a:gd name="T7" fmla="*/ 0 h 854"/>
              <a:gd name="T8" fmla="*/ 79 w 601"/>
              <a:gd name="T9" fmla="*/ 0 h 854"/>
              <a:gd name="T10" fmla="*/ 4 w 601"/>
              <a:gd name="T11" fmla="*/ 69 h 854"/>
              <a:gd name="T12" fmla="*/ 3 w 601"/>
              <a:gd name="T13" fmla="*/ 267 h 854"/>
              <a:gd name="T14" fmla="*/ 87 w 601"/>
              <a:gd name="T15" fmla="*/ 230 h 854"/>
              <a:gd name="T16" fmla="*/ 214 w 601"/>
              <a:gd name="T17" fmla="*/ 249 h 854"/>
              <a:gd name="T18" fmla="*/ 208 w 601"/>
              <a:gd name="T19" fmla="*/ 373 h 854"/>
              <a:gd name="T20" fmla="*/ 84 w 601"/>
              <a:gd name="T21" fmla="*/ 384 h 854"/>
              <a:gd name="T22" fmla="*/ 3 w 601"/>
              <a:gd name="T23" fmla="*/ 352 h 854"/>
              <a:gd name="T24" fmla="*/ 3 w 601"/>
              <a:gd name="T25" fmla="*/ 522 h 854"/>
              <a:gd name="T26" fmla="*/ 94 w 601"/>
              <a:gd name="T27" fmla="*/ 614 h 854"/>
              <a:gd name="T28" fmla="*/ 266 w 601"/>
              <a:gd name="T29" fmla="*/ 614 h 854"/>
              <a:gd name="T30" fmla="*/ 233 w 601"/>
              <a:gd name="T31" fmla="*/ 694 h 854"/>
              <a:gd name="T32" fmla="*/ 247 w 601"/>
              <a:gd name="T33" fmla="*/ 822 h 854"/>
              <a:gd name="T34" fmla="*/ 371 w 601"/>
              <a:gd name="T35" fmla="*/ 822 h 854"/>
              <a:gd name="T36" fmla="*/ 385 w 601"/>
              <a:gd name="T37" fmla="*/ 695 h 854"/>
              <a:gd name="T38" fmla="*/ 351 w 601"/>
              <a:gd name="T39" fmla="*/ 614 h 854"/>
              <a:gd name="T40" fmla="*/ 533 w 601"/>
              <a:gd name="T41" fmla="*/ 614 h 854"/>
              <a:gd name="T42" fmla="*/ 601 w 601"/>
              <a:gd name="T43" fmla="*/ 585 h 854"/>
              <a:gd name="T44" fmla="*/ 562 w 601"/>
              <a:gd name="T45" fmla="*/ 417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1" h="854">
                <a:moveTo>
                  <a:pt x="562" y="417"/>
                </a:moveTo>
                <a:cubicBezTo>
                  <a:pt x="503" y="262"/>
                  <a:pt x="395" y="151"/>
                  <a:pt x="244" y="82"/>
                </a:cubicBezTo>
                <a:cubicBezTo>
                  <a:pt x="228" y="75"/>
                  <a:pt x="221" y="67"/>
                  <a:pt x="222" y="50"/>
                </a:cubicBezTo>
                <a:cubicBezTo>
                  <a:pt x="223" y="33"/>
                  <a:pt x="223" y="16"/>
                  <a:pt x="223" y="0"/>
                </a:cubicBezTo>
                <a:cubicBezTo>
                  <a:pt x="175" y="0"/>
                  <a:pt x="127" y="0"/>
                  <a:pt x="79" y="0"/>
                </a:cubicBezTo>
                <a:cubicBezTo>
                  <a:pt x="36" y="1"/>
                  <a:pt x="7" y="27"/>
                  <a:pt x="4" y="69"/>
                </a:cubicBezTo>
                <a:cubicBezTo>
                  <a:pt x="0" y="130"/>
                  <a:pt x="3" y="191"/>
                  <a:pt x="3" y="267"/>
                </a:cubicBezTo>
                <a:cubicBezTo>
                  <a:pt x="38" y="252"/>
                  <a:pt x="64" y="243"/>
                  <a:pt x="87" y="230"/>
                </a:cubicBezTo>
                <a:cubicBezTo>
                  <a:pt x="131" y="204"/>
                  <a:pt x="184" y="211"/>
                  <a:pt x="214" y="249"/>
                </a:cubicBezTo>
                <a:cubicBezTo>
                  <a:pt x="244" y="286"/>
                  <a:pt x="242" y="338"/>
                  <a:pt x="208" y="373"/>
                </a:cubicBezTo>
                <a:cubicBezTo>
                  <a:pt x="176" y="407"/>
                  <a:pt x="125" y="409"/>
                  <a:pt x="84" y="384"/>
                </a:cubicBezTo>
                <a:cubicBezTo>
                  <a:pt x="62" y="370"/>
                  <a:pt x="35" y="364"/>
                  <a:pt x="3" y="352"/>
                </a:cubicBezTo>
                <a:cubicBezTo>
                  <a:pt x="3" y="418"/>
                  <a:pt x="2" y="470"/>
                  <a:pt x="3" y="522"/>
                </a:cubicBezTo>
                <a:cubicBezTo>
                  <a:pt x="3" y="586"/>
                  <a:pt x="30" y="613"/>
                  <a:pt x="94" y="614"/>
                </a:cubicBezTo>
                <a:cubicBezTo>
                  <a:pt x="147" y="615"/>
                  <a:pt x="200" y="614"/>
                  <a:pt x="266" y="614"/>
                </a:cubicBezTo>
                <a:cubicBezTo>
                  <a:pt x="253" y="647"/>
                  <a:pt x="246" y="672"/>
                  <a:pt x="233" y="694"/>
                </a:cubicBezTo>
                <a:cubicBezTo>
                  <a:pt x="206" y="738"/>
                  <a:pt x="210" y="790"/>
                  <a:pt x="247" y="822"/>
                </a:cubicBezTo>
                <a:cubicBezTo>
                  <a:pt x="283" y="854"/>
                  <a:pt x="334" y="854"/>
                  <a:pt x="371" y="822"/>
                </a:cubicBezTo>
                <a:cubicBezTo>
                  <a:pt x="408" y="791"/>
                  <a:pt x="412" y="738"/>
                  <a:pt x="385" y="695"/>
                </a:cubicBezTo>
                <a:cubicBezTo>
                  <a:pt x="372" y="673"/>
                  <a:pt x="365" y="648"/>
                  <a:pt x="351" y="614"/>
                </a:cubicBezTo>
                <a:cubicBezTo>
                  <a:pt x="423" y="614"/>
                  <a:pt x="478" y="615"/>
                  <a:pt x="533" y="614"/>
                </a:cubicBezTo>
                <a:cubicBezTo>
                  <a:pt x="564" y="613"/>
                  <a:pt x="587" y="603"/>
                  <a:pt x="601" y="585"/>
                </a:cubicBezTo>
                <a:cubicBezTo>
                  <a:pt x="596" y="529"/>
                  <a:pt x="584" y="473"/>
                  <a:pt x="562" y="417"/>
                </a:cubicBezTo>
                <a:close/>
              </a:path>
            </a:pathLst>
          </a:custGeom>
          <a:solidFill>
            <a:schemeClr val="accent2">
              <a:alpha val="57000"/>
            </a:schemeClr>
          </a:solidFill>
          <a:ln>
            <a:noFill/>
          </a:ln>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Freeform 7"/>
          <p:cNvSpPr>
            <a:spLocks/>
          </p:cNvSpPr>
          <p:nvPr/>
        </p:nvSpPr>
        <p:spPr bwMode="auto">
          <a:xfrm>
            <a:off x="5562441" y="4289701"/>
            <a:ext cx="1891028" cy="1359575"/>
          </a:xfrm>
          <a:custGeom>
            <a:avLst/>
            <a:gdLst>
              <a:gd name="T0" fmla="*/ 839 w 839"/>
              <a:gd name="T1" fmla="*/ 33 h 603"/>
              <a:gd name="T2" fmla="*/ 778 w 839"/>
              <a:gd name="T3" fmla="*/ 2 h 603"/>
              <a:gd name="T4" fmla="*/ 622 w 839"/>
              <a:gd name="T5" fmla="*/ 2 h 603"/>
              <a:gd name="T6" fmla="*/ 620 w 839"/>
              <a:gd name="T7" fmla="*/ 18 h 603"/>
              <a:gd name="T8" fmla="*/ 638 w 839"/>
              <a:gd name="T9" fmla="*/ 47 h 603"/>
              <a:gd name="T10" fmla="*/ 622 w 839"/>
              <a:gd name="T11" fmla="*/ 205 h 603"/>
              <a:gd name="T12" fmla="*/ 471 w 839"/>
              <a:gd name="T13" fmla="*/ 206 h 603"/>
              <a:gd name="T14" fmla="*/ 454 w 839"/>
              <a:gd name="T15" fmla="*/ 48 h 603"/>
              <a:gd name="T16" fmla="*/ 479 w 839"/>
              <a:gd name="T17" fmla="*/ 1 h 603"/>
              <a:gd name="T18" fmla="*/ 340 w 839"/>
              <a:gd name="T19" fmla="*/ 1 h 603"/>
              <a:gd name="T20" fmla="*/ 239 w 839"/>
              <a:gd name="T21" fmla="*/ 100 h 603"/>
              <a:gd name="T22" fmla="*/ 239 w 839"/>
              <a:gd name="T23" fmla="*/ 266 h 603"/>
              <a:gd name="T24" fmla="*/ 158 w 839"/>
              <a:gd name="T25" fmla="*/ 231 h 603"/>
              <a:gd name="T26" fmla="*/ 30 w 839"/>
              <a:gd name="T27" fmla="*/ 247 h 603"/>
              <a:gd name="T28" fmla="*/ 33 w 839"/>
              <a:gd name="T29" fmla="*/ 371 h 603"/>
              <a:gd name="T30" fmla="*/ 161 w 839"/>
              <a:gd name="T31" fmla="*/ 384 h 603"/>
              <a:gd name="T32" fmla="*/ 240 w 839"/>
              <a:gd name="T33" fmla="*/ 350 h 603"/>
              <a:gd name="T34" fmla="*/ 240 w 839"/>
              <a:gd name="T35" fmla="*/ 533 h 603"/>
              <a:gd name="T36" fmla="*/ 276 w 839"/>
              <a:gd name="T37" fmla="*/ 603 h 603"/>
              <a:gd name="T38" fmla="*/ 351 w 839"/>
              <a:gd name="T39" fmla="*/ 593 h 603"/>
              <a:gd name="T40" fmla="*/ 839 w 839"/>
              <a:gd name="T41" fmla="*/ 3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9" h="603">
                <a:moveTo>
                  <a:pt x="839" y="33"/>
                </a:moveTo>
                <a:cubicBezTo>
                  <a:pt x="827" y="14"/>
                  <a:pt x="806" y="3"/>
                  <a:pt x="778" y="2"/>
                </a:cubicBezTo>
                <a:cubicBezTo>
                  <a:pt x="727" y="0"/>
                  <a:pt x="675" y="2"/>
                  <a:pt x="622" y="2"/>
                </a:cubicBezTo>
                <a:cubicBezTo>
                  <a:pt x="621" y="12"/>
                  <a:pt x="619" y="16"/>
                  <a:pt x="620" y="18"/>
                </a:cubicBezTo>
                <a:cubicBezTo>
                  <a:pt x="626" y="28"/>
                  <a:pt x="631" y="37"/>
                  <a:pt x="638" y="47"/>
                </a:cubicBezTo>
                <a:cubicBezTo>
                  <a:pt x="674" y="101"/>
                  <a:pt x="668" y="166"/>
                  <a:pt x="622" y="205"/>
                </a:cubicBezTo>
                <a:cubicBezTo>
                  <a:pt x="578" y="243"/>
                  <a:pt x="517" y="244"/>
                  <a:pt x="471" y="206"/>
                </a:cubicBezTo>
                <a:cubicBezTo>
                  <a:pt x="426" y="169"/>
                  <a:pt x="419" y="102"/>
                  <a:pt x="454" y="48"/>
                </a:cubicBezTo>
                <a:cubicBezTo>
                  <a:pt x="462" y="36"/>
                  <a:pt x="468" y="22"/>
                  <a:pt x="479" y="1"/>
                </a:cubicBezTo>
                <a:cubicBezTo>
                  <a:pt x="426" y="1"/>
                  <a:pt x="383" y="1"/>
                  <a:pt x="340" y="1"/>
                </a:cubicBezTo>
                <a:cubicBezTo>
                  <a:pt x="266" y="2"/>
                  <a:pt x="240" y="27"/>
                  <a:pt x="239" y="100"/>
                </a:cubicBezTo>
                <a:cubicBezTo>
                  <a:pt x="239" y="151"/>
                  <a:pt x="239" y="202"/>
                  <a:pt x="239" y="266"/>
                </a:cubicBezTo>
                <a:cubicBezTo>
                  <a:pt x="205" y="252"/>
                  <a:pt x="180" y="244"/>
                  <a:pt x="158" y="231"/>
                </a:cubicBezTo>
                <a:cubicBezTo>
                  <a:pt x="114" y="205"/>
                  <a:pt x="61" y="210"/>
                  <a:pt x="30" y="247"/>
                </a:cubicBezTo>
                <a:cubicBezTo>
                  <a:pt x="0" y="284"/>
                  <a:pt x="1" y="335"/>
                  <a:pt x="33" y="371"/>
                </a:cubicBezTo>
                <a:cubicBezTo>
                  <a:pt x="65" y="407"/>
                  <a:pt x="118" y="411"/>
                  <a:pt x="161" y="384"/>
                </a:cubicBezTo>
                <a:cubicBezTo>
                  <a:pt x="182" y="370"/>
                  <a:pt x="207" y="364"/>
                  <a:pt x="240" y="350"/>
                </a:cubicBezTo>
                <a:cubicBezTo>
                  <a:pt x="240" y="420"/>
                  <a:pt x="239" y="477"/>
                  <a:pt x="240" y="533"/>
                </a:cubicBezTo>
                <a:cubicBezTo>
                  <a:pt x="241" y="567"/>
                  <a:pt x="253" y="591"/>
                  <a:pt x="276" y="603"/>
                </a:cubicBezTo>
                <a:cubicBezTo>
                  <a:pt x="301" y="602"/>
                  <a:pt x="326" y="598"/>
                  <a:pt x="351" y="593"/>
                </a:cubicBezTo>
                <a:cubicBezTo>
                  <a:pt x="634" y="537"/>
                  <a:pt x="825" y="300"/>
                  <a:pt x="839" y="33"/>
                </a:cubicBezTo>
                <a:close/>
              </a:path>
            </a:pathLst>
          </a:custGeom>
          <a:solidFill>
            <a:schemeClr val="accent3"/>
          </a:solidFill>
          <a:ln>
            <a:noFill/>
          </a:ln>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9" name="Freeform 8"/>
          <p:cNvSpPr>
            <a:spLocks/>
          </p:cNvSpPr>
          <p:nvPr/>
        </p:nvSpPr>
        <p:spPr bwMode="auto">
          <a:xfrm>
            <a:off x="6104773" y="2103595"/>
            <a:ext cx="1810121" cy="526696"/>
          </a:xfrm>
          <a:custGeom>
            <a:avLst/>
            <a:gdLst>
              <a:gd name="T0" fmla="*/ 679 w 803"/>
              <a:gd name="T1" fmla="*/ 91 h 234"/>
              <a:gd name="T2" fmla="*/ 415 w 803"/>
              <a:gd name="T3" fmla="*/ 68 h 234"/>
              <a:gd name="T4" fmla="*/ 307 w 803"/>
              <a:gd name="T5" fmla="*/ 27 h 234"/>
              <a:gd name="T6" fmla="*/ 101 w 803"/>
              <a:gd name="T7" fmla="*/ 60 h 234"/>
              <a:gd name="T8" fmla="*/ 0 w 803"/>
              <a:gd name="T9" fmla="*/ 234 h 234"/>
              <a:gd name="T10" fmla="*/ 75 w 803"/>
              <a:gd name="T11" fmla="*/ 234 h 234"/>
              <a:gd name="T12" fmla="*/ 80 w 803"/>
              <a:gd name="T13" fmla="*/ 213 h 234"/>
              <a:gd name="T14" fmla="*/ 283 w 803"/>
              <a:gd name="T15" fmla="*/ 97 h 234"/>
              <a:gd name="T16" fmla="*/ 389 w 803"/>
              <a:gd name="T17" fmla="*/ 137 h 234"/>
              <a:gd name="T18" fmla="*/ 613 w 803"/>
              <a:gd name="T19" fmla="*/ 177 h 234"/>
              <a:gd name="T20" fmla="*/ 803 w 803"/>
              <a:gd name="T21" fmla="*/ 142 h 234"/>
              <a:gd name="T22" fmla="*/ 803 w 803"/>
              <a:gd name="T23" fmla="*/ 63 h 234"/>
              <a:gd name="T24" fmla="*/ 679 w 803"/>
              <a:gd name="T25" fmla="*/ 9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3" h="234">
                <a:moveTo>
                  <a:pt x="679" y="91"/>
                </a:moveTo>
                <a:cubicBezTo>
                  <a:pt x="588" y="115"/>
                  <a:pt x="501" y="109"/>
                  <a:pt x="415" y="68"/>
                </a:cubicBezTo>
                <a:cubicBezTo>
                  <a:pt x="381" y="52"/>
                  <a:pt x="344" y="40"/>
                  <a:pt x="307" y="27"/>
                </a:cubicBezTo>
                <a:cubicBezTo>
                  <a:pt x="233" y="0"/>
                  <a:pt x="164" y="17"/>
                  <a:pt x="101" y="60"/>
                </a:cubicBezTo>
                <a:cubicBezTo>
                  <a:pt x="40" y="101"/>
                  <a:pt x="11" y="162"/>
                  <a:pt x="0" y="234"/>
                </a:cubicBezTo>
                <a:cubicBezTo>
                  <a:pt x="75" y="234"/>
                  <a:pt x="75" y="234"/>
                  <a:pt x="75" y="234"/>
                </a:cubicBezTo>
                <a:cubicBezTo>
                  <a:pt x="77" y="226"/>
                  <a:pt x="78" y="219"/>
                  <a:pt x="80" y="213"/>
                </a:cubicBezTo>
                <a:cubicBezTo>
                  <a:pt x="103" y="118"/>
                  <a:pt x="212" y="67"/>
                  <a:pt x="283" y="97"/>
                </a:cubicBezTo>
                <a:cubicBezTo>
                  <a:pt x="317" y="112"/>
                  <a:pt x="354" y="123"/>
                  <a:pt x="389" y="137"/>
                </a:cubicBezTo>
                <a:cubicBezTo>
                  <a:pt x="461" y="166"/>
                  <a:pt x="533" y="192"/>
                  <a:pt x="613" y="177"/>
                </a:cubicBezTo>
                <a:cubicBezTo>
                  <a:pt x="677" y="164"/>
                  <a:pt x="740" y="153"/>
                  <a:pt x="803" y="142"/>
                </a:cubicBezTo>
                <a:cubicBezTo>
                  <a:pt x="803" y="113"/>
                  <a:pt x="803" y="89"/>
                  <a:pt x="803" y="63"/>
                </a:cubicBezTo>
                <a:cubicBezTo>
                  <a:pt x="760" y="73"/>
                  <a:pt x="719" y="80"/>
                  <a:pt x="679" y="91"/>
                </a:cubicBezTo>
                <a:close/>
              </a:path>
            </a:pathLst>
          </a:custGeom>
          <a:solidFill>
            <a:schemeClr val="accent1"/>
          </a:solidFill>
          <a:ln>
            <a:noFill/>
          </a:ln>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 name="Group 9"/>
          <p:cNvGrpSpPr/>
          <p:nvPr/>
        </p:nvGrpSpPr>
        <p:grpSpPr>
          <a:xfrm>
            <a:off x="7143086" y="2833720"/>
            <a:ext cx="2374892" cy="580755"/>
            <a:chOff x="5431395" y="2368916"/>
            <a:chExt cx="2376489" cy="581144"/>
          </a:xfrm>
          <a:solidFill>
            <a:schemeClr val="accent2"/>
          </a:solidFill>
        </p:grpSpPr>
        <p:cxnSp>
          <p:nvCxnSpPr>
            <p:cNvPr id="11" name="Straight Connector 10"/>
            <p:cNvCxnSpPr/>
            <p:nvPr/>
          </p:nvCxnSpPr>
          <p:spPr bwMode="auto">
            <a:xfrm flipV="1">
              <a:off x="5431395" y="2573456"/>
              <a:ext cx="403756" cy="376604"/>
            </a:xfrm>
            <a:prstGeom prst="line">
              <a:avLst/>
            </a:prstGeom>
            <a:grpFill/>
            <a:ln w="12700" cap="flat" cmpd="sng" algn="ctr">
              <a:solidFill>
                <a:schemeClr val="accent2"/>
              </a:solidFill>
              <a:prstDash val="sysDash"/>
              <a:round/>
              <a:headEnd type="none" w="med" len="med"/>
              <a:tailEnd type="none" w="med" len="med"/>
            </a:ln>
            <a:effectLst/>
          </p:spPr>
        </p:cxnSp>
        <p:cxnSp>
          <p:nvCxnSpPr>
            <p:cNvPr id="12" name="Straight Connector 11"/>
            <p:cNvCxnSpPr/>
            <p:nvPr/>
          </p:nvCxnSpPr>
          <p:spPr bwMode="auto">
            <a:xfrm>
              <a:off x="6022960" y="2463861"/>
              <a:ext cx="1599407" cy="0"/>
            </a:xfrm>
            <a:prstGeom prst="line">
              <a:avLst/>
            </a:prstGeom>
            <a:grpFill/>
            <a:ln w="12700" cap="flat" cmpd="sng" algn="ctr">
              <a:solidFill>
                <a:schemeClr val="accent2"/>
              </a:solidFill>
              <a:prstDash val="sysDash"/>
              <a:round/>
              <a:headEnd type="none" w="med" len="med"/>
              <a:tailEnd type="none" w="med" len="med"/>
            </a:ln>
            <a:effectLst/>
          </p:spPr>
        </p:cxnSp>
        <p:grpSp>
          <p:nvGrpSpPr>
            <p:cNvPr id="3" name="Group 12"/>
            <p:cNvGrpSpPr/>
            <p:nvPr/>
          </p:nvGrpSpPr>
          <p:grpSpPr>
            <a:xfrm flipV="1">
              <a:off x="5828053" y="2384381"/>
              <a:ext cx="194907" cy="194907"/>
              <a:chOff x="6511702" y="5419514"/>
              <a:chExt cx="194907" cy="194907"/>
            </a:xfrm>
            <a:grpFill/>
          </p:grpSpPr>
          <p:sp>
            <p:nvSpPr>
              <p:cNvPr id="17"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2"/>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8"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 name="Group 13"/>
            <p:cNvGrpSpPr/>
            <p:nvPr/>
          </p:nvGrpSpPr>
          <p:grpSpPr>
            <a:xfrm flipV="1">
              <a:off x="7612977" y="2368916"/>
              <a:ext cx="194907" cy="194907"/>
              <a:chOff x="6511702" y="5419514"/>
              <a:chExt cx="194907" cy="194907"/>
            </a:xfrm>
            <a:grpFill/>
          </p:grpSpPr>
          <p:sp>
            <p:nvSpPr>
              <p:cNvPr id="15"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2"/>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6"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grpSp>
        <p:nvGrpSpPr>
          <p:cNvPr id="5" name="Group 18"/>
          <p:cNvGrpSpPr/>
          <p:nvPr/>
        </p:nvGrpSpPr>
        <p:grpSpPr>
          <a:xfrm>
            <a:off x="6906615" y="5332720"/>
            <a:ext cx="2374892" cy="580755"/>
            <a:chOff x="5194765" y="4869597"/>
            <a:chExt cx="2376489" cy="581144"/>
          </a:xfrm>
          <a:solidFill>
            <a:schemeClr val="accent3"/>
          </a:solidFill>
        </p:grpSpPr>
        <p:cxnSp>
          <p:nvCxnSpPr>
            <p:cNvPr id="20" name="Straight Connector 19"/>
            <p:cNvCxnSpPr/>
            <p:nvPr/>
          </p:nvCxnSpPr>
          <p:spPr bwMode="auto">
            <a:xfrm>
              <a:off x="5194765" y="4869597"/>
              <a:ext cx="403756" cy="376604"/>
            </a:xfrm>
            <a:prstGeom prst="line">
              <a:avLst/>
            </a:prstGeom>
            <a:grpFill/>
            <a:ln w="12700" cap="flat" cmpd="sng" algn="ctr">
              <a:solidFill>
                <a:schemeClr val="accent3"/>
              </a:solidFill>
              <a:prstDash val="sysDash"/>
              <a:round/>
              <a:headEnd type="none" w="med" len="med"/>
              <a:tailEnd type="none" w="med" len="med"/>
            </a:ln>
            <a:effectLst/>
          </p:spPr>
        </p:cxnSp>
        <p:cxnSp>
          <p:nvCxnSpPr>
            <p:cNvPr id="21" name="Straight Connector 20"/>
            <p:cNvCxnSpPr/>
            <p:nvPr/>
          </p:nvCxnSpPr>
          <p:spPr bwMode="auto">
            <a:xfrm flipV="1">
              <a:off x="5786330" y="5355796"/>
              <a:ext cx="1599407" cy="0"/>
            </a:xfrm>
            <a:prstGeom prst="line">
              <a:avLst/>
            </a:prstGeom>
            <a:grpFill/>
            <a:ln w="12700" cap="flat" cmpd="sng" algn="ctr">
              <a:solidFill>
                <a:schemeClr val="accent3"/>
              </a:solidFill>
              <a:prstDash val="sysDash"/>
              <a:round/>
              <a:headEnd type="none" w="med" len="med"/>
              <a:tailEnd type="none" w="med" len="med"/>
            </a:ln>
            <a:effectLst/>
          </p:spPr>
        </p:cxnSp>
        <p:grpSp>
          <p:nvGrpSpPr>
            <p:cNvPr id="10" name="Group 21"/>
            <p:cNvGrpSpPr/>
            <p:nvPr/>
          </p:nvGrpSpPr>
          <p:grpSpPr>
            <a:xfrm>
              <a:off x="5591423" y="5240369"/>
              <a:ext cx="194907" cy="194907"/>
              <a:chOff x="6511702" y="5419514"/>
              <a:chExt cx="194907" cy="194907"/>
            </a:xfrm>
            <a:grpFill/>
          </p:grpSpPr>
          <p:sp>
            <p:nvSpPr>
              <p:cNvPr id="26"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3"/>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7"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3"/>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3" name="Group 22"/>
            <p:cNvGrpSpPr/>
            <p:nvPr/>
          </p:nvGrpSpPr>
          <p:grpSpPr>
            <a:xfrm>
              <a:off x="7376347" y="5255834"/>
              <a:ext cx="194907" cy="194907"/>
              <a:chOff x="6511702" y="5419514"/>
              <a:chExt cx="194907" cy="194907"/>
            </a:xfrm>
            <a:grpFill/>
          </p:grpSpPr>
          <p:sp>
            <p:nvSpPr>
              <p:cNvPr id="24"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3"/>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5"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3"/>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cxnSp>
        <p:nvCxnSpPr>
          <p:cNvPr id="28" name="Straight Connector 27"/>
          <p:cNvCxnSpPr/>
          <p:nvPr/>
        </p:nvCxnSpPr>
        <p:spPr bwMode="auto">
          <a:xfrm flipH="1">
            <a:off x="4696919" y="5211775"/>
            <a:ext cx="403485" cy="376352"/>
          </a:xfrm>
          <a:prstGeom prst="line">
            <a:avLst/>
          </a:prstGeom>
          <a:noFill/>
          <a:ln w="12700" cap="flat" cmpd="sng" algn="ctr">
            <a:solidFill>
              <a:schemeClr val="accent4"/>
            </a:solidFill>
            <a:prstDash val="sysDash"/>
            <a:round/>
            <a:headEnd type="none" w="med" len="med"/>
            <a:tailEnd type="none" w="med" len="med"/>
          </a:ln>
          <a:effectLst/>
        </p:spPr>
      </p:cxnSp>
      <p:cxnSp>
        <p:nvCxnSpPr>
          <p:cNvPr id="29" name="Straight Connector 28"/>
          <p:cNvCxnSpPr/>
          <p:nvPr/>
        </p:nvCxnSpPr>
        <p:spPr bwMode="auto">
          <a:xfrm flipH="1" flipV="1">
            <a:off x="2910909" y="5697648"/>
            <a:ext cx="1598332" cy="0"/>
          </a:xfrm>
          <a:prstGeom prst="line">
            <a:avLst/>
          </a:prstGeom>
          <a:noFill/>
          <a:ln w="12700" cap="flat" cmpd="sng" algn="ctr">
            <a:solidFill>
              <a:schemeClr val="accent4"/>
            </a:solidFill>
            <a:prstDash val="sysDash"/>
            <a:round/>
            <a:headEnd type="none" w="med" len="med"/>
            <a:tailEnd type="none" w="med" len="med"/>
          </a:ln>
          <a:effectLst/>
        </p:spPr>
      </p:cxnSp>
      <p:grpSp>
        <p:nvGrpSpPr>
          <p:cNvPr id="14" name="Group 29"/>
          <p:cNvGrpSpPr/>
          <p:nvPr/>
        </p:nvGrpSpPr>
        <p:grpSpPr>
          <a:xfrm flipH="1">
            <a:off x="4509237" y="5582299"/>
            <a:ext cx="194776" cy="194776"/>
            <a:chOff x="6511702" y="5419514"/>
            <a:chExt cx="194907" cy="194907"/>
          </a:xfrm>
          <a:solidFill>
            <a:schemeClr val="accent4"/>
          </a:solidFill>
        </p:grpSpPr>
        <p:sp>
          <p:nvSpPr>
            <p:cNvPr id="31"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4"/>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2"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4"/>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19" name="Group 32"/>
          <p:cNvGrpSpPr/>
          <p:nvPr/>
        </p:nvGrpSpPr>
        <p:grpSpPr>
          <a:xfrm flipH="1">
            <a:off x="2725512" y="5597753"/>
            <a:ext cx="194776" cy="194776"/>
            <a:chOff x="6511702" y="5419514"/>
            <a:chExt cx="194907" cy="194907"/>
          </a:xfrm>
          <a:solidFill>
            <a:schemeClr val="accent4"/>
          </a:solidFill>
        </p:grpSpPr>
        <p:sp>
          <p:nvSpPr>
            <p:cNvPr id="34" name="Freeform 21"/>
            <p:cNvSpPr>
              <a:spLocks noEditPoints="1"/>
            </p:cNvSpPr>
            <p:nvPr/>
          </p:nvSpPr>
          <p:spPr bwMode="auto">
            <a:xfrm flipH="1" flipV="1">
              <a:off x="6542960" y="5449214"/>
              <a:ext cx="134229" cy="135507"/>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12 h 50"/>
                <a:gd name="T12" fmla="*/ 12 w 50"/>
                <a:gd name="T13" fmla="*/ 25 h 50"/>
                <a:gd name="T14" fmla="*/ 25 w 50"/>
                <a:gd name="T15" fmla="*/ 38 h 50"/>
                <a:gd name="T16" fmla="*/ 38 w 50"/>
                <a:gd name="T17" fmla="*/ 25 h 50"/>
                <a:gd name="T18" fmla="*/ 25 w 50"/>
                <a:gd name="T1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12"/>
                  </a:moveTo>
                  <a:cubicBezTo>
                    <a:pt x="18" y="12"/>
                    <a:pt x="12" y="18"/>
                    <a:pt x="12" y="25"/>
                  </a:cubicBezTo>
                  <a:cubicBezTo>
                    <a:pt x="12" y="32"/>
                    <a:pt x="18" y="38"/>
                    <a:pt x="25" y="38"/>
                  </a:cubicBezTo>
                  <a:cubicBezTo>
                    <a:pt x="32" y="38"/>
                    <a:pt x="38" y="32"/>
                    <a:pt x="38" y="25"/>
                  </a:cubicBezTo>
                  <a:cubicBezTo>
                    <a:pt x="38" y="18"/>
                    <a:pt x="32" y="12"/>
                    <a:pt x="25" y="12"/>
                  </a:cubicBezTo>
                  <a:close/>
                </a:path>
              </a:pathLst>
            </a:custGeom>
            <a:grpFill/>
            <a:ln w="9525">
              <a:solidFill>
                <a:schemeClr val="accent4"/>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5" name="Freeform 22"/>
            <p:cNvSpPr>
              <a:spLocks noEditPoints="1"/>
            </p:cNvSpPr>
            <p:nvPr/>
          </p:nvSpPr>
          <p:spPr bwMode="auto">
            <a:xfrm flipH="1" flipV="1">
              <a:off x="6511702" y="541951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4"/>
              </a:solidFill>
              <a:round/>
              <a:headEnd/>
              <a:tailEnd/>
            </a:ln>
          </p:spPr>
          <p:txBody>
            <a:bodyPr vert="horz" wrap="square" lIns="91379" tIns="45688" rIns="91379" bIns="45688" numCol="1" anchor="t" anchorCtr="0" compatLnSpc="1">
              <a:prstTxWarp prst="textNoShape">
                <a:avLst/>
              </a:prstTxWarp>
            </a:bodyPr>
            <a:lstStyle/>
            <a:p>
              <a:pPr>
                <a:lnSpc>
                  <a:spcPct val="120000"/>
                </a:lnSpc>
              </a:pPr>
              <a:endParaRPr lang="en-US"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22" name="Group 35"/>
          <p:cNvGrpSpPr/>
          <p:nvPr/>
        </p:nvGrpSpPr>
        <p:grpSpPr>
          <a:xfrm>
            <a:off x="5034461" y="4447959"/>
            <a:ext cx="401816" cy="396824"/>
            <a:chOff x="-2792595" y="1299030"/>
            <a:chExt cx="1030470" cy="1017672"/>
          </a:xfrm>
          <a:solidFill>
            <a:schemeClr val="bg1"/>
          </a:solidFill>
        </p:grpSpPr>
        <p:sp>
          <p:nvSpPr>
            <p:cNvPr id="37" name="Freeform 57"/>
            <p:cNvSpPr>
              <a:spLocks/>
            </p:cNvSpPr>
            <p:nvPr/>
          </p:nvSpPr>
          <p:spPr bwMode="auto">
            <a:xfrm>
              <a:off x="-2670185" y="1319617"/>
              <a:ext cx="908060" cy="669917"/>
            </a:xfrm>
            <a:custGeom>
              <a:avLst/>
              <a:gdLst>
                <a:gd name="T0" fmla="*/ 1182 w 1528"/>
                <a:gd name="T1" fmla="*/ 61 h 1127"/>
                <a:gd name="T2" fmla="*/ 1386 w 1528"/>
                <a:gd name="T3" fmla="*/ 25 h 1127"/>
                <a:gd name="T4" fmla="*/ 1508 w 1528"/>
                <a:gd name="T5" fmla="*/ 4 h 1127"/>
                <a:gd name="T6" fmla="*/ 1525 w 1528"/>
                <a:gd name="T7" fmla="*/ 20 h 1127"/>
                <a:gd name="T8" fmla="*/ 1471 w 1528"/>
                <a:gd name="T9" fmla="*/ 296 h 1127"/>
                <a:gd name="T10" fmla="*/ 1460 w 1528"/>
                <a:gd name="T11" fmla="*/ 353 h 1127"/>
                <a:gd name="T12" fmla="*/ 1403 w 1528"/>
                <a:gd name="T13" fmla="*/ 292 h 1127"/>
                <a:gd name="T14" fmla="*/ 1369 w 1528"/>
                <a:gd name="T15" fmla="*/ 290 h 1127"/>
                <a:gd name="T16" fmla="*/ 1185 w 1528"/>
                <a:gd name="T17" fmla="*/ 471 h 1127"/>
                <a:gd name="T18" fmla="*/ 741 w 1528"/>
                <a:gd name="T19" fmla="*/ 904 h 1127"/>
                <a:gd name="T20" fmla="*/ 713 w 1528"/>
                <a:gd name="T21" fmla="*/ 904 h 1127"/>
                <a:gd name="T22" fmla="*/ 546 w 1528"/>
                <a:gd name="T23" fmla="*/ 744 h 1127"/>
                <a:gd name="T24" fmla="*/ 516 w 1528"/>
                <a:gd name="T25" fmla="*/ 744 h 1127"/>
                <a:gd name="T26" fmla="*/ 147 w 1528"/>
                <a:gd name="T27" fmla="*/ 1114 h 1127"/>
                <a:gd name="T28" fmla="*/ 115 w 1528"/>
                <a:gd name="T29" fmla="*/ 1113 h 1127"/>
                <a:gd name="T30" fmla="*/ 12 w 1528"/>
                <a:gd name="T31" fmla="*/ 1011 h 1127"/>
                <a:gd name="T32" fmla="*/ 10 w 1528"/>
                <a:gd name="T33" fmla="*/ 988 h 1127"/>
                <a:gd name="T34" fmla="*/ 524 w 1528"/>
                <a:gd name="T35" fmla="*/ 475 h 1127"/>
                <a:gd name="T36" fmla="*/ 548 w 1528"/>
                <a:gd name="T37" fmla="*/ 477 h 1127"/>
                <a:gd name="T38" fmla="*/ 716 w 1528"/>
                <a:gd name="T39" fmla="*/ 636 h 1127"/>
                <a:gd name="T40" fmla="*/ 738 w 1528"/>
                <a:gd name="T41" fmla="*/ 636 h 1127"/>
                <a:gd name="T42" fmla="*/ 1147 w 1528"/>
                <a:gd name="T43" fmla="*/ 242 h 1127"/>
                <a:gd name="T44" fmla="*/ 1241 w 1528"/>
                <a:gd name="T45" fmla="*/ 153 h 1127"/>
                <a:gd name="T46" fmla="*/ 1242 w 1528"/>
                <a:gd name="T47" fmla="*/ 127 h 1127"/>
                <a:gd name="T48" fmla="*/ 1178 w 1528"/>
                <a:gd name="T49" fmla="*/ 67 h 1127"/>
                <a:gd name="T50" fmla="*/ 1182 w 1528"/>
                <a:gd name="T51" fmla="*/ 6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8" h="1127">
                  <a:moveTo>
                    <a:pt x="1182" y="61"/>
                  </a:moveTo>
                  <a:cubicBezTo>
                    <a:pt x="1250" y="49"/>
                    <a:pt x="1318" y="37"/>
                    <a:pt x="1386" y="25"/>
                  </a:cubicBezTo>
                  <a:cubicBezTo>
                    <a:pt x="1427" y="18"/>
                    <a:pt x="1468" y="12"/>
                    <a:pt x="1508" y="4"/>
                  </a:cubicBezTo>
                  <a:cubicBezTo>
                    <a:pt x="1525" y="0"/>
                    <a:pt x="1528" y="5"/>
                    <a:pt x="1525" y="20"/>
                  </a:cubicBezTo>
                  <a:cubicBezTo>
                    <a:pt x="1506" y="112"/>
                    <a:pt x="1489" y="204"/>
                    <a:pt x="1471" y="296"/>
                  </a:cubicBezTo>
                  <a:cubicBezTo>
                    <a:pt x="1468" y="313"/>
                    <a:pt x="1464" y="330"/>
                    <a:pt x="1460" y="353"/>
                  </a:cubicBezTo>
                  <a:cubicBezTo>
                    <a:pt x="1439" y="330"/>
                    <a:pt x="1420" y="312"/>
                    <a:pt x="1403" y="292"/>
                  </a:cubicBezTo>
                  <a:cubicBezTo>
                    <a:pt x="1391" y="277"/>
                    <a:pt x="1383" y="276"/>
                    <a:pt x="1369" y="290"/>
                  </a:cubicBezTo>
                  <a:cubicBezTo>
                    <a:pt x="1308" y="351"/>
                    <a:pt x="1246" y="411"/>
                    <a:pt x="1185" y="471"/>
                  </a:cubicBezTo>
                  <a:cubicBezTo>
                    <a:pt x="1037" y="615"/>
                    <a:pt x="889" y="759"/>
                    <a:pt x="741" y="904"/>
                  </a:cubicBezTo>
                  <a:cubicBezTo>
                    <a:pt x="730" y="915"/>
                    <a:pt x="725" y="915"/>
                    <a:pt x="713" y="904"/>
                  </a:cubicBezTo>
                  <a:cubicBezTo>
                    <a:pt x="658" y="850"/>
                    <a:pt x="601" y="798"/>
                    <a:pt x="546" y="744"/>
                  </a:cubicBezTo>
                  <a:cubicBezTo>
                    <a:pt x="534" y="733"/>
                    <a:pt x="528" y="732"/>
                    <a:pt x="516" y="744"/>
                  </a:cubicBezTo>
                  <a:cubicBezTo>
                    <a:pt x="393" y="868"/>
                    <a:pt x="270" y="990"/>
                    <a:pt x="147" y="1114"/>
                  </a:cubicBezTo>
                  <a:cubicBezTo>
                    <a:pt x="134" y="1127"/>
                    <a:pt x="128" y="1126"/>
                    <a:pt x="115" y="1113"/>
                  </a:cubicBezTo>
                  <a:cubicBezTo>
                    <a:pt x="82" y="1078"/>
                    <a:pt x="47" y="1045"/>
                    <a:pt x="12" y="1011"/>
                  </a:cubicBezTo>
                  <a:cubicBezTo>
                    <a:pt x="3" y="1003"/>
                    <a:pt x="0" y="998"/>
                    <a:pt x="10" y="988"/>
                  </a:cubicBezTo>
                  <a:cubicBezTo>
                    <a:pt x="182" y="817"/>
                    <a:pt x="353" y="647"/>
                    <a:pt x="524" y="475"/>
                  </a:cubicBezTo>
                  <a:cubicBezTo>
                    <a:pt x="535" y="465"/>
                    <a:pt x="540" y="469"/>
                    <a:pt x="548" y="477"/>
                  </a:cubicBezTo>
                  <a:cubicBezTo>
                    <a:pt x="604" y="530"/>
                    <a:pt x="661" y="582"/>
                    <a:pt x="716" y="636"/>
                  </a:cubicBezTo>
                  <a:cubicBezTo>
                    <a:pt x="725" y="644"/>
                    <a:pt x="729" y="644"/>
                    <a:pt x="738" y="636"/>
                  </a:cubicBezTo>
                  <a:cubicBezTo>
                    <a:pt x="874" y="504"/>
                    <a:pt x="1011" y="373"/>
                    <a:pt x="1147" y="242"/>
                  </a:cubicBezTo>
                  <a:cubicBezTo>
                    <a:pt x="1178" y="212"/>
                    <a:pt x="1209" y="182"/>
                    <a:pt x="1241" y="153"/>
                  </a:cubicBezTo>
                  <a:cubicBezTo>
                    <a:pt x="1251" y="143"/>
                    <a:pt x="1254" y="137"/>
                    <a:pt x="1242" y="127"/>
                  </a:cubicBezTo>
                  <a:cubicBezTo>
                    <a:pt x="1220" y="108"/>
                    <a:pt x="1199" y="87"/>
                    <a:pt x="1178" y="67"/>
                  </a:cubicBezTo>
                  <a:cubicBezTo>
                    <a:pt x="1179" y="65"/>
                    <a:pt x="1181" y="63"/>
                    <a:pt x="118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8" name="Freeform 58"/>
            <p:cNvSpPr>
              <a:spLocks/>
            </p:cNvSpPr>
            <p:nvPr/>
          </p:nvSpPr>
          <p:spPr bwMode="auto">
            <a:xfrm>
              <a:off x="-2024750" y="1775316"/>
              <a:ext cx="258730" cy="524694"/>
            </a:xfrm>
            <a:custGeom>
              <a:avLst/>
              <a:gdLst>
                <a:gd name="T0" fmla="*/ 435 w 435"/>
                <a:gd name="T1" fmla="*/ 443 h 883"/>
                <a:gd name="T2" fmla="*/ 435 w 435"/>
                <a:gd name="T3" fmla="*/ 863 h 883"/>
                <a:gd name="T4" fmla="*/ 415 w 435"/>
                <a:gd name="T5" fmla="*/ 883 h 883"/>
                <a:gd name="T6" fmla="*/ 19 w 435"/>
                <a:gd name="T7" fmla="*/ 883 h 883"/>
                <a:gd name="T8" fmla="*/ 0 w 435"/>
                <a:gd name="T9" fmla="*/ 864 h 883"/>
                <a:gd name="T10" fmla="*/ 0 w 435"/>
                <a:gd name="T11" fmla="*/ 21 h 883"/>
                <a:gd name="T12" fmla="*/ 20 w 435"/>
                <a:gd name="T13" fmla="*/ 0 h 883"/>
                <a:gd name="T14" fmla="*/ 416 w 435"/>
                <a:gd name="T15" fmla="*/ 0 h 883"/>
                <a:gd name="T16" fmla="*/ 435 w 435"/>
                <a:gd name="T17" fmla="*/ 19 h 883"/>
                <a:gd name="T18" fmla="*/ 435 w 435"/>
                <a:gd name="T19" fmla="*/ 443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83">
                  <a:moveTo>
                    <a:pt x="435" y="443"/>
                  </a:moveTo>
                  <a:cubicBezTo>
                    <a:pt x="435" y="583"/>
                    <a:pt x="434" y="723"/>
                    <a:pt x="435" y="863"/>
                  </a:cubicBezTo>
                  <a:cubicBezTo>
                    <a:pt x="435" y="879"/>
                    <a:pt x="431" y="883"/>
                    <a:pt x="415" y="883"/>
                  </a:cubicBezTo>
                  <a:cubicBezTo>
                    <a:pt x="283" y="883"/>
                    <a:pt x="151" y="883"/>
                    <a:pt x="19" y="883"/>
                  </a:cubicBezTo>
                  <a:cubicBezTo>
                    <a:pt x="4" y="883"/>
                    <a:pt x="0" y="879"/>
                    <a:pt x="0" y="864"/>
                  </a:cubicBezTo>
                  <a:cubicBezTo>
                    <a:pt x="1" y="583"/>
                    <a:pt x="1" y="302"/>
                    <a:pt x="0" y="21"/>
                  </a:cubicBezTo>
                  <a:cubicBezTo>
                    <a:pt x="0" y="5"/>
                    <a:pt x="4" y="0"/>
                    <a:pt x="20" y="0"/>
                  </a:cubicBezTo>
                  <a:cubicBezTo>
                    <a:pt x="152" y="1"/>
                    <a:pt x="284" y="1"/>
                    <a:pt x="416" y="0"/>
                  </a:cubicBezTo>
                  <a:cubicBezTo>
                    <a:pt x="432" y="0"/>
                    <a:pt x="435" y="5"/>
                    <a:pt x="435" y="19"/>
                  </a:cubicBezTo>
                  <a:cubicBezTo>
                    <a:pt x="434" y="161"/>
                    <a:pt x="435" y="302"/>
                    <a:pt x="435" y="4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9" name="Freeform 59"/>
            <p:cNvSpPr>
              <a:spLocks/>
            </p:cNvSpPr>
            <p:nvPr/>
          </p:nvSpPr>
          <p:spPr bwMode="auto">
            <a:xfrm>
              <a:off x="-2353588" y="1935562"/>
              <a:ext cx="257618" cy="364448"/>
            </a:xfrm>
            <a:custGeom>
              <a:avLst/>
              <a:gdLst>
                <a:gd name="T0" fmla="*/ 0 w 433"/>
                <a:gd name="T1" fmla="*/ 307 h 613"/>
                <a:gd name="T2" fmla="*/ 0 w 433"/>
                <a:gd name="T3" fmla="*/ 21 h 613"/>
                <a:gd name="T4" fmla="*/ 20 w 433"/>
                <a:gd name="T5" fmla="*/ 0 h 613"/>
                <a:gd name="T6" fmla="*/ 414 w 433"/>
                <a:gd name="T7" fmla="*/ 0 h 613"/>
                <a:gd name="T8" fmla="*/ 433 w 433"/>
                <a:gd name="T9" fmla="*/ 19 h 613"/>
                <a:gd name="T10" fmla="*/ 432 w 433"/>
                <a:gd name="T11" fmla="*/ 594 h 613"/>
                <a:gd name="T12" fmla="*/ 414 w 433"/>
                <a:gd name="T13" fmla="*/ 613 h 613"/>
                <a:gd name="T14" fmla="*/ 19 w 433"/>
                <a:gd name="T15" fmla="*/ 613 h 613"/>
                <a:gd name="T16" fmla="*/ 0 w 433"/>
                <a:gd name="T17" fmla="*/ 595 h 613"/>
                <a:gd name="T18" fmla="*/ 0 w 433"/>
                <a:gd name="T19" fmla="*/ 30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613">
                  <a:moveTo>
                    <a:pt x="0" y="307"/>
                  </a:moveTo>
                  <a:cubicBezTo>
                    <a:pt x="0" y="212"/>
                    <a:pt x="0" y="116"/>
                    <a:pt x="0" y="21"/>
                  </a:cubicBezTo>
                  <a:cubicBezTo>
                    <a:pt x="0" y="5"/>
                    <a:pt x="2" y="0"/>
                    <a:pt x="20" y="0"/>
                  </a:cubicBezTo>
                  <a:cubicBezTo>
                    <a:pt x="151" y="1"/>
                    <a:pt x="282" y="1"/>
                    <a:pt x="414" y="0"/>
                  </a:cubicBezTo>
                  <a:cubicBezTo>
                    <a:pt x="428" y="0"/>
                    <a:pt x="433" y="3"/>
                    <a:pt x="433" y="19"/>
                  </a:cubicBezTo>
                  <a:cubicBezTo>
                    <a:pt x="432" y="210"/>
                    <a:pt x="432" y="402"/>
                    <a:pt x="432" y="594"/>
                  </a:cubicBezTo>
                  <a:cubicBezTo>
                    <a:pt x="432" y="608"/>
                    <a:pt x="430" y="613"/>
                    <a:pt x="414" y="613"/>
                  </a:cubicBezTo>
                  <a:cubicBezTo>
                    <a:pt x="282" y="613"/>
                    <a:pt x="151" y="613"/>
                    <a:pt x="19" y="613"/>
                  </a:cubicBezTo>
                  <a:cubicBezTo>
                    <a:pt x="4" y="613"/>
                    <a:pt x="0" y="610"/>
                    <a:pt x="0" y="595"/>
                  </a:cubicBezTo>
                  <a:cubicBezTo>
                    <a:pt x="1" y="499"/>
                    <a:pt x="0" y="403"/>
                    <a:pt x="0" y="3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0" name="Freeform 60"/>
            <p:cNvSpPr>
              <a:spLocks noEditPoints="1"/>
            </p:cNvSpPr>
            <p:nvPr/>
          </p:nvSpPr>
          <p:spPr bwMode="auto">
            <a:xfrm>
              <a:off x="-2353588" y="1299030"/>
              <a:ext cx="200307" cy="296010"/>
            </a:xfrm>
            <a:custGeom>
              <a:avLst/>
              <a:gdLst>
                <a:gd name="T0" fmla="*/ 201 w 337"/>
                <a:gd name="T1" fmla="*/ 446 h 498"/>
                <a:gd name="T2" fmla="*/ 201 w 337"/>
                <a:gd name="T3" fmla="*/ 498 h 498"/>
                <a:gd name="T4" fmla="*/ 127 w 337"/>
                <a:gd name="T5" fmla="*/ 498 h 498"/>
                <a:gd name="T6" fmla="*/ 127 w 337"/>
                <a:gd name="T7" fmla="*/ 447 h 498"/>
                <a:gd name="T8" fmla="*/ 0 w 337"/>
                <a:gd name="T9" fmla="*/ 309 h 498"/>
                <a:gd name="T10" fmla="*/ 79 w 337"/>
                <a:gd name="T11" fmla="*/ 309 h 498"/>
                <a:gd name="T12" fmla="*/ 125 w 337"/>
                <a:gd name="T13" fmla="*/ 366 h 498"/>
                <a:gd name="T14" fmla="*/ 125 w 337"/>
                <a:gd name="T15" fmla="*/ 279 h 498"/>
                <a:gd name="T16" fmla="*/ 6 w 337"/>
                <a:gd name="T17" fmla="*/ 171 h 498"/>
                <a:gd name="T18" fmla="*/ 126 w 337"/>
                <a:gd name="T19" fmla="*/ 50 h 498"/>
                <a:gd name="T20" fmla="*/ 126 w 337"/>
                <a:gd name="T21" fmla="*/ 0 h 498"/>
                <a:gd name="T22" fmla="*/ 201 w 337"/>
                <a:gd name="T23" fmla="*/ 0 h 498"/>
                <a:gd name="T24" fmla="*/ 201 w 337"/>
                <a:gd name="T25" fmla="*/ 37 h 498"/>
                <a:gd name="T26" fmla="*/ 216 w 337"/>
                <a:gd name="T27" fmla="*/ 55 h 498"/>
                <a:gd name="T28" fmla="*/ 321 w 337"/>
                <a:gd name="T29" fmla="*/ 154 h 498"/>
                <a:gd name="T30" fmla="*/ 323 w 337"/>
                <a:gd name="T31" fmla="*/ 178 h 498"/>
                <a:gd name="T32" fmla="*/ 254 w 337"/>
                <a:gd name="T33" fmla="*/ 178 h 498"/>
                <a:gd name="T34" fmla="*/ 243 w 337"/>
                <a:gd name="T35" fmla="*/ 166 h 498"/>
                <a:gd name="T36" fmla="*/ 203 w 337"/>
                <a:gd name="T37" fmla="*/ 130 h 498"/>
                <a:gd name="T38" fmla="*/ 203 w 337"/>
                <a:gd name="T39" fmla="*/ 210 h 498"/>
                <a:gd name="T40" fmla="*/ 251 w 337"/>
                <a:gd name="T41" fmla="*/ 220 h 498"/>
                <a:gd name="T42" fmla="*/ 329 w 337"/>
                <a:gd name="T43" fmla="*/ 299 h 498"/>
                <a:gd name="T44" fmla="*/ 289 w 337"/>
                <a:gd name="T45" fmla="*/ 409 h 498"/>
                <a:gd name="T46" fmla="*/ 201 w 337"/>
                <a:gd name="T47" fmla="*/ 446 h 498"/>
                <a:gd name="T48" fmla="*/ 202 w 337"/>
                <a:gd name="T49" fmla="*/ 368 h 498"/>
                <a:gd name="T50" fmla="*/ 254 w 337"/>
                <a:gd name="T51" fmla="*/ 324 h 498"/>
                <a:gd name="T52" fmla="*/ 202 w 337"/>
                <a:gd name="T53" fmla="*/ 293 h 498"/>
                <a:gd name="T54" fmla="*/ 202 w 337"/>
                <a:gd name="T55" fmla="*/ 368 h 498"/>
                <a:gd name="T56" fmla="*/ 126 w 337"/>
                <a:gd name="T57" fmla="*/ 197 h 498"/>
                <a:gd name="T58" fmla="*/ 126 w 337"/>
                <a:gd name="T59" fmla="*/ 131 h 498"/>
                <a:gd name="T60" fmla="*/ 87 w 337"/>
                <a:gd name="T61" fmla="*/ 170 h 498"/>
                <a:gd name="T62" fmla="*/ 126 w 337"/>
                <a:gd name="T63" fmla="*/ 1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7" h="498">
                  <a:moveTo>
                    <a:pt x="201" y="446"/>
                  </a:moveTo>
                  <a:cubicBezTo>
                    <a:pt x="201" y="465"/>
                    <a:pt x="201" y="481"/>
                    <a:pt x="201" y="498"/>
                  </a:cubicBezTo>
                  <a:cubicBezTo>
                    <a:pt x="176" y="498"/>
                    <a:pt x="153" y="498"/>
                    <a:pt x="127" y="498"/>
                  </a:cubicBezTo>
                  <a:cubicBezTo>
                    <a:pt x="127" y="481"/>
                    <a:pt x="127" y="464"/>
                    <a:pt x="127" y="447"/>
                  </a:cubicBezTo>
                  <a:cubicBezTo>
                    <a:pt x="56" y="426"/>
                    <a:pt x="8" y="386"/>
                    <a:pt x="0" y="309"/>
                  </a:cubicBezTo>
                  <a:cubicBezTo>
                    <a:pt x="27" y="309"/>
                    <a:pt x="53" y="309"/>
                    <a:pt x="79" y="309"/>
                  </a:cubicBezTo>
                  <a:cubicBezTo>
                    <a:pt x="86" y="334"/>
                    <a:pt x="95" y="357"/>
                    <a:pt x="125" y="366"/>
                  </a:cubicBezTo>
                  <a:cubicBezTo>
                    <a:pt x="125" y="336"/>
                    <a:pt x="125" y="308"/>
                    <a:pt x="125" y="279"/>
                  </a:cubicBezTo>
                  <a:cubicBezTo>
                    <a:pt x="63" y="267"/>
                    <a:pt x="8" y="247"/>
                    <a:pt x="6" y="171"/>
                  </a:cubicBezTo>
                  <a:cubicBezTo>
                    <a:pt x="4" y="113"/>
                    <a:pt x="39" y="79"/>
                    <a:pt x="126" y="50"/>
                  </a:cubicBezTo>
                  <a:cubicBezTo>
                    <a:pt x="126" y="35"/>
                    <a:pt x="126" y="18"/>
                    <a:pt x="126" y="0"/>
                  </a:cubicBezTo>
                  <a:cubicBezTo>
                    <a:pt x="150" y="0"/>
                    <a:pt x="174" y="0"/>
                    <a:pt x="201" y="0"/>
                  </a:cubicBezTo>
                  <a:cubicBezTo>
                    <a:pt x="201" y="12"/>
                    <a:pt x="202" y="24"/>
                    <a:pt x="201" y="37"/>
                  </a:cubicBezTo>
                  <a:cubicBezTo>
                    <a:pt x="200" y="48"/>
                    <a:pt x="204" y="53"/>
                    <a:pt x="216" y="55"/>
                  </a:cubicBezTo>
                  <a:cubicBezTo>
                    <a:pt x="270" y="67"/>
                    <a:pt x="308" y="98"/>
                    <a:pt x="321" y="154"/>
                  </a:cubicBezTo>
                  <a:cubicBezTo>
                    <a:pt x="323" y="161"/>
                    <a:pt x="323" y="169"/>
                    <a:pt x="323" y="178"/>
                  </a:cubicBezTo>
                  <a:cubicBezTo>
                    <a:pt x="299" y="178"/>
                    <a:pt x="277" y="179"/>
                    <a:pt x="254" y="178"/>
                  </a:cubicBezTo>
                  <a:cubicBezTo>
                    <a:pt x="250" y="178"/>
                    <a:pt x="244" y="171"/>
                    <a:pt x="243" y="166"/>
                  </a:cubicBezTo>
                  <a:cubicBezTo>
                    <a:pt x="235" y="148"/>
                    <a:pt x="225" y="135"/>
                    <a:pt x="203" y="130"/>
                  </a:cubicBezTo>
                  <a:cubicBezTo>
                    <a:pt x="203" y="157"/>
                    <a:pt x="203" y="183"/>
                    <a:pt x="203" y="210"/>
                  </a:cubicBezTo>
                  <a:cubicBezTo>
                    <a:pt x="219" y="213"/>
                    <a:pt x="235" y="216"/>
                    <a:pt x="251" y="220"/>
                  </a:cubicBezTo>
                  <a:cubicBezTo>
                    <a:pt x="291" y="232"/>
                    <a:pt x="322" y="255"/>
                    <a:pt x="329" y="299"/>
                  </a:cubicBezTo>
                  <a:cubicBezTo>
                    <a:pt x="337" y="343"/>
                    <a:pt x="322" y="379"/>
                    <a:pt x="289" y="409"/>
                  </a:cubicBezTo>
                  <a:cubicBezTo>
                    <a:pt x="264" y="430"/>
                    <a:pt x="235" y="442"/>
                    <a:pt x="201" y="446"/>
                  </a:cubicBezTo>
                  <a:close/>
                  <a:moveTo>
                    <a:pt x="202" y="368"/>
                  </a:moveTo>
                  <a:cubicBezTo>
                    <a:pt x="237" y="363"/>
                    <a:pt x="257" y="345"/>
                    <a:pt x="254" y="324"/>
                  </a:cubicBezTo>
                  <a:cubicBezTo>
                    <a:pt x="252" y="304"/>
                    <a:pt x="229" y="290"/>
                    <a:pt x="202" y="293"/>
                  </a:cubicBezTo>
                  <a:cubicBezTo>
                    <a:pt x="202" y="317"/>
                    <a:pt x="202" y="342"/>
                    <a:pt x="202" y="368"/>
                  </a:cubicBezTo>
                  <a:close/>
                  <a:moveTo>
                    <a:pt x="126" y="197"/>
                  </a:moveTo>
                  <a:cubicBezTo>
                    <a:pt x="126" y="175"/>
                    <a:pt x="126" y="153"/>
                    <a:pt x="126" y="131"/>
                  </a:cubicBezTo>
                  <a:cubicBezTo>
                    <a:pt x="99" y="136"/>
                    <a:pt x="85" y="150"/>
                    <a:pt x="87" y="170"/>
                  </a:cubicBezTo>
                  <a:cubicBezTo>
                    <a:pt x="89" y="187"/>
                    <a:pt x="102" y="197"/>
                    <a:pt x="12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1" name="Freeform 61"/>
            <p:cNvSpPr>
              <a:spLocks noEditPoints="1"/>
            </p:cNvSpPr>
            <p:nvPr/>
          </p:nvSpPr>
          <p:spPr bwMode="auto">
            <a:xfrm>
              <a:off x="-2792595" y="1961156"/>
              <a:ext cx="391156" cy="355546"/>
            </a:xfrm>
            <a:custGeom>
              <a:avLst/>
              <a:gdLst>
                <a:gd name="T0" fmla="*/ 150 w 658"/>
                <a:gd name="T1" fmla="*/ 281 h 598"/>
                <a:gd name="T2" fmla="*/ 78 w 658"/>
                <a:gd name="T3" fmla="*/ 52 h 598"/>
                <a:gd name="T4" fmla="*/ 26 w 658"/>
                <a:gd name="T5" fmla="*/ 47 h 598"/>
                <a:gd name="T6" fmla="*/ 25 w 658"/>
                <a:gd name="T7" fmla="*/ 0 h 598"/>
                <a:gd name="T8" fmla="*/ 116 w 658"/>
                <a:gd name="T9" fmla="*/ 19 h 598"/>
                <a:gd name="T10" fmla="*/ 147 w 658"/>
                <a:gd name="T11" fmla="*/ 94 h 598"/>
                <a:gd name="T12" fmla="*/ 475 w 658"/>
                <a:gd name="T13" fmla="*/ 94 h 598"/>
                <a:gd name="T14" fmla="*/ 654 w 658"/>
                <a:gd name="T15" fmla="*/ 126 h 598"/>
                <a:gd name="T16" fmla="*/ 585 w 658"/>
                <a:gd name="T17" fmla="*/ 400 h 598"/>
                <a:gd name="T18" fmla="*/ 465 w 658"/>
                <a:gd name="T19" fmla="*/ 421 h 598"/>
                <a:gd name="T20" fmla="*/ 227 w 658"/>
                <a:gd name="T21" fmla="*/ 421 h 598"/>
                <a:gd name="T22" fmla="*/ 165 w 658"/>
                <a:gd name="T23" fmla="*/ 447 h 598"/>
                <a:gd name="T24" fmla="*/ 195 w 658"/>
                <a:gd name="T25" fmla="*/ 484 h 598"/>
                <a:gd name="T26" fmla="*/ 320 w 658"/>
                <a:gd name="T27" fmla="*/ 485 h 598"/>
                <a:gd name="T28" fmla="*/ 418 w 658"/>
                <a:gd name="T29" fmla="*/ 492 h 598"/>
                <a:gd name="T30" fmla="*/ 492 w 658"/>
                <a:gd name="T31" fmla="*/ 445 h 598"/>
                <a:gd name="T32" fmla="*/ 564 w 658"/>
                <a:gd name="T33" fmla="*/ 492 h 598"/>
                <a:gd name="T34" fmla="*/ 608 w 658"/>
                <a:gd name="T35" fmla="*/ 515 h 598"/>
                <a:gd name="T36" fmla="*/ 564 w 658"/>
                <a:gd name="T37" fmla="*/ 537 h 598"/>
                <a:gd name="T38" fmla="*/ 444 w 658"/>
                <a:gd name="T39" fmla="*/ 564 h 598"/>
                <a:gd name="T40" fmla="*/ 421 w 658"/>
                <a:gd name="T41" fmla="*/ 537 h 598"/>
                <a:gd name="T42" fmla="*/ 321 w 658"/>
                <a:gd name="T43" fmla="*/ 543 h 598"/>
                <a:gd name="T44" fmla="*/ 195 w 658"/>
                <a:gd name="T45" fmla="*/ 543 h 598"/>
                <a:gd name="T46" fmla="*/ 118 w 658"/>
                <a:gd name="T47" fmla="*/ 456 h 598"/>
                <a:gd name="T48" fmla="*/ 181 w 658"/>
                <a:gd name="T49" fmla="*/ 379 h 598"/>
                <a:gd name="T50" fmla="*/ 167 w 658"/>
                <a:gd name="T51" fmla="*/ 182 h 598"/>
                <a:gd name="T52" fmla="*/ 275 w 658"/>
                <a:gd name="T53" fmla="*/ 188 h 598"/>
                <a:gd name="T54" fmla="*/ 282 w 658"/>
                <a:gd name="T55" fmla="*/ 150 h 598"/>
                <a:gd name="T56" fmla="*/ 171 w 658"/>
                <a:gd name="T57" fmla="*/ 140 h 598"/>
                <a:gd name="T58" fmla="*/ 445 w 658"/>
                <a:gd name="T59" fmla="*/ 140 h 598"/>
                <a:gd name="T60" fmla="*/ 328 w 658"/>
                <a:gd name="T61" fmla="*/ 187 h 598"/>
                <a:gd name="T62" fmla="*/ 445 w 658"/>
                <a:gd name="T63" fmla="*/ 140 h 598"/>
                <a:gd name="T64" fmla="*/ 444 w 658"/>
                <a:gd name="T65" fmla="*/ 328 h 598"/>
                <a:gd name="T66" fmla="*/ 328 w 658"/>
                <a:gd name="T67" fmla="*/ 374 h 598"/>
                <a:gd name="T68" fmla="*/ 328 w 658"/>
                <a:gd name="T69" fmla="*/ 280 h 598"/>
                <a:gd name="T70" fmla="*/ 445 w 658"/>
                <a:gd name="T71" fmla="*/ 234 h 598"/>
                <a:gd name="T72" fmla="*/ 328 w 658"/>
                <a:gd name="T73" fmla="*/ 280 h 598"/>
                <a:gd name="T74" fmla="*/ 600 w 658"/>
                <a:gd name="T75" fmla="*/ 140 h 598"/>
                <a:gd name="T76" fmla="*/ 491 w 658"/>
                <a:gd name="T77" fmla="*/ 145 h 598"/>
                <a:gd name="T78" fmla="*/ 496 w 658"/>
                <a:gd name="T79" fmla="*/ 188 h 598"/>
                <a:gd name="T80" fmla="*/ 603 w 658"/>
                <a:gd name="T81" fmla="*/ 141 h 598"/>
                <a:gd name="T82" fmla="*/ 196 w 658"/>
                <a:gd name="T83" fmla="*/ 275 h 598"/>
                <a:gd name="T84" fmla="*/ 276 w 658"/>
                <a:gd name="T85" fmla="*/ 281 h 598"/>
                <a:gd name="T86" fmla="*/ 281 w 658"/>
                <a:gd name="T87" fmla="*/ 234 h 598"/>
                <a:gd name="T88" fmla="*/ 492 w 658"/>
                <a:gd name="T89" fmla="*/ 281 h 598"/>
                <a:gd name="T90" fmla="*/ 555 w 658"/>
                <a:gd name="T91" fmla="*/ 281 h 598"/>
                <a:gd name="T92" fmla="*/ 579 w 658"/>
                <a:gd name="T93" fmla="*/ 234 h 598"/>
                <a:gd name="T94" fmla="*/ 492 w 658"/>
                <a:gd name="T95" fmla="*/ 281 h 598"/>
                <a:gd name="T96" fmla="*/ 227 w 658"/>
                <a:gd name="T97" fmla="*/ 372 h 598"/>
                <a:gd name="T98" fmla="*/ 277 w 658"/>
                <a:gd name="T99" fmla="*/ 375 h 598"/>
                <a:gd name="T100" fmla="*/ 281 w 658"/>
                <a:gd name="T101" fmla="*/ 345 h 598"/>
                <a:gd name="T102" fmla="*/ 213 w 658"/>
                <a:gd name="T103" fmla="*/ 327 h 598"/>
                <a:gd name="T104" fmla="*/ 495 w 658"/>
                <a:gd name="T105" fmla="*/ 327 h 598"/>
                <a:gd name="T106" fmla="*/ 492 w 658"/>
                <a:gd name="T107" fmla="*/ 370 h 598"/>
                <a:gd name="T108" fmla="*/ 540 w 658"/>
                <a:gd name="T109" fmla="*/ 375 h 598"/>
                <a:gd name="T110" fmla="*/ 556 w 658"/>
                <a:gd name="T111" fmla="*/ 327 h 598"/>
                <a:gd name="T112" fmla="*/ 256 w 658"/>
                <a:gd name="T113" fmla="*/ 541 h 598"/>
                <a:gd name="T114" fmla="*/ 259 w 658"/>
                <a:gd name="T115" fmla="*/ 488 h 598"/>
                <a:gd name="T116" fmla="*/ 466 w 658"/>
                <a:gd name="T117" fmla="*/ 515 h 598"/>
                <a:gd name="T118" fmla="*/ 518 w 658"/>
                <a:gd name="T119" fmla="*/ 514 h 598"/>
                <a:gd name="T120" fmla="*/ 466 w 658"/>
                <a:gd name="T121" fmla="*/ 51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8" h="598">
                  <a:moveTo>
                    <a:pt x="181" y="379"/>
                  </a:moveTo>
                  <a:cubicBezTo>
                    <a:pt x="170" y="346"/>
                    <a:pt x="160" y="313"/>
                    <a:pt x="150" y="281"/>
                  </a:cubicBezTo>
                  <a:cubicBezTo>
                    <a:pt x="134" y="230"/>
                    <a:pt x="118" y="179"/>
                    <a:pt x="102" y="128"/>
                  </a:cubicBezTo>
                  <a:cubicBezTo>
                    <a:pt x="94" y="103"/>
                    <a:pt x="86" y="77"/>
                    <a:pt x="78" y="52"/>
                  </a:cubicBezTo>
                  <a:cubicBezTo>
                    <a:pt x="77" y="48"/>
                    <a:pt x="75" y="46"/>
                    <a:pt x="71" y="46"/>
                  </a:cubicBezTo>
                  <a:cubicBezTo>
                    <a:pt x="56" y="47"/>
                    <a:pt x="41" y="47"/>
                    <a:pt x="26" y="47"/>
                  </a:cubicBezTo>
                  <a:cubicBezTo>
                    <a:pt x="11" y="47"/>
                    <a:pt x="0" y="37"/>
                    <a:pt x="0" y="23"/>
                  </a:cubicBezTo>
                  <a:cubicBezTo>
                    <a:pt x="0" y="10"/>
                    <a:pt x="11" y="1"/>
                    <a:pt x="25" y="0"/>
                  </a:cubicBezTo>
                  <a:cubicBezTo>
                    <a:pt x="47" y="0"/>
                    <a:pt x="69" y="0"/>
                    <a:pt x="91" y="0"/>
                  </a:cubicBezTo>
                  <a:cubicBezTo>
                    <a:pt x="105" y="1"/>
                    <a:pt x="112" y="6"/>
                    <a:pt x="116" y="19"/>
                  </a:cubicBezTo>
                  <a:cubicBezTo>
                    <a:pt x="124" y="42"/>
                    <a:pt x="131" y="65"/>
                    <a:pt x="138" y="88"/>
                  </a:cubicBezTo>
                  <a:cubicBezTo>
                    <a:pt x="139" y="93"/>
                    <a:pt x="142" y="94"/>
                    <a:pt x="147" y="94"/>
                  </a:cubicBezTo>
                  <a:cubicBezTo>
                    <a:pt x="201" y="94"/>
                    <a:pt x="255" y="94"/>
                    <a:pt x="309" y="94"/>
                  </a:cubicBezTo>
                  <a:cubicBezTo>
                    <a:pt x="364" y="94"/>
                    <a:pt x="419" y="94"/>
                    <a:pt x="475" y="94"/>
                  </a:cubicBezTo>
                  <a:cubicBezTo>
                    <a:pt x="526" y="94"/>
                    <a:pt x="578" y="94"/>
                    <a:pt x="629" y="94"/>
                  </a:cubicBezTo>
                  <a:cubicBezTo>
                    <a:pt x="649" y="94"/>
                    <a:pt x="658" y="110"/>
                    <a:pt x="654" y="126"/>
                  </a:cubicBezTo>
                  <a:cubicBezTo>
                    <a:pt x="632" y="210"/>
                    <a:pt x="611" y="295"/>
                    <a:pt x="590" y="380"/>
                  </a:cubicBezTo>
                  <a:cubicBezTo>
                    <a:pt x="589" y="387"/>
                    <a:pt x="587" y="393"/>
                    <a:pt x="585" y="400"/>
                  </a:cubicBezTo>
                  <a:cubicBezTo>
                    <a:pt x="582" y="414"/>
                    <a:pt x="574" y="420"/>
                    <a:pt x="560" y="420"/>
                  </a:cubicBezTo>
                  <a:cubicBezTo>
                    <a:pt x="528" y="421"/>
                    <a:pt x="497" y="421"/>
                    <a:pt x="465" y="421"/>
                  </a:cubicBezTo>
                  <a:cubicBezTo>
                    <a:pt x="418" y="421"/>
                    <a:pt x="371" y="421"/>
                    <a:pt x="324" y="421"/>
                  </a:cubicBezTo>
                  <a:cubicBezTo>
                    <a:pt x="292" y="421"/>
                    <a:pt x="259" y="420"/>
                    <a:pt x="227" y="421"/>
                  </a:cubicBezTo>
                  <a:cubicBezTo>
                    <a:pt x="216" y="421"/>
                    <a:pt x="205" y="421"/>
                    <a:pt x="194" y="423"/>
                  </a:cubicBezTo>
                  <a:cubicBezTo>
                    <a:pt x="180" y="425"/>
                    <a:pt x="170" y="433"/>
                    <a:pt x="165" y="447"/>
                  </a:cubicBezTo>
                  <a:cubicBezTo>
                    <a:pt x="159" y="464"/>
                    <a:pt x="171" y="485"/>
                    <a:pt x="189" y="488"/>
                  </a:cubicBezTo>
                  <a:cubicBezTo>
                    <a:pt x="191" y="488"/>
                    <a:pt x="194" y="486"/>
                    <a:pt x="195" y="484"/>
                  </a:cubicBezTo>
                  <a:cubicBezTo>
                    <a:pt x="207" y="462"/>
                    <a:pt x="224" y="449"/>
                    <a:pt x="249" y="446"/>
                  </a:cubicBezTo>
                  <a:cubicBezTo>
                    <a:pt x="279" y="442"/>
                    <a:pt x="307" y="457"/>
                    <a:pt x="320" y="485"/>
                  </a:cubicBezTo>
                  <a:cubicBezTo>
                    <a:pt x="323" y="490"/>
                    <a:pt x="326" y="492"/>
                    <a:pt x="331" y="492"/>
                  </a:cubicBezTo>
                  <a:cubicBezTo>
                    <a:pt x="360" y="492"/>
                    <a:pt x="389" y="492"/>
                    <a:pt x="418" y="492"/>
                  </a:cubicBezTo>
                  <a:cubicBezTo>
                    <a:pt x="424" y="492"/>
                    <a:pt x="426" y="490"/>
                    <a:pt x="429" y="485"/>
                  </a:cubicBezTo>
                  <a:cubicBezTo>
                    <a:pt x="442" y="459"/>
                    <a:pt x="463" y="445"/>
                    <a:pt x="492" y="445"/>
                  </a:cubicBezTo>
                  <a:cubicBezTo>
                    <a:pt x="521" y="445"/>
                    <a:pt x="543" y="460"/>
                    <a:pt x="555" y="486"/>
                  </a:cubicBezTo>
                  <a:cubicBezTo>
                    <a:pt x="557" y="490"/>
                    <a:pt x="559" y="492"/>
                    <a:pt x="564" y="492"/>
                  </a:cubicBezTo>
                  <a:cubicBezTo>
                    <a:pt x="571" y="491"/>
                    <a:pt x="578" y="492"/>
                    <a:pt x="585" y="492"/>
                  </a:cubicBezTo>
                  <a:cubicBezTo>
                    <a:pt x="599" y="492"/>
                    <a:pt x="608" y="502"/>
                    <a:pt x="608" y="515"/>
                  </a:cubicBezTo>
                  <a:cubicBezTo>
                    <a:pt x="608" y="527"/>
                    <a:pt x="598" y="537"/>
                    <a:pt x="585" y="538"/>
                  </a:cubicBezTo>
                  <a:cubicBezTo>
                    <a:pt x="578" y="538"/>
                    <a:pt x="571" y="538"/>
                    <a:pt x="564" y="537"/>
                  </a:cubicBezTo>
                  <a:cubicBezTo>
                    <a:pt x="559" y="537"/>
                    <a:pt x="557" y="539"/>
                    <a:pt x="555" y="544"/>
                  </a:cubicBezTo>
                  <a:cubicBezTo>
                    <a:pt x="533" y="588"/>
                    <a:pt x="478" y="598"/>
                    <a:pt x="444" y="564"/>
                  </a:cubicBezTo>
                  <a:cubicBezTo>
                    <a:pt x="437" y="558"/>
                    <a:pt x="433" y="550"/>
                    <a:pt x="428" y="542"/>
                  </a:cubicBezTo>
                  <a:cubicBezTo>
                    <a:pt x="426" y="539"/>
                    <a:pt x="425" y="537"/>
                    <a:pt x="421" y="537"/>
                  </a:cubicBezTo>
                  <a:cubicBezTo>
                    <a:pt x="390" y="537"/>
                    <a:pt x="360" y="537"/>
                    <a:pt x="329" y="537"/>
                  </a:cubicBezTo>
                  <a:cubicBezTo>
                    <a:pt x="325" y="537"/>
                    <a:pt x="323" y="539"/>
                    <a:pt x="321" y="543"/>
                  </a:cubicBezTo>
                  <a:cubicBezTo>
                    <a:pt x="310" y="566"/>
                    <a:pt x="292" y="580"/>
                    <a:pt x="266" y="584"/>
                  </a:cubicBezTo>
                  <a:cubicBezTo>
                    <a:pt x="237" y="588"/>
                    <a:pt x="207" y="571"/>
                    <a:pt x="195" y="543"/>
                  </a:cubicBezTo>
                  <a:cubicBezTo>
                    <a:pt x="192" y="538"/>
                    <a:pt x="189" y="535"/>
                    <a:pt x="183" y="534"/>
                  </a:cubicBezTo>
                  <a:cubicBezTo>
                    <a:pt x="145" y="526"/>
                    <a:pt x="118" y="495"/>
                    <a:pt x="118" y="456"/>
                  </a:cubicBezTo>
                  <a:cubicBezTo>
                    <a:pt x="117" y="424"/>
                    <a:pt x="139" y="394"/>
                    <a:pt x="172" y="382"/>
                  </a:cubicBezTo>
                  <a:cubicBezTo>
                    <a:pt x="174" y="381"/>
                    <a:pt x="177" y="380"/>
                    <a:pt x="181" y="379"/>
                  </a:cubicBezTo>
                  <a:close/>
                  <a:moveTo>
                    <a:pt x="154" y="140"/>
                  </a:moveTo>
                  <a:cubicBezTo>
                    <a:pt x="159" y="155"/>
                    <a:pt x="163" y="169"/>
                    <a:pt x="167" y="182"/>
                  </a:cubicBezTo>
                  <a:cubicBezTo>
                    <a:pt x="169" y="187"/>
                    <a:pt x="171" y="188"/>
                    <a:pt x="175" y="188"/>
                  </a:cubicBezTo>
                  <a:cubicBezTo>
                    <a:pt x="208" y="188"/>
                    <a:pt x="242" y="188"/>
                    <a:pt x="275" y="188"/>
                  </a:cubicBezTo>
                  <a:cubicBezTo>
                    <a:pt x="277" y="188"/>
                    <a:pt x="279" y="187"/>
                    <a:pt x="282" y="187"/>
                  </a:cubicBezTo>
                  <a:cubicBezTo>
                    <a:pt x="282" y="174"/>
                    <a:pt x="282" y="162"/>
                    <a:pt x="282" y="150"/>
                  </a:cubicBezTo>
                  <a:cubicBezTo>
                    <a:pt x="282" y="140"/>
                    <a:pt x="282" y="140"/>
                    <a:pt x="272" y="140"/>
                  </a:cubicBezTo>
                  <a:cubicBezTo>
                    <a:pt x="238" y="140"/>
                    <a:pt x="204" y="140"/>
                    <a:pt x="171" y="140"/>
                  </a:cubicBezTo>
                  <a:cubicBezTo>
                    <a:pt x="166" y="140"/>
                    <a:pt x="161" y="140"/>
                    <a:pt x="154" y="140"/>
                  </a:cubicBezTo>
                  <a:close/>
                  <a:moveTo>
                    <a:pt x="445" y="140"/>
                  </a:moveTo>
                  <a:cubicBezTo>
                    <a:pt x="405" y="140"/>
                    <a:pt x="367" y="140"/>
                    <a:pt x="328" y="140"/>
                  </a:cubicBezTo>
                  <a:cubicBezTo>
                    <a:pt x="328" y="156"/>
                    <a:pt x="328" y="172"/>
                    <a:pt x="328" y="187"/>
                  </a:cubicBezTo>
                  <a:cubicBezTo>
                    <a:pt x="367" y="187"/>
                    <a:pt x="406" y="187"/>
                    <a:pt x="445" y="187"/>
                  </a:cubicBezTo>
                  <a:cubicBezTo>
                    <a:pt x="445" y="171"/>
                    <a:pt x="445" y="156"/>
                    <a:pt x="445" y="140"/>
                  </a:cubicBezTo>
                  <a:close/>
                  <a:moveTo>
                    <a:pt x="444" y="374"/>
                  </a:moveTo>
                  <a:cubicBezTo>
                    <a:pt x="444" y="358"/>
                    <a:pt x="444" y="343"/>
                    <a:pt x="444" y="328"/>
                  </a:cubicBezTo>
                  <a:cubicBezTo>
                    <a:pt x="405" y="328"/>
                    <a:pt x="367" y="328"/>
                    <a:pt x="328" y="328"/>
                  </a:cubicBezTo>
                  <a:cubicBezTo>
                    <a:pt x="328" y="343"/>
                    <a:pt x="328" y="359"/>
                    <a:pt x="328" y="374"/>
                  </a:cubicBezTo>
                  <a:cubicBezTo>
                    <a:pt x="367" y="374"/>
                    <a:pt x="406" y="374"/>
                    <a:pt x="444" y="374"/>
                  </a:cubicBezTo>
                  <a:close/>
                  <a:moveTo>
                    <a:pt x="328" y="280"/>
                  </a:moveTo>
                  <a:cubicBezTo>
                    <a:pt x="367" y="280"/>
                    <a:pt x="406" y="280"/>
                    <a:pt x="445" y="280"/>
                  </a:cubicBezTo>
                  <a:cubicBezTo>
                    <a:pt x="445" y="265"/>
                    <a:pt x="445" y="250"/>
                    <a:pt x="445" y="234"/>
                  </a:cubicBezTo>
                  <a:cubicBezTo>
                    <a:pt x="406" y="234"/>
                    <a:pt x="367" y="234"/>
                    <a:pt x="328" y="234"/>
                  </a:cubicBezTo>
                  <a:cubicBezTo>
                    <a:pt x="328" y="250"/>
                    <a:pt x="328" y="265"/>
                    <a:pt x="328" y="280"/>
                  </a:cubicBezTo>
                  <a:close/>
                  <a:moveTo>
                    <a:pt x="603" y="141"/>
                  </a:moveTo>
                  <a:cubicBezTo>
                    <a:pt x="601" y="141"/>
                    <a:pt x="600" y="140"/>
                    <a:pt x="600" y="140"/>
                  </a:cubicBezTo>
                  <a:cubicBezTo>
                    <a:pt x="565" y="140"/>
                    <a:pt x="530" y="140"/>
                    <a:pt x="496" y="140"/>
                  </a:cubicBezTo>
                  <a:cubicBezTo>
                    <a:pt x="492" y="140"/>
                    <a:pt x="491" y="142"/>
                    <a:pt x="491" y="145"/>
                  </a:cubicBezTo>
                  <a:cubicBezTo>
                    <a:pt x="491" y="158"/>
                    <a:pt x="491" y="170"/>
                    <a:pt x="491" y="183"/>
                  </a:cubicBezTo>
                  <a:cubicBezTo>
                    <a:pt x="491" y="187"/>
                    <a:pt x="493" y="188"/>
                    <a:pt x="496" y="188"/>
                  </a:cubicBezTo>
                  <a:cubicBezTo>
                    <a:pt x="528" y="188"/>
                    <a:pt x="559" y="188"/>
                    <a:pt x="591" y="188"/>
                  </a:cubicBezTo>
                  <a:cubicBezTo>
                    <a:pt x="595" y="172"/>
                    <a:pt x="599" y="157"/>
                    <a:pt x="603" y="141"/>
                  </a:cubicBezTo>
                  <a:close/>
                  <a:moveTo>
                    <a:pt x="184" y="234"/>
                  </a:moveTo>
                  <a:cubicBezTo>
                    <a:pt x="188" y="248"/>
                    <a:pt x="192" y="262"/>
                    <a:pt x="196" y="275"/>
                  </a:cubicBezTo>
                  <a:cubicBezTo>
                    <a:pt x="198" y="280"/>
                    <a:pt x="200" y="281"/>
                    <a:pt x="205" y="281"/>
                  </a:cubicBezTo>
                  <a:cubicBezTo>
                    <a:pt x="229" y="281"/>
                    <a:pt x="252" y="281"/>
                    <a:pt x="276" y="281"/>
                  </a:cubicBezTo>
                  <a:cubicBezTo>
                    <a:pt x="278" y="281"/>
                    <a:pt x="279" y="281"/>
                    <a:pt x="281" y="280"/>
                  </a:cubicBezTo>
                  <a:cubicBezTo>
                    <a:pt x="281" y="265"/>
                    <a:pt x="281" y="250"/>
                    <a:pt x="281" y="234"/>
                  </a:cubicBezTo>
                  <a:cubicBezTo>
                    <a:pt x="249" y="234"/>
                    <a:pt x="217" y="234"/>
                    <a:pt x="184" y="234"/>
                  </a:cubicBezTo>
                  <a:close/>
                  <a:moveTo>
                    <a:pt x="492" y="281"/>
                  </a:moveTo>
                  <a:cubicBezTo>
                    <a:pt x="495" y="281"/>
                    <a:pt x="498" y="281"/>
                    <a:pt x="501" y="281"/>
                  </a:cubicBezTo>
                  <a:cubicBezTo>
                    <a:pt x="519" y="281"/>
                    <a:pt x="537" y="281"/>
                    <a:pt x="555" y="281"/>
                  </a:cubicBezTo>
                  <a:cubicBezTo>
                    <a:pt x="568" y="281"/>
                    <a:pt x="568" y="281"/>
                    <a:pt x="571" y="268"/>
                  </a:cubicBezTo>
                  <a:cubicBezTo>
                    <a:pt x="574" y="257"/>
                    <a:pt x="576" y="246"/>
                    <a:pt x="579" y="234"/>
                  </a:cubicBezTo>
                  <a:cubicBezTo>
                    <a:pt x="549" y="234"/>
                    <a:pt x="521" y="234"/>
                    <a:pt x="492" y="234"/>
                  </a:cubicBezTo>
                  <a:cubicBezTo>
                    <a:pt x="492" y="250"/>
                    <a:pt x="492" y="265"/>
                    <a:pt x="492" y="281"/>
                  </a:cubicBezTo>
                  <a:close/>
                  <a:moveTo>
                    <a:pt x="213" y="327"/>
                  </a:moveTo>
                  <a:cubicBezTo>
                    <a:pt x="218" y="343"/>
                    <a:pt x="222" y="357"/>
                    <a:pt x="227" y="372"/>
                  </a:cubicBezTo>
                  <a:cubicBezTo>
                    <a:pt x="228" y="373"/>
                    <a:pt x="230" y="375"/>
                    <a:pt x="232" y="375"/>
                  </a:cubicBezTo>
                  <a:cubicBezTo>
                    <a:pt x="247" y="375"/>
                    <a:pt x="262" y="375"/>
                    <a:pt x="277" y="375"/>
                  </a:cubicBezTo>
                  <a:cubicBezTo>
                    <a:pt x="280" y="375"/>
                    <a:pt x="282" y="373"/>
                    <a:pt x="282" y="370"/>
                  </a:cubicBezTo>
                  <a:cubicBezTo>
                    <a:pt x="281" y="361"/>
                    <a:pt x="281" y="353"/>
                    <a:pt x="281" y="345"/>
                  </a:cubicBezTo>
                  <a:cubicBezTo>
                    <a:pt x="281" y="339"/>
                    <a:pt x="281" y="333"/>
                    <a:pt x="281" y="327"/>
                  </a:cubicBezTo>
                  <a:cubicBezTo>
                    <a:pt x="258" y="327"/>
                    <a:pt x="236" y="327"/>
                    <a:pt x="213" y="327"/>
                  </a:cubicBezTo>
                  <a:close/>
                  <a:moveTo>
                    <a:pt x="556" y="327"/>
                  </a:moveTo>
                  <a:cubicBezTo>
                    <a:pt x="535" y="327"/>
                    <a:pt x="515" y="327"/>
                    <a:pt x="495" y="327"/>
                  </a:cubicBezTo>
                  <a:cubicBezTo>
                    <a:pt x="494" y="327"/>
                    <a:pt x="491" y="330"/>
                    <a:pt x="491" y="332"/>
                  </a:cubicBezTo>
                  <a:cubicBezTo>
                    <a:pt x="491" y="345"/>
                    <a:pt x="491" y="357"/>
                    <a:pt x="492" y="370"/>
                  </a:cubicBezTo>
                  <a:cubicBezTo>
                    <a:pt x="492" y="372"/>
                    <a:pt x="494" y="375"/>
                    <a:pt x="496" y="375"/>
                  </a:cubicBezTo>
                  <a:cubicBezTo>
                    <a:pt x="511" y="375"/>
                    <a:pt x="525" y="375"/>
                    <a:pt x="540" y="375"/>
                  </a:cubicBezTo>
                  <a:cubicBezTo>
                    <a:pt x="541" y="375"/>
                    <a:pt x="544" y="373"/>
                    <a:pt x="544" y="372"/>
                  </a:cubicBezTo>
                  <a:cubicBezTo>
                    <a:pt x="548" y="358"/>
                    <a:pt x="552" y="343"/>
                    <a:pt x="556" y="327"/>
                  </a:cubicBezTo>
                  <a:close/>
                  <a:moveTo>
                    <a:pt x="231" y="514"/>
                  </a:moveTo>
                  <a:cubicBezTo>
                    <a:pt x="231" y="528"/>
                    <a:pt x="243" y="540"/>
                    <a:pt x="256" y="541"/>
                  </a:cubicBezTo>
                  <a:cubicBezTo>
                    <a:pt x="271" y="541"/>
                    <a:pt x="283" y="530"/>
                    <a:pt x="284" y="515"/>
                  </a:cubicBezTo>
                  <a:cubicBezTo>
                    <a:pt x="284" y="502"/>
                    <a:pt x="273" y="489"/>
                    <a:pt x="259" y="488"/>
                  </a:cubicBezTo>
                  <a:cubicBezTo>
                    <a:pt x="244" y="488"/>
                    <a:pt x="232" y="499"/>
                    <a:pt x="231" y="514"/>
                  </a:cubicBezTo>
                  <a:close/>
                  <a:moveTo>
                    <a:pt x="466" y="515"/>
                  </a:moveTo>
                  <a:cubicBezTo>
                    <a:pt x="466" y="529"/>
                    <a:pt x="478" y="541"/>
                    <a:pt x="491" y="541"/>
                  </a:cubicBezTo>
                  <a:cubicBezTo>
                    <a:pt x="506" y="541"/>
                    <a:pt x="518" y="529"/>
                    <a:pt x="518" y="514"/>
                  </a:cubicBezTo>
                  <a:cubicBezTo>
                    <a:pt x="518" y="501"/>
                    <a:pt x="506" y="488"/>
                    <a:pt x="492" y="488"/>
                  </a:cubicBezTo>
                  <a:cubicBezTo>
                    <a:pt x="477" y="488"/>
                    <a:pt x="466" y="500"/>
                    <a:pt x="466" y="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23" name="Group 41"/>
          <p:cNvGrpSpPr/>
          <p:nvPr/>
        </p:nvGrpSpPr>
        <p:grpSpPr>
          <a:xfrm>
            <a:off x="6680318" y="3671094"/>
            <a:ext cx="359644" cy="444001"/>
            <a:chOff x="-4268788" y="1825625"/>
            <a:chExt cx="3032125" cy="3743325"/>
          </a:xfrm>
          <a:solidFill>
            <a:schemeClr val="bg1"/>
          </a:solidFill>
        </p:grpSpPr>
        <p:sp>
          <p:nvSpPr>
            <p:cNvPr id="43" name="Freeform 65"/>
            <p:cNvSpPr>
              <a:spLocks noEditPoints="1"/>
            </p:cNvSpPr>
            <p:nvPr/>
          </p:nvSpPr>
          <p:spPr bwMode="auto">
            <a:xfrm>
              <a:off x="-3871913" y="2701925"/>
              <a:ext cx="2635250" cy="1855787"/>
            </a:xfrm>
            <a:custGeom>
              <a:avLst/>
              <a:gdLst>
                <a:gd name="T0" fmla="*/ 692 w 1384"/>
                <a:gd name="T1" fmla="*/ 0 h 976"/>
                <a:gd name="T2" fmla="*/ 1236 w 1384"/>
                <a:gd name="T3" fmla="*/ 0 h 976"/>
                <a:gd name="T4" fmla="*/ 1384 w 1384"/>
                <a:gd name="T5" fmla="*/ 149 h 976"/>
                <a:gd name="T6" fmla="*/ 1384 w 1384"/>
                <a:gd name="T7" fmla="*/ 827 h 976"/>
                <a:gd name="T8" fmla="*/ 1235 w 1384"/>
                <a:gd name="T9" fmla="*/ 975 h 976"/>
                <a:gd name="T10" fmla="*/ 155 w 1384"/>
                <a:gd name="T11" fmla="*/ 976 h 976"/>
                <a:gd name="T12" fmla="*/ 15 w 1384"/>
                <a:gd name="T13" fmla="*/ 897 h 976"/>
                <a:gd name="T14" fmla="*/ 1 w 1384"/>
                <a:gd name="T15" fmla="*/ 835 h 976"/>
                <a:gd name="T16" fmla="*/ 1 w 1384"/>
                <a:gd name="T17" fmla="*/ 140 h 976"/>
                <a:gd name="T18" fmla="*/ 146 w 1384"/>
                <a:gd name="T19" fmla="*/ 0 h 976"/>
                <a:gd name="T20" fmla="*/ 692 w 1384"/>
                <a:gd name="T21" fmla="*/ 0 h 976"/>
                <a:gd name="T22" fmla="*/ 599 w 1384"/>
                <a:gd name="T23" fmla="*/ 498 h 976"/>
                <a:gd name="T24" fmla="*/ 625 w 1384"/>
                <a:gd name="T25" fmla="*/ 516 h 976"/>
                <a:gd name="T26" fmla="*/ 801 w 1384"/>
                <a:gd name="T27" fmla="*/ 638 h 976"/>
                <a:gd name="T28" fmla="*/ 815 w 1384"/>
                <a:gd name="T29" fmla="*/ 665 h 976"/>
                <a:gd name="T30" fmla="*/ 866 w 1384"/>
                <a:gd name="T31" fmla="*/ 742 h 976"/>
                <a:gd name="T32" fmla="*/ 958 w 1384"/>
                <a:gd name="T33" fmla="*/ 726 h 976"/>
                <a:gd name="T34" fmla="*/ 978 w 1384"/>
                <a:gd name="T35" fmla="*/ 634 h 976"/>
                <a:gd name="T36" fmla="*/ 983 w 1384"/>
                <a:gd name="T37" fmla="*/ 604 h 976"/>
                <a:gd name="T38" fmla="*/ 1157 w 1384"/>
                <a:gd name="T39" fmla="*/ 387 h 976"/>
                <a:gd name="T40" fmla="*/ 1167 w 1384"/>
                <a:gd name="T41" fmla="*/ 376 h 976"/>
                <a:gd name="T42" fmla="*/ 1237 w 1384"/>
                <a:gd name="T43" fmla="*/ 428 h 976"/>
                <a:gd name="T44" fmla="*/ 1310 w 1384"/>
                <a:gd name="T45" fmla="*/ 157 h 976"/>
                <a:gd name="T46" fmla="*/ 1306 w 1384"/>
                <a:gd name="T47" fmla="*/ 154 h 976"/>
                <a:gd name="T48" fmla="*/ 1063 w 1384"/>
                <a:gd name="T49" fmla="*/ 295 h 976"/>
                <a:gd name="T50" fmla="*/ 1124 w 1384"/>
                <a:gd name="T51" fmla="*/ 343 h 976"/>
                <a:gd name="T52" fmla="*/ 936 w 1384"/>
                <a:gd name="T53" fmla="*/ 577 h 976"/>
                <a:gd name="T54" fmla="*/ 919 w 1384"/>
                <a:gd name="T55" fmla="*/ 581 h 976"/>
                <a:gd name="T56" fmla="*/ 854 w 1384"/>
                <a:gd name="T57" fmla="*/ 593 h 976"/>
                <a:gd name="T58" fmla="*/ 828 w 1384"/>
                <a:gd name="T59" fmla="*/ 593 h 976"/>
                <a:gd name="T60" fmla="*/ 637 w 1384"/>
                <a:gd name="T61" fmla="*/ 459 h 976"/>
                <a:gd name="T62" fmla="*/ 626 w 1384"/>
                <a:gd name="T63" fmla="*/ 437 h 976"/>
                <a:gd name="T64" fmla="*/ 539 w 1384"/>
                <a:gd name="T65" fmla="*/ 349 h 976"/>
                <a:gd name="T66" fmla="*/ 456 w 1384"/>
                <a:gd name="T67" fmla="*/ 442 h 976"/>
                <a:gd name="T68" fmla="*/ 450 w 1384"/>
                <a:gd name="T69" fmla="*/ 461 h 976"/>
                <a:gd name="T70" fmla="*/ 254 w 1384"/>
                <a:gd name="T71" fmla="*/ 597 h 976"/>
                <a:gd name="T72" fmla="*/ 199 w 1384"/>
                <a:gd name="T73" fmla="*/ 580 h 976"/>
                <a:gd name="T74" fmla="*/ 108 w 1384"/>
                <a:gd name="T75" fmla="*/ 663 h 976"/>
                <a:gd name="T76" fmla="*/ 194 w 1384"/>
                <a:gd name="T77" fmla="*/ 749 h 976"/>
                <a:gd name="T78" fmla="*/ 278 w 1384"/>
                <a:gd name="T79" fmla="*/ 659 h 976"/>
                <a:gd name="T80" fmla="*/ 284 w 1384"/>
                <a:gd name="T81" fmla="*/ 641 h 976"/>
                <a:gd name="T82" fmla="*/ 486 w 1384"/>
                <a:gd name="T83" fmla="*/ 501 h 976"/>
                <a:gd name="T84" fmla="*/ 599 w 1384"/>
                <a:gd name="T85" fmla="*/ 498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4" h="976">
                  <a:moveTo>
                    <a:pt x="692" y="0"/>
                  </a:moveTo>
                  <a:cubicBezTo>
                    <a:pt x="873" y="0"/>
                    <a:pt x="1055" y="0"/>
                    <a:pt x="1236" y="0"/>
                  </a:cubicBezTo>
                  <a:cubicBezTo>
                    <a:pt x="1328" y="1"/>
                    <a:pt x="1384" y="57"/>
                    <a:pt x="1384" y="149"/>
                  </a:cubicBezTo>
                  <a:cubicBezTo>
                    <a:pt x="1384" y="375"/>
                    <a:pt x="1384" y="601"/>
                    <a:pt x="1384" y="827"/>
                  </a:cubicBezTo>
                  <a:cubicBezTo>
                    <a:pt x="1384" y="919"/>
                    <a:pt x="1327" y="975"/>
                    <a:pt x="1235" y="975"/>
                  </a:cubicBezTo>
                  <a:cubicBezTo>
                    <a:pt x="875" y="975"/>
                    <a:pt x="515" y="975"/>
                    <a:pt x="155" y="976"/>
                  </a:cubicBezTo>
                  <a:cubicBezTo>
                    <a:pt x="93" y="976"/>
                    <a:pt x="42" y="956"/>
                    <a:pt x="15" y="897"/>
                  </a:cubicBezTo>
                  <a:cubicBezTo>
                    <a:pt x="6" y="878"/>
                    <a:pt x="1" y="856"/>
                    <a:pt x="1" y="835"/>
                  </a:cubicBezTo>
                  <a:cubicBezTo>
                    <a:pt x="0" y="603"/>
                    <a:pt x="0" y="371"/>
                    <a:pt x="1" y="140"/>
                  </a:cubicBezTo>
                  <a:cubicBezTo>
                    <a:pt x="1" y="56"/>
                    <a:pt x="61" y="0"/>
                    <a:pt x="146" y="0"/>
                  </a:cubicBezTo>
                  <a:cubicBezTo>
                    <a:pt x="328" y="0"/>
                    <a:pt x="510" y="0"/>
                    <a:pt x="692" y="0"/>
                  </a:cubicBezTo>
                  <a:close/>
                  <a:moveTo>
                    <a:pt x="599" y="498"/>
                  </a:moveTo>
                  <a:cubicBezTo>
                    <a:pt x="608" y="504"/>
                    <a:pt x="616" y="510"/>
                    <a:pt x="625" y="516"/>
                  </a:cubicBezTo>
                  <a:cubicBezTo>
                    <a:pt x="684" y="557"/>
                    <a:pt x="742" y="598"/>
                    <a:pt x="801" y="638"/>
                  </a:cubicBezTo>
                  <a:cubicBezTo>
                    <a:pt x="811" y="645"/>
                    <a:pt x="816" y="652"/>
                    <a:pt x="815" y="665"/>
                  </a:cubicBezTo>
                  <a:cubicBezTo>
                    <a:pt x="815" y="701"/>
                    <a:pt x="833" y="728"/>
                    <a:pt x="866" y="742"/>
                  </a:cubicBezTo>
                  <a:cubicBezTo>
                    <a:pt x="900" y="756"/>
                    <a:pt x="931" y="751"/>
                    <a:pt x="958" y="726"/>
                  </a:cubicBezTo>
                  <a:cubicBezTo>
                    <a:pt x="984" y="702"/>
                    <a:pt x="992" y="667"/>
                    <a:pt x="978" y="634"/>
                  </a:cubicBezTo>
                  <a:cubicBezTo>
                    <a:pt x="972" y="622"/>
                    <a:pt x="975" y="614"/>
                    <a:pt x="983" y="604"/>
                  </a:cubicBezTo>
                  <a:cubicBezTo>
                    <a:pt x="1041" y="532"/>
                    <a:pt x="1099" y="460"/>
                    <a:pt x="1157" y="387"/>
                  </a:cubicBezTo>
                  <a:cubicBezTo>
                    <a:pt x="1160" y="383"/>
                    <a:pt x="1163" y="380"/>
                    <a:pt x="1167" y="376"/>
                  </a:cubicBezTo>
                  <a:cubicBezTo>
                    <a:pt x="1190" y="393"/>
                    <a:pt x="1212" y="410"/>
                    <a:pt x="1237" y="428"/>
                  </a:cubicBezTo>
                  <a:cubicBezTo>
                    <a:pt x="1262" y="336"/>
                    <a:pt x="1286" y="247"/>
                    <a:pt x="1310" y="157"/>
                  </a:cubicBezTo>
                  <a:cubicBezTo>
                    <a:pt x="1309" y="156"/>
                    <a:pt x="1307" y="155"/>
                    <a:pt x="1306" y="154"/>
                  </a:cubicBezTo>
                  <a:cubicBezTo>
                    <a:pt x="1226" y="201"/>
                    <a:pt x="1145" y="247"/>
                    <a:pt x="1063" y="295"/>
                  </a:cubicBezTo>
                  <a:cubicBezTo>
                    <a:pt x="1085" y="312"/>
                    <a:pt x="1104" y="327"/>
                    <a:pt x="1124" y="343"/>
                  </a:cubicBezTo>
                  <a:cubicBezTo>
                    <a:pt x="1061" y="422"/>
                    <a:pt x="999" y="500"/>
                    <a:pt x="936" y="577"/>
                  </a:cubicBezTo>
                  <a:cubicBezTo>
                    <a:pt x="933" y="581"/>
                    <a:pt x="924" y="582"/>
                    <a:pt x="919" y="581"/>
                  </a:cubicBezTo>
                  <a:cubicBezTo>
                    <a:pt x="896" y="576"/>
                    <a:pt x="874" y="580"/>
                    <a:pt x="854" y="593"/>
                  </a:cubicBezTo>
                  <a:cubicBezTo>
                    <a:pt x="844" y="600"/>
                    <a:pt x="838" y="600"/>
                    <a:pt x="828" y="593"/>
                  </a:cubicBezTo>
                  <a:cubicBezTo>
                    <a:pt x="764" y="548"/>
                    <a:pt x="700" y="504"/>
                    <a:pt x="637" y="459"/>
                  </a:cubicBezTo>
                  <a:cubicBezTo>
                    <a:pt x="631" y="455"/>
                    <a:pt x="626" y="444"/>
                    <a:pt x="626" y="437"/>
                  </a:cubicBezTo>
                  <a:cubicBezTo>
                    <a:pt x="625" y="386"/>
                    <a:pt x="588" y="348"/>
                    <a:pt x="539" y="349"/>
                  </a:cubicBezTo>
                  <a:cubicBezTo>
                    <a:pt x="490" y="350"/>
                    <a:pt x="454" y="391"/>
                    <a:pt x="456" y="442"/>
                  </a:cubicBezTo>
                  <a:cubicBezTo>
                    <a:pt x="456" y="449"/>
                    <a:pt x="454" y="458"/>
                    <a:pt x="450" y="461"/>
                  </a:cubicBezTo>
                  <a:cubicBezTo>
                    <a:pt x="383" y="508"/>
                    <a:pt x="317" y="554"/>
                    <a:pt x="254" y="597"/>
                  </a:cubicBezTo>
                  <a:cubicBezTo>
                    <a:pt x="233" y="590"/>
                    <a:pt x="217" y="582"/>
                    <a:pt x="199" y="580"/>
                  </a:cubicBezTo>
                  <a:cubicBezTo>
                    <a:pt x="151" y="576"/>
                    <a:pt x="109" y="615"/>
                    <a:pt x="108" y="663"/>
                  </a:cubicBezTo>
                  <a:cubicBezTo>
                    <a:pt x="107" y="710"/>
                    <a:pt x="146" y="750"/>
                    <a:pt x="194" y="749"/>
                  </a:cubicBezTo>
                  <a:cubicBezTo>
                    <a:pt x="243" y="749"/>
                    <a:pt x="280" y="709"/>
                    <a:pt x="278" y="659"/>
                  </a:cubicBezTo>
                  <a:cubicBezTo>
                    <a:pt x="278" y="653"/>
                    <a:pt x="280" y="644"/>
                    <a:pt x="284" y="641"/>
                  </a:cubicBezTo>
                  <a:cubicBezTo>
                    <a:pt x="351" y="594"/>
                    <a:pt x="419" y="547"/>
                    <a:pt x="486" y="501"/>
                  </a:cubicBezTo>
                  <a:cubicBezTo>
                    <a:pt x="532" y="526"/>
                    <a:pt x="556" y="526"/>
                    <a:pt x="599" y="4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4" name="Freeform 66"/>
            <p:cNvSpPr>
              <a:spLocks noEditPoints="1"/>
            </p:cNvSpPr>
            <p:nvPr/>
          </p:nvSpPr>
          <p:spPr bwMode="auto">
            <a:xfrm>
              <a:off x="-4268788" y="1825625"/>
              <a:ext cx="2368550" cy="3743325"/>
            </a:xfrm>
            <a:custGeom>
              <a:avLst/>
              <a:gdLst>
                <a:gd name="T0" fmla="*/ 1244 w 1244"/>
                <a:gd name="T1" fmla="*/ 419 h 1967"/>
                <a:gd name="T2" fmla="*/ 1220 w 1244"/>
                <a:gd name="T3" fmla="*/ 419 h 1967"/>
                <a:gd name="T4" fmla="*/ 1145 w 1244"/>
                <a:gd name="T5" fmla="*/ 419 h 1967"/>
                <a:gd name="T6" fmla="*/ 1145 w 1244"/>
                <a:gd name="T7" fmla="*/ 161 h 1967"/>
                <a:gd name="T8" fmla="*/ 101 w 1244"/>
                <a:gd name="T9" fmla="*/ 161 h 1967"/>
                <a:gd name="T10" fmla="*/ 101 w 1244"/>
                <a:gd name="T11" fmla="*/ 1703 h 1967"/>
                <a:gd name="T12" fmla="*/ 1144 w 1244"/>
                <a:gd name="T13" fmla="*/ 1703 h 1967"/>
                <a:gd name="T14" fmla="*/ 1144 w 1244"/>
                <a:gd name="T15" fmla="*/ 1477 h 1967"/>
                <a:gd name="T16" fmla="*/ 1243 w 1244"/>
                <a:gd name="T17" fmla="*/ 1477 h 1967"/>
                <a:gd name="T18" fmla="*/ 1244 w 1244"/>
                <a:gd name="T19" fmla="*/ 1495 h 1967"/>
                <a:gd name="T20" fmla="*/ 1244 w 1244"/>
                <a:gd name="T21" fmla="*/ 1879 h 1967"/>
                <a:gd name="T22" fmla="*/ 1155 w 1244"/>
                <a:gd name="T23" fmla="*/ 1967 h 1967"/>
                <a:gd name="T24" fmla="*/ 85 w 1244"/>
                <a:gd name="T25" fmla="*/ 1967 h 1967"/>
                <a:gd name="T26" fmla="*/ 0 w 1244"/>
                <a:gd name="T27" fmla="*/ 1880 h 1967"/>
                <a:gd name="T28" fmla="*/ 1 w 1244"/>
                <a:gd name="T29" fmla="*/ 1056 h 1967"/>
                <a:gd name="T30" fmla="*/ 1 w 1244"/>
                <a:gd name="T31" fmla="*/ 96 h 1967"/>
                <a:gd name="T32" fmla="*/ 95 w 1244"/>
                <a:gd name="T33" fmla="*/ 0 h 1967"/>
                <a:gd name="T34" fmla="*/ 1155 w 1244"/>
                <a:gd name="T35" fmla="*/ 0 h 1967"/>
                <a:gd name="T36" fmla="*/ 1244 w 1244"/>
                <a:gd name="T37" fmla="*/ 88 h 1967"/>
                <a:gd name="T38" fmla="*/ 1244 w 1244"/>
                <a:gd name="T39" fmla="*/ 394 h 1967"/>
                <a:gd name="T40" fmla="*/ 1244 w 1244"/>
                <a:gd name="T41" fmla="*/ 419 h 1967"/>
                <a:gd name="T42" fmla="*/ 625 w 1244"/>
                <a:gd name="T43" fmla="*/ 1767 h 1967"/>
                <a:gd name="T44" fmla="*/ 552 w 1244"/>
                <a:gd name="T45" fmla="*/ 1839 h 1967"/>
                <a:gd name="T46" fmla="*/ 625 w 1244"/>
                <a:gd name="T47" fmla="*/ 1912 h 1967"/>
                <a:gd name="T48" fmla="*/ 696 w 1244"/>
                <a:gd name="T49" fmla="*/ 1840 h 1967"/>
                <a:gd name="T50" fmla="*/ 625 w 1244"/>
                <a:gd name="T51" fmla="*/ 1767 h 1967"/>
                <a:gd name="T52" fmla="*/ 505 w 1244"/>
                <a:gd name="T53" fmla="*/ 52 h 1967"/>
                <a:gd name="T54" fmla="*/ 505 w 1244"/>
                <a:gd name="T55" fmla="*/ 107 h 1967"/>
                <a:gd name="T56" fmla="*/ 743 w 1244"/>
                <a:gd name="T57" fmla="*/ 107 h 1967"/>
                <a:gd name="T58" fmla="*/ 743 w 1244"/>
                <a:gd name="T59" fmla="*/ 52 h 1967"/>
                <a:gd name="T60" fmla="*/ 505 w 1244"/>
                <a:gd name="T61" fmla="*/ 52 h 1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4" h="1967">
                  <a:moveTo>
                    <a:pt x="1244" y="419"/>
                  </a:moveTo>
                  <a:cubicBezTo>
                    <a:pt x="1234" y="419"/>
                    <a:pt x="1227" y="419"/>
                    <a:pt x="1220" y="419"/>
                  </a:cubicBezTo>
                  <a:cubicBezTo>
                    <a:pt x="1195" y="419"/>
                    <a:pt x="1171" y="419"/>
                    <a:pt x="1145" y="419"/>
                  </a:cubicBezTo>
                  <a:cubicBezTo>
                    <a:pt x="1145" y="332"/>
                    <a:pt x="1145" y="247"/>
                    <a:pt x="1145" y="161"/>
                  </a:cubicBezTo>
                  <a:cubicBezTo>
                    <a:pt x="796" y="161"/>
                    <a:pt x="450" y="161"/>
                    <a:pt x="101" y="161"/>
                  </a:cubicBezTo>
                  <a:cubicBezTo>
                    <a:pt x="101" y="674"/>
                    <a:pt x="101" y="1187"/>
                    <a:pt x="101" y="1703"/>
                  </a:cubicBezTo>
                  <a:cubicBezTo>
                    <a:pt x="448" y="1703"/>
                    <a:pt x="795" y="1703"/>
                    <a:pt x="1144" y="1703"/>
                  </a:cubicBezTo>
                  <a:cubicBezTo>
                    <a:pt x="1144" y="1628"/>
                    <a:pt x="1144" y="1553"/>
                    <a:pt x="1144" y="1477"/>
                  </a:cubicBezTo>
                  <a:cubicBezTo>
                    <a:pt x="1178" y="1477"/>
                    <a:pt x="1210" y="1477"/>
                    <a:pt x="1243" y="1477"/>
                  </a:cubicBezTo>
                  <a:cubicBezTo>
                    <a:pt x="1243" y="1484"/>
                    <a:pt x="1244" y="1490"/>
                    <a:pt x="1244" y="1495"/>
                  </a:cubicBezTo>
                  <a:cubicBezTo>
                    <a:pt x="1244" y="1623"/>
                    <a:pt x="1244" y="1751"/>
                    <a:pt x="1244" y="1879"/>
                  </a:cubicBezTo>
                  <a:cubicBezTo>
                    <a:pt x="1243" y="1936"/>
                    <a:pt x="1212" y="1967"/>
                    <a:pt x="1155" y="1967"/>
                  </a:cubicBezTo>
                  <a:cubicBezTo>
                    <a:pt x="799" y="1967"/>
                    <a:pt x="442" y="1967"/>
                    <a:pt x="85" y="1967"/>
                  </a:cubicBezTo>
                  <a:cubicBezTo>
                    <a:pt x="33" y="1967"/>
                    <a:pt x="0" y="1933"/>
                    <a:pt x="0" y="1880"/>
                  </a:cubicBezTo>
                  <a:cubicBezTo>
                    <a:pt x="1" y="1605"/>
                    <a:pt x="1" y="1330"/>
                    <a:pt x="1" y="1056"/>
                  </a:cubicBezTo>
                  <a:cubicBezTo>
                    <a:pt x="1" y="736"/>
                    <a:pt x="1" y="416"/>
                    <a:pt x="1" y="96"/>
                  </a:cubicBezTo>
                  <a:cubicBezTo>
                    <a:pt x="1" y="30"/>
                    <a:pt x="30" y="0"/>
                    <a:pt x="95" y="0"/>
                  </a:cubicBezTo>
                  <a:cubicBezTo>
                    <a:pt x="448" y="0"/>
                    <a:pt x="802" y="0"/>
                    <a:pt x="1155" y="0"/>
                  </a:cubicBezTo>
                  <a:cubicBezTo>
                    <a:pt x="1211" y="0"/>
                    <a:pt x="1244" y="33"/>
                    <a:pt x="1244" y="88"/>
                  </a:cubicBezTo>
                  <a:cubicBezTo>
                    <a:pt x="1244" y="190"/>
                    <a:pt x="1244" y="292"/>
                    <a:pt x="1244" y="394"/>
                  </a:cubicBezTo>
                  <a:cubicBezTo>
                    <a:pt x="1244" y="401"/>
                    <a:pt x="1244" y="409"/>
                    <a:pt x="1244" y="419"/>
                  </a:cubicBezTo>
                  <a:close/>
                  <a:moveTo>
                    <a:pt x="625" y="1767"/>
                  </a:moveTo>
                  <a:cubicBezTo>
                    <a:pt x="585" y="1767"/>
                    <a:pt x="552" y="1799"/>
                    <a:pt x="552" y="1839"/>
                  </a:cubicBezTo>
                  <a:cubicBezTo>
                    <a:pt x="551" y="1879"/>
                    <a:pt x="584" y="1912"/>
                    <a:pt x="625" y="1912"/>
                  </a:cubicBezTo>
                  <a:cubicBezTo>
                    <a:pt x="664" y="1912"/>
                    <a:pt x="696" y="1879"/>
                    <a:pt x="696" y="1840"/>
                  </a:cubicBezTo>
                  <a:cubicBezTo>
                    <a:pt x="696" y="1800"/>
                    <a:pt x="665" y="1768"/>
                    <a:pt x="625" y="1767"/>
                  </a:cubicBezTo>
                  <a:close/>
                  <a:moveTo>
                    <a:pt x="505" y="52"/>
                  </a:moveTo>
                  <a:cubicBezTo>
                    <a:pt x="505" y="72"/>
                    <a:pt x="505" y="89"/>
                    <a:pt x="505" y="107"/>
                  </a:cubicBezTo>
                  <a:cubicBezTo>
                    <a:pt x="585" y="107"/>
                    <a:pt x="664" y="107"/>
                    <a:pt x="743" y="107"/>
                  </a:cubicBezTo>
                  <a:cubicBezTo>
                    <a:pt x="743" y="88"/>
                    <a:pt x="743" y="70"/>
                    <a:pt x="743" y="52"/>
                  </a:cubicBezTo>
                  <a:cubicBezTo>
                    <a:pt x="663" y="52"/>
                    <a:pt x="585" y="52"/>
                    <a:pt x="50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5" name="Freeform 67"/>
            <p:cNvSpPr>
              <a:spLocks/>
            </p:cNvSpPr>
            <p:nvPr/>
          </p:nvSpPr>
          <p:spPr bwMode="auto">
            <a:xfrm>
              <a:off x="-3590925" y="3879850"/>
              <a:ext cx="176213" cy="174625"/>
            </a:xfrm>
            <a:custGeom>
              <a:avLst/>
              <a:gdLst>
                <a:gd name="T0" fmla="*/ 46 w 92"/>
                <a:gd name="T1" fmla="*/ 0 h 92"/>
                <a:gd name="T2" fmla="*/ 91 w 92"/>
                <a:gd name="T3" fmla="*/ 44 h 92"/>
                <a:gd name="T4" fmla="*/ 44 w 92"/>
                <a:gd name="T5" fmla="*/ 91 h 92"/>
                <a:gd name="T6" fmla="*/ 0 w 92"/>
                <a:gd name="T7" fmla="*/ 46 h 92"/>
                <a:gd name="T8" fmla="*/ 46 w 92"/>
                <a:gd name="T9" fmla="*/ 0 h 92"/>
              </a:gdLst>
              <a:ahLst/>
              <a:cxnLst>
                <a:cxn ang="0">
                  <a:pos x="T0" y="T1"/>
                </a:cxn>
                <a:cxn ang="0">
                  <a:pos x="T2" y="T3"/>
                </a:cxn>
                <a:cxn ang="0">
                  <a:pos x="T4" y="T5"/>
                </a:cxn>
                <a:cxn ang="0">
                  <a:pos x="T6" y="T7"/>
                </a:cxn>
                <a:cxn ang="0">
                  <a:pos x="T8" y="T9"/>
                </a:cxn>
              </a:cxnLst>
              <a:rect l="0" t="0" r="r" b="b"/>
              <a:pathLst>
                <a:path w="92" h="92">
                  <a:moveTo>
                    <a:pt x="46" y="0"/>
                  </a:moveTo>
                  <a:cubicBezTo>
                    <a:pt x="69" y="0"/>
                    <a:pt x="91" y="21"/>
                    <a:pt x="91" y="44"/>
                  </a:cubicBezTo>
                  <a:cubicBezTo>
                    <a:pt x="92" y="69"/>
                    <a:pt x="69" y="92"/>
                    <a:pt x="44" y="91"/>
                  </a:cubicBezTo>
                  <a:cubicBezTo>
                    <a:pt x="20" y="90"/>
                    <a:pt x="0" y="70"/>
                    <a:pt x="0" y="46"/>
                  </a:cubicBezTo>
                  <a:cubicBezTo>
                    <a:pt x="0" y="21"/>
                    <a:pt x="20" y="0"/>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6" name="Freeform 68"/>
            <p:cNvSpPr>
              <a:spLocks/>
            </p:cNvSpPr>
            <p:nvPr/>
          </p:nvSpPr>
          <p:spPr bwMode="auto">
            <a:xfrm>
              <a:off x="-2927350" y="3440113"/>
              <a:ext cx="173038" cy="174625"/>
            </a:xfrm>
            <a:custGeom>
              <a:avLst/>
              <a:gdLst>
                <a:gd name="T0" fmla="*/ 0 w 91"/>
                <a:gd name="T1" fmla="*/ 45 h 92"/>
                <a:gd name="T2" fmla="*/ 46 w 91"/>
                <a:gd name="T3" fmla="*/ 1 h 92"/>
                <a:gd name="T4" fmla="*/ 91 w 91"/>
                <a:gd name="T5" fmla="*/ 46 h 92"/>
                <a:gd name="T6" fmla="*/ 45 w 91"/>
                <a:gd name="T7" fmla="*/ 91 h 92"/>
                <a:gd name="T8" fmla="*/ 0 w 91"/>
                <a:gd name="T9" fmla="*/ 45 h 92"/>
              </a:gdLst>
              <a:ahLst/>
              <a:cxnLst>
                <a:cxn ang="0">
                  <a:pos x="T0" y="T1"/>
                </a:cxn>
                <a:cxn ang="0">
                  <a:pos x="T2" y="T3"/>
                </a:cxn>
                <a:cxn ang="0">
                  <a:pos x="T4" y="T5"/>
                </a:cxn>
                <a:cxn ang="0">
                  <a:pos x="T6" y="T7"/>
                </a:cxn>
                <a:cxn ang="0">
                  <a:pos x="T8" y="T9"/>
                </a:cxn>
              </a:cxnLst>
              <a:rect l="0" t="0" r="r" b="b"/>
              <a:pathLst>
                <a:path w="91" h="92">
                  <a:moveTo>
                    <a:pt x="0" y="45"/>
                  </a:moveTo>
                  <a:cubicBezTo>
                    <a:pt x="0" y="21"/>
                    <a:pt x="22" y="0"/>
                    <a:pt x="46" y="1"/>
                  </a:cubicBezTo>
                  <a:cubicBezTo>
                    <a:pt x="70" y="2"/>
                    <a:pt x="90" y="22"/>
                    <a:pt x="91" y="46"/>
                  </a:cubicBezTo>
                  <a:cubicBezTo>
                    <a:pt x="91" y="70"/>
                    <a:pt x="69" y="92"/>
                    <a:pt x="45" y="91"/>
                  </a:cubicBezTo>
                  <a:cubicBezTo>
                    <a:pt x="20" y="91"/>
                    <a:pt x="0" y="7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7" name="Freeform 69"/>
            <p:cNvSpPr>
              <a:spLocks/>
            </p:cNvSpPr>
            <p:nvPr/>
          </p:nvSpPr>
          <p:spPr bwMode="auto">
            <a:xfrm>
              <a:off x="-2246313" y="3879850"/>
              <a:ext cx="173038" cy="174625"/>
            </a:xfrm>
            <a:custGeom>
              <a:avLst/>
              <a:gdLst>
                <a:gd name="T0" fmla="*/ 45 w 91"/>
                <a:gd name="T1" fmla="*/ 1 h 92"/>
                <a:gd name="T2" fmla="*/ 91 w 91"/>
                <a:gd name="T3" fmla="*/ 45 h 92"/>
                <a:gd name="T4" fmla="*/ 47 w 91"/>
                <a:gd name="T5" fmla="*/ 91 h 92"/>
                <a:gd name="T6" fmla="*/ 0 w 91"/>
                <a:gd name="T7" fmla="*/ 47 h 92"/>
                <a:gd name="T8" fmla="*/ 45 w 91"/>
                <a:gd name="T9" fmla="*/ 1 h 92"/>
              </a:gdLst>
              <a:ahLst/>
              <a:cxnLst>
                <a:cxn ang="0">
                  <a:pos x="T0" y="T1"/>
                </a:cxn>
                <a:cxn ang="0">
                  <a:pos x="T2" y="T3"/>
                </a:cxn>
                <a:cxn ang="0">
                  <a:pos x="T4" y="T5"/>
                </a:cxn>
                <a:cxn ang="0">
                  <a:pos x="T6" y="T7"/>
                </a:cxn>
                <a:cxn ang="0">
                  <a:pos x="T8" y="T9"/>
                </a:cxn>
              </a:cxnLst>
              <a:rect l="0" t="0" r="r" b="b"/>
              <a:pathLst>
                <a:path w="91" h="92">
                  <a:moveTo>
                    <a:pt x="45" y="1"/>
                  </a:moveTo>
                  <a:cubicBezTo>
                    <a:pt x="71" y="0"/>
                    <a:pt x="90" y="20"/>
                    <a:pt x="91" y="45"/>
                  </a:cubicBezTo>
                  <a:cubicBezTo>
                    <a:pt x="91" y="69"/>
                    <a:pt x="71" y="90"/>
                    <a:pt x="47" y="91"/>
                  </a:cubicBezTo>
                  <a:cubicBezTo>
                    <a:pt x="23" y="92"/>
                    <a:pt x="1" y="71"/>
                    <a:pt x="0" y="47"/>
                  </a:cubicBezTo>
                  <a:cubicBezTo>
                    <a:pt x="0" y="22"/>
                    <a:pt x="20" y="1"/>
                    <a:pt x="4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30" name="Group 47"/>
          <p:cNvGrpSpPr/>
          <p:nvPr/>
        </p:nvGrpSpPr>
        <p:grpSpPr>
          <a:xfrm>
            <a:off x="6285605" y="4868674"/>
            <a:ext cx="347200" cy="383213"/>
            <a:chOff x="588963" y="8343900"/>
            <a:chExt cx="1147763" cy="1266825"/>
          </a:xfrm>
        </p:grpSpPr>
        <p:sp>
          <p:nvSpPr>
            <p:cNvPr id="49" name="Freeform 12"/>
            <p:cNvSpPr>
              <a:spLocks noEditPoints="1"/>
            </p:cNvSpPr>
            <p:nvPr/>
          </p:nvSpPr>
          <p:spPr bwMode="auto">
            <a:xfrm>
              <a:off x="760413" y="8343900"/>
              <a:ext cx="809625" cy="836612"/>
            </a:xfrm>
            <a:custGeom>
              <a:avLst/>
              <a:gdLst>
                <a:gd name="T0" fmla="*/ 131 w 237"/>
                <a:gd name="T1" fmla="*/ 0 h 245"/>
                <a:gd name="T2" fmla="*/ 174 w 237"/>
                <a:gd name="T3" fmla="*/ 16 h 245"/>
                <a:gd name="T4" fmla="*/ 228 w 237"/>
                <a:gd name="T5" fmla="*/ 94 h 245"/>
                <a:gd name="T6" fmla="*/ 230 w 237"/>
                <a:gd name="T7" fmla="*/ 99 h 245"/>
                <a:gd name="T8" fmla="*/ 236 w 237"/>
                <a:gd name="T9" fmla="*/ 120 h 245"/>
                <a:gd name="T10" fmla="*/ 236 w 237"/>
                <a:gd name="T11" fmla="*/ 145 h 245"/>
                <a:gd name="T12" fmla="*/ 221 w 237"/>
                <a:gd name="T13" fmla="*/ 165 h 245"/>
                <a:gd name="T14" fmla="*/ 202 w 237"/>
                <a:gd name="T15" fmla="*/ 149 h 245"/>
                <a:gd name="T16" fmla="*/ 202 w 237"/>
                <a:gd name="T17" fmla="*/ 149 h 245"/>
                <a:gd name="T18" fmla="*/ 184 w 237"/>
                <a:gd name="T19" fmla="*/ 187 h 245"/>
                <a:gd name="T20" fmla="*/ 151 w 237"/>
                <a:gd name="T21" fmla="*/ 222 h 245"/>
                <a:gd name="T22" fmla="*/ 74 w 237"/>
                <a:gd name="T23" fmla="*/ 213 h 245"/>
                <a:gd name="T24" fmla="*/ 36 w 237"/>
                <a:gd name="T25" fmla="*/ 148 h 245"/>
                <a:gd name="T26" fmla="*/ 24 w 237"/>
                <a:gd name="T27" fmla="*/ 168 h 245"/>
                <a:gd name="T28" fmla="*/ 63 w 237"/>
                <a:gd name="T29" fmla="*/ 220 h 245"/>
                <a:gd name="T30" fmla="*/ 70 w 237"/>
                <a:gd name="T31" fmla="*/ 221 h 245"/>
                <a:gd name="T32" fmla="*/ 86 w 237"/>
                <a:gd name="T33" fmla="*/ 230 h 245"/>
                <a:gd name="T34" fmla="*/ 79 w 237"/>
                <a:gd name="T35" fmla="*/ 245 h 245"/>
                <a:gd name="T36" fmla="*/ 60 w 237"/>
                <a:gd name="T37" fmla="*/ 235 h 245"/>
                <a:gd name="T38" fmla="*/ 53 w 237"/>
                <a:gd name="T39" fmla="*/ 227 h 245"/>
                <a:gd name="T40" fmla="*/ 13 w 237"/>
                <a:gd name="T41" fmla="*/ 170 h 245"/>
                <a:gd name="T42" fmla="*/ 7 w 237"/>
                <a:gd name="T43" fmla="*/ 162 h 245"/>
                <a:gd name="T44" fmla="*/ 1 w 237"/>
                <a:gd name="T45" fmla="*/ 148 h 245"/>
                <a:gd name="T46" fmla="*/ 0 w 237"/>
                <a:gd name="T47" fmla="*/ 114 h 245"/>
                <a:gd name="T48" fmla="*/ 3 w 237"/>
                <a:gd name="T49" fmla="*/ 105 h 245"/>
                <a:gd name="T50" fmla="*/ 11 w 237"/>
                <a:gd name="T51" fmla="*/ 84 h 245"/>
                <a:gd name="T52" fmla="*/ 102 w 237"/>
                <a:gd name="T53" fmla="*/ 1 h 245"/>
                <a:gd name="T54" fmla="*/ 105 w 237"/>
                <a:gd name="T55" fmla="*/ 0 h 245"/>
                <a:gd name="T56" fmla="*/ 131 w 237"/>
                <a:gd name="T57" fmla="*/ 0 h 245"/>
                <a:gd name="T58" fmla="*/ 32 w 237"/>
                <a:gd name="T59" fmla="*/ 103 h 245"/>
                <a:gd name="T60" fmla="*/ 33 w 237"/>
                <a:gd name="T61" fmla="*/ 102 h 245"/>
                <a:gd name="T62" fmla="*/ 33 w 237"/>
                <a:gd name="T63" fmla="*/ 100 h 245"/>
                <a:gd name="T64" fmla="*/ 66 w 237"/>
                <a:gd name="T65" fmla="*/ 48 h 245"/>
                <a:gd name="T66" fmla="*/ 131 w 237"/>
                <a:gd name="T67" fmla="*/ 34 h 245"/>
                <a:gd name="T68" fmla="*/ 198 w 237"/>
                <a:gd name="T69" fmla="*/ 81 h 245"/>
                <a:gd name="T70" fmla="*/ 205 w 237"/>
                <a:gd name="T71" fmla="*/ 103 h 245"/>
                <a:gd name="T72" fmla="*/ 216 w 237"/>
                <a:gd name="T73" fmla="*/ 95 h 245"/>
                <a:gd name="T74" fmla="*/ 216 w 237"/>
                <a:gd name="T75" fmla="*/ 91 h 245"/>
                <a:gd name="T76" fmla="*/ 128 w 237"/>
                <a:gd name="T77" fmla="*/ 12 h 245"/>
                <a:gd name="T78" fmla="*/ 24 w 237"/>
                <a:gd name="T79" fmla="*/ 79 h 245"/>
                <a:gd name="T80" fmla="*/ 30 w 237"/>
                <a:gd name="T81" fmla="*/ 102 h 245"/>
                <a:gd name="T82" fmla="*/ 32 w 237"/>
                <a:gd name="T83"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 h="245">
                  <a:moveTo>
                    <a:pt x="131" y="0"/>
                  </a:moveTo>
                  <a:cubicBezTo>
                    <a:pt x="146" y="5"/>
                    <a:pt x="161" y="8"/>
                    <a:pt x="174" y="16"/>
                  </a:cubicBezTo>
                  <a:cubicBezTo>
                    <a:pt x="204" y="33"/>
                    <a:pt x="222" y="60"/>
                    <a:pt x="228" y="94"/>
                  </a:cubicBezTo>
                  <a:cubicBezTo>
                    <a:pt x="228" y="96"/>
                    <a:pt x="228" y="98"/>
                    <a:pt x="230" y="99"/>
                  </a:cubicBezTo>
                  <a:cubicBezTo>
                    <a:pt x="236" y="105"/>
                    <a:pt x="237" y="112"/>
                    <a:pt x="236" y="120"/>
                  </a:cubicBezTo>
                  <a:cubicBezTo>
                    <a:pt x="236" y="128"/>
                    <a:pt x="236" y="137"/>
                    <a:pt x="236" y="145"/>
                  </a:cubicBezTo>
                  <a:cubicBezTo>
                    <a:pt x="236" y="157"/>
                    <a:pt x="231" y="164"/>
                    <a:pt x="221" y="165"/>
                  </a:cubicBezTo>
                  <a:cubicBezTo>
                    <a:pt x="214" y="167"/>
                    <a:pt x="204" y="162"/>
                    <a:pt x="202" y="149"/>
                  </a:cubicBezTo>
                  <a:cubicBezTo>
                    <a:pt x="202" y="148"/>
                    <a:pt x="202" y="148"/>
                    <a:pt x="202" y="149"/>
                  </a:cubicBezTo>
                  <a:cubicBezTo>
                    <a:pt x="196" y="161"/>
                    <a:pt x="191" y="174"/>
                    <a:pt x="184" y="187"/>
                  </a:cubicBezTo>
                  <a:cubicBezTo>
                    <a:pt x="176" y="201"/>
                    <a:pt x="165" y="213"/>
                    <a:pt x="151" y="222"/>
                  </a:cubicBezTo>
                  <a:cubicBezTo>
                    <a:pt x="125" y="237"/>
                    <a:pt x="96" y="233"/>
                    <a:pt x="74" y="213"/>
                  </a:cubicBezTo>
                  <a:cubicBezTo>
                    <a:pt x="55" y="195"/>
                    <a:pt x="43" y="173"/>
                    <a:pt x="36" y="148"/>
                  </a:cubicBezTo>
                  <a:cubicBezTo>
                    <a:pt x="33" y="154"/>
                    <a:pt x="29" y="160"/>
                    <a:pt x="24" y="168"/>
                  </a:cubicBezTo>
                  <a:cubicBezTo>
                    <a:pt x="30" y="188"/>
                    <a:pt x="43" y="206"/>
                    <a:pt x="63" y="220"/>
                  </a:cubicBezTo>
                  <a:cubicBezTo>
                    <a:pt x="65" y="221"/>
                    <a:pt x="67" y="220"/>
                    <a:pt x="70" y="221"/>
                  </a:cubicBezTo>
                  <a:cubicBezTo>
                    <a:pt x="77" y="221"/>
                    <a:pt x="83" y="224"/>
                    <a:pt x="86" y="230"/>
                  </a:cubicBezTo>
                  <a:cubicBezTo>
                    <a:pt x="90" y="237"/>
                    <a:pt x="87" y="244"/>
                    <a:pt x="79" y="245"/>
                  </a:cubicBezTo>
                  <a:cubicBezTo>
                    <a:pt x="71" y="245"/>
                    <a:pt x="64" y="241"/>
                    <a:pt x="60" y="235"/>
                  </a:cubicBezTo>
                  <a:cubicBezTo>
                    <a:pt x="58" y="232"/>
                    <a:pt x="56" y="229"/>
                    <a:pt x="53" y="227"/>
                  </a:cubicBezTo>
                  <a:cubicBezTo>
                    <a:pt x="34" y="212"/>
                    <a:pt x="20" y="193"/>
                    <a:pt x="13" y="170"/>
                  </a:cubicBezTo>
                  <a:cubicBezTo>
                    <a:pt x="12" y="167"/>
                    <a:pt x="9" y="165"/>
                    <a:pt x="7" y="162"/>
                  </a:cubicBezTo>
                  <a:cubicBezTo>
                    <a:pt x="5" y="158"/>
                    <a:pt x="1" y="153"/>
                    <a:pt x="1" y="148"/>
                  </a:cubicBezTo>
                  <a:cubicBezTo>
                    <a:pt x="0" y="137"/>
                    <a:pt x="0" y="125"/>
                    <a:pt x="0" y="114"/>
                  </a:cubicBezTo>
                  <a:cubicBezTo>
                    <a:pt x="1" y="111"/>
                    <a:pt x="1" y="107"/>
                    <a:pt x="3" y="105"/>
                  </a:cubicBezTo>
                  <a:cubicBezTo>
                    <a:pt x="9" y="99"/>
                    <a:pt x="9" y="91"/>
                    <a:pt x="11" y="84"/>
                  </a:cubicBezTo>
                  <a:cubicBezTo>
                    <a:pt x="25" y="38"/>
                    <a:pt x="55" y="10"/>
                    <a:pt x="102" y="1"/>
                  </a:cubicBezTo>
                  <a:cubicBezTo>
                    <a:pt x="103" y="1"/>
                    <a:pt x="104" y="0"/>
                    <a:pt x="105" y="0"/>
                  </a:cubicBezTo>
                  <a:cubicBezTo>
                    <a:pt x="114" y="0"/>
                    <a:pt x="123" y="0"/>
                    <a:pt x="131" y="0"/>
                  </a:cubicBezTo>
                  <a:close/>
                  <a:moveTo>
                    <a:pt x="32" y="103"/>
                  </a:moveTo>
                  <a:cubicBezTo>
                    <a:pt x="33" y="103"/>
                    <a:pt x="33" y="103"/>
                    <a:pt x="33" y="102"/>
                  </a:cubicBezTo>
                  <a:cubicBezTo>
                    <a:pt x="33" y="101"/>
                    <a:pt x="33" y="101"/>
                    <a:pt x="33" y="100"/>
                  </a:cubicBezTo>
                  <a:cubicBezTo>
                    <a:pt x="37" y="78"/>
                    <a:pt x="47" y="60"/>
                    <a:pt x="66" y="48"/>
                  </a:cubicBezTo>
                  <a:cubicBezTo>
                    <a:pt x="86" y="34"/>
                    <a:pt x="108" y="31"/>
                    <a:pt x="131" y="34"/>
                  </a:cubicBezTo>
                  <a:cubicBezTo>
                    <a:pt x="161" y="37"/>
                    <a:pt x="185" y="51"/>
                    <a:pt x="198" y="81"/>
                  </a:cubicBezTo>
                  <a:cubicBezTo>
                    <a:pt x="201" y="88"/>
                    <a:pt x="202" y="95"/>
                    <a:pt x="205" y="103"/>
                  </a:cubicBezTo>
                  <a:cubicBezTo>
                    <a:pt x="208" y="100"/>
                    <a:pt x="212" y="98"/>
                    <a:pt x="216" y="95"/>
                  </a:cubicBezTo>
                  <a:cubicBezTo>
                    <a:pt x="216" y="94"/>
                    <a:pt x="216" y="93"/>
                    <a:pt x="216" y="91"/>
                  </a:cubicBezTo>
                  <a:cubicBezTo>
                    <a:pt x="207" y="48"/>
                    <a:pt x="169" y="14"/>
                    <a:pt x="128" y="12"/>
                  </a:cubicBezTo>
                  <a:cubicBezTo>
                    <a:pt x="80" y="9"/>
                    <a:pt x="39" y="35"/>
                    <a:pt x="24" y="79"/>
                  </a:cubicBezTo>
                  <a:cubicBezTo>
                    <a:pt x="20" y="92"/>
                    <a:pt x="20" y="92"/>
                    <a:pt x="30" y="102"/>
                  </a:cubicBezTo>
                  <a:cubicBezTo>
                    <a:pt x="31" y="102"/>
                    <a:pt x="31" y="103"/>
                    <a:pt x="32" y="10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0" name="Freeform 13"/>
            <p:cNvSpPr>
              <a:spLocks/>
            </p:cNvSpPr>
            <p:nvPr/>
          </p:nvSpPr>
          <p:spPr bwMode="auto">
            <a:xfrm>
              <a:off x="588963" y="9136063"/>
              <a:ext cx="1147763" cy="474662"/>
            </a:xfrm>
            <a:custGeom>
              <a:avLst/>
              <a:gdLst>
                <a:gd name="T0" fmla="*/ 1 w 336"/>
                <a:gd name="T1" fmla="*/ 139 h 139"/>
                <a:gd name="T2" fmla="*/ 1 w 336"/>
                <a:gd name="T3" fmla="*/ 97 h 139"/>
                <a:gd name="T4" fmla="*/ 37 w 336"/>
                <a:gd name="T5" fmla="*/ 31 h 139"/>
                <a:gd name="T6" fmla="*/ 100 w 336"/>
                <a:gd name="T7" fmla="*/ 0 h 139"/>
                <a:gd name="T8" fmla="*/ 119 w 336"/>
                <a:gd name="T9" fmla="*/ 39 h 139"/>
                <a:gd name="T10" fmla="*/ 137 w 336"/>
                <a:gd name="T11" fmla="*/ 78 h 139"/>
                <a:gd name="T12" fmla="*/ 156 w 336"/>
                <a:gd name="T13" fmla="*/ 27 h 139"/>
                <a:gd name="T14" fmla="*/ 180 w 336"/>
                <a:gd name="T15" fmla="*/ 27 h 139"/>
                <a:gd name="T16" fmla="*/ 198 w 336"/>
                <a:gd name="T17" fmla="*/ 76 h 139"/>
                <a:gd name="T18" fmla="*/ 235 w 336"/>
                <a:gd name="T19" fmla="*/ 0 h 139"/>
                <a:gd name="T20" fmla="*/ 240 w 336"/>
                <a:gd name="T21" fmla="*/ 1 h 139"/>
                <a:gd name="T22" fmla="*/ 296 w 336"/>
                <a:gd name="T23" fmla="*/ 29 h 139"/>
                <a:gd name="T24" fmla="*/ 335 w 336"/>
                <a:gd name="T25" fmla="*/ 97 h 139"/>
                <a:gd name="T26" fmla="*/ 335 w 336"/>
                <a:gd name="T27" fmla="*/ 139 h 139"/>
                <a:gd name="T28" fmla="*/ 1 w 33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6" h="139">
                  <a:moveTo>
                    <a:pt x="1" y="139"/>
                  </a:moveTo>
                  <a:cubicBezTo>
                    <a:pt x="1" y="125"/>
                    <a:pt x="2" y="111"/>
                    <a:pt x="1" y="97"/>
                  </a:cubicBezTo>
                  <a:cubicBezTo>
                    <a:pt x="0" y="68"/>
                    <a:pt x="14" y="46"/>
                    <a:pt x="37" y="31"/>
                  </a:cubicBezTo>
                  <a:cubicBezTo>
                    <a:pt x="57" y="19"/>
                    <a:pt x="78" y="10"/>
                    <a:pt x="100" y="0"/>
                  </a:cubicBezTo>
                  <a:cubicBezTo>
                    <a:pt x="106" y="13"/>
                    <a:pt x="113" y="26"/>
                    <a:pt x="119" y="39"/>
                  </a:cubicBezTo>
                  <a:cubicBezTo>
                    <a:pt x="125" y="52"/>
                    <a:pt x="131" y="65"/>
                    <a:pt x="137" y="78"/>
                  </a:cubicBezTo>
                  <a:cubicBezTo>
                    <a:pt x="144" y="61"/>
                    <a:pt x="150" y="44"/>
                    <a:pt x="156" y="27"/>
                  </a:cubicBezTo>
                  <a:cubicBezTo>
                    <a:pt x="164" y="27"/>
                    <a:pt x="172" y="27"/>
                    <a:pt x="180" y="27"/>
                  </a:cubicBezTo>
                  <a:cubicBezTo>
                    <a:pt x="186" y="42"/>
                    <a:pt x="192" y="58"/>
                    <a:pt x="198" y="76"/>
                  </a:cubicBezTo>
                  <a:cubicBezTo>
                    <a:pt x="211" y="50"/>
                    <a:pt x="223" y="25"/>
                    <a:pt x="235" y="0"/>
                  </a:cubicBezTo>
                  <a:cubicBezTo>
                    <a:pt x="237" y="0"/>
                    <a:pt x="238" y="1"/>
                    <a:pt x="240" y="1"/>
                  </a:cubicBezTo>
                  <a:cubicBezTo>
                    <a:pt x="259" y="10"/>
                    <a:pt x="278" y="18"/>
                    <a:pt x="296" y="29"/>
                  </a:cubicBezTo>
                  <a:cubicBezTo>
                    <a:pt x="321" y="44"/>
                    <a:pt x="336" y="66"/>
                    <a:pt x="335" y="97"/>
                  </a:cubicBezTo>
                  <a:cubicBezTo>
                    <a:pt x="335" y="111"/>
                    <a:pt x="335" y="125"/>
                    <a:pt x="335" y="139"/>
                  </a:cubicBezTo>
                  <a:cubicBezTo>
                    <a:pt x="224" y="139"/>
                    <a:pt x="113" y="139"/>
                    <a:pt x="1"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79" tIns="45688" rIns="91379" bIns="45688" numCol="1" anchor="t" anchorCtr="0" compatLnSpc="1">
              <a:prstTxWarp prst="textNoShape">
                <a:avLst/>
              </a:prstTxWarp>
            </a:bodyPr>
            <a:lstStyle/>
            <a:p>
              <a:pPr>
                <a:lnSpc>
                  <a:spcPct val="120000"/>
                </a:lnSpc>
              </a:pPr>
              <a:endParaRPr lang="en-IN" sz="170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sp>
        <p:nvSpPr>
          <p:cNvPr id="51" name="Rectangle 50"/>
          <p:cNvSpPr/>
          <p:nvPr/>
        </p:nvSpPr>
        <p:spPr>
          <a:xfrm>
            <a:off x="7936710" y="3280103"/>
            <a:ext cx="1980292" cy="411138"/>
          </a:xfrm>
          <a:prstGeom prst="rect">
            <a:avLst/>
          </a:prstGeom>
        </p:spPr>
        <p:txBody>
          <a:bodyPr wrap="square" lIns="0" tIns="0" rIns="0" bIns="0">
            <a:spAutoFit/>
          </a:bodyPr>
          <a:lstStyle/>
          <a:p>
            <a:pPr>
              <a:lnSpc>
                <a:spcPct val="120000"/>
              </a:lnSpc>
            </a:pP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2" name="TextBox 51"/>
          <p:cNvSpPr txBox="1"/>
          <p:nvPr/>
        </p:nvSpPr>
        <p:spPr>
          <a:xfrm>
            <a:off x="7932014" y="2996399"/>
            <a:ext cx="679673" cy="204351"/>
          </a:xfrm>
          <a:prstGeom prst="rect">
            <a:avLst/>
          </a:prstGeom>
          <a:noFill/>
        </p:spPr>
        <p:txBody>
          <a:bodyPr wrap="none" lIns="0" tIns="0" rIns="0" bIns="0" rtlCol="0">
            <a:spAutoFit/>
          </a:bodyPr>
          <a:lstStyle/>
          <a:p>
            <a:r>
              <a:rPr lang="zh-CN" alt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3" name="Rectangle 52"/>
          <p:cNvSpPr/>
          <p:nvPr/>
        </p:nvSpPr>
        <p:spPr>
          <a:xfrm>
            <a:off x="7675212" y="5172392"/>
            <a:ext cx="1932651" cy="411138"/>
          </a:xfrm>
          <a:prstGeom prst="rect">
            <a:avLst/>
          </a:prstGeom>
        </p:spPr>
        <p:txBody>
          <a:bodyPr wrap="square" lIns="0" tIns="0" rIns="0" bIns="0">
            <a:spAutoFit/>
          </a:bodyPr>
          <a:lstStyle/>
          <a:p>
            <a:pPr>
              <a:lnSpc>
                <a:spcPct val="120000"/>
              </a:lnSpc>
            </a:pP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4" name="TextBox 53"/>
          <p:cNvSpPr txBox="1"/>
          <p:nvPr/>
        </p:nvSpPr>
        <p:spPr>
          <a:xfrm>
            <a:off x="7670518" y="4888686"/>
            <a:ext cx="679673" cy="204351"/>
          </a:xfrm>
          <a:prstGeom prst="rect">
            <a:avLst/>
          </a:prstGeom>
          <a:noFill/>
        </p:spPr>
        <p:txBody>
          <a:bodyPr wrap="none" lIns="0" tIns="0" rIns="0" bIns="0" rtlCol="0">
            <a:spAutoFit/>
          </a:bodyPr>
          <a:lstStyle/>
          <a:p>
            <a:r>
              <a:rPr lang="zh-CN" alt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5" name="Rectangle 54"/>
          <p:cNvSpPr/>
          <p:nvPr/>
        </p:nvSpPr>
        <p:spPr>
          <a:xfrm>
            <a:off x="2275004" y="4993672"/>
            <a:ext cx="2092565" cy="270972"/>
          </a:xfrm>
          <a:prstGeom prst="rect">
            <a:avLst/>
          </a:prstGeom>
        </p:spPr>
        <p:txBody>
          <a:bodyPr wrap="square" lIns="0" tIns="0" rIns="0" bIns="0">
            <a:spAutoFit/>
          </a:bodyPr>
          <a:lstStyle/>
          <a:p>
            <a:pPr algn="r">
              <a:lnSpc>
                <a:spcPct val="120000"/>
              </a:lnSpc>
            </a:pP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endParaRPr lang="en-US" sz="759">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6" name="TextBox 55"/>
          <p:cNvSpPr txBox="1"/>
          <p:nvPr/>
        </p:nvSpPr>
        <p:spPr>
          <a:xfrm>
            <a:off x="3687894" y="4709969"/>
            <a:ext cx="679673" cy="204351"/>
          </a:xfrm>
          <a:prstGeom prst="rect">
            <a:avLst/>
          </a:prstGeom>
          <a:noFill/>
        </p:spPr>
        <p:txBody>
          <a:bodyPr wrap="none" lIns="0" tIns="0" rIns="0" bIns="0" rtlCol="0">
            <a:spAutoFit/>
          </a:bodyPr>
          <a:lstStyle/>
          <a:p>
            <a:pPr algn="r"/>
            <a:r>
              <a:rPr lang="zh-CN" alt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57" name="Rectangle 50"/>
          <p:cNvSpPr/>
          <p:nvPr/>
        </p:nvSpPr>
        <p:spPr>
          <a:xfrm>
            <a:off x="959278" y="1945326"/>
            <a:ext cx="4141125" cy="649922"/>
          </a:xfrm>
          <a:prstGeom prst="rect">
            <a:avLst/>
          </a:prstGeom>
        </p:spPr>
        <p:txBody>
          <a:bodyPr wrap="square" lIns="0" tIns="0" rIns="0" bIns="0">
            <a:spAutoFit/>
          </a:bodyPr>
          <a:lstStyle/>
          <a:p>
            <a:pPr>
              <a:lnSpc>
                <a:spcPct val="120000"/>
              </a:lnSpc>
            </a:pP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r>
              <a:rPr lang="zh-CN" altLang="en-US"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输入替换内容</a:t>
            </a:r>
            <a:r>
              <a:rPr lang="en-US" altLang="zh-CN" sz="12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58pic.com</a:t>
            </a:r>
          </a:p>
        </p:txBody>
      </p:sp>
      <p:sp>
        <p:nvSpPr>
          <p:cNvPr id="58" name="TextBox 51"/>
          <p:cNvSpPr txBox="1"/>
          <p:nvPr/>
        </p:nvSpPr>
        <p:spPr>
          <a:xfrm>
            <a:off x="954587" y="1661619"/>
            <a:ext cx="1238908" cy="204351"/>
          </a:xfrm>
          <a:prstGeom prst="rect">
            <a:avLst/>
          </a:prstGeom>
          <a:noFill/>
        </p:spPr>
        <p:txBody>
          <a:bodyPr wrap="square" lIns="0" tIns="0" rIns="0" bIns="0" rtlCol="0">
            <a:spAutoFit/>
          </a:bodyPr>
          <a:lstStyle/>
          <a:p>
            <a:r>
              <a:rPr lang="zh-CN" alt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输入标题</a:t>
            </a:r>
            <a:endParaRPr lang="en-US" sz="1328">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3" name="Rectangle 32">
            <a:extLst>
              <a:ext uri="{FF2B5EF4-FFF2-40B4-BE49-F238E27FC236}">
                <a16:creationId xmlns:a16="http://schemas.microsoft.com/office/drawing/2014/main" id="{E13604B7-80C6-3E28-5DA2-C4D1B4F68B76}"/>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764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1" grpId="0"/>
      <p:bldP spid="52" grpId="0"/>
      <p:bldP spid="53" grpId="0"/>
      <p:bldP spid="54" grpId="0"/>
      <p:bldP spid="55" grpId="0"/>
      <p:bldP spid="56" grpId="0"/>
      <p:bldP spid="57" grpId="0"/>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a:off x="7928349" y="2650435"/>
            <a:ext cx="3406664" cy="305148"/>
          </a:xfrm>
          <a:prstGeom prst="rect">
            <a:avLst/>
          </a:prstGeom>
          <a:noFill/>
        </p:spPr>
        <p:txBody>
          <a:bodyPr wrap="square" lIns="0" tIns="0" rIns="0" bIns="0" rtlCol="0">
            <a:spAutoFit/>
          </a:bodyPr>
          <a:lstStyle/>
          <a:p>
            <a:pPr>
              <a:lnSpc>
                <a:spcPct val="120000"/>
              </a:lnSpc>
            </a:pPr>
            <a:r>
              <a:rPr lang="en-US" altLang="zh-CN">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Lý thuyết cơ sở</a:t>
            </a:r>
            <a:endParaRPr lang="zh-CN" altLang="en-US">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grpSp>
        <p:nvGrpSpPr>
          <p:cNvPr id="10" name="组合 9"/>
          <p:cNvGrpSpPr/>
          <p:nvPr/>
        </p:nvGrpSpPr>
        <p:grpSpPr>
          <a:xfrm>
            <a:off x="3884654" y="2461275"/>
            <a:ext cx="3849161" cy="567095"/>
            <a:chOff x="4017302" y="1887432"/>
            <a:chExt cx="3850349" cy="567270"/>
          </a:xfrm>
          <a:solidFill>
            <a:schemeClr val="accent1"/>
          </a:solidFill>
        </p:grpSpPr>
        <p:sp>
          <p:nvSpPr>
            <p:cNvPr id="12" name="任意多边形 11"/>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09" tIns="81255" rIns="162509" bIns="81255" numCol="1" spcCol="0" rtlCol="0" fromWordArt="0" anchor="ctr" anchorCtr="0" forceAA="0" compatLnSpc="1">
              <a:prstTxWarp prst="textNoShape">
                <a:avLst/>
              </a:prstTxWarp>
              <a:noAutofit/>
            </a:bodyPr>
            <a:lstStyle/>
            <a:p>
              <a:pPr algn="ct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4" name="TextBox 30"/>
            <p:cNvSpPr txBox="1"/>
            <p:nvPr/>
          </p:nvSpPr>
          <p:spPr>
            <a:xfrm>
              <a:off x="5085111" y="2053837"/>
              <a:ext cx="2366890" cy="307872"/>
            </a:xfrm>
            <a:prstGeom prst="rect">
              <a:avLst/>
            </a:prstGeom>
            <a:grpFill/>
          </p:spPr>
          <p:txBody>
            <a:bodyPr wrap="square" lIns="0" tIns="0" rIns="0" bIns="0" rtlCol="0">
              <a:spAutoFit/>
            </a:bodyPr>
            <a:lstStyle/>
            <a:p>
              <a:pPr algn="ctr"/>
              <a:r>
                <a:rPr lang="en-US" altLang="zh-CN" sz="2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GIỚI THIỆU</a:t>
              </a:r>
              <a:endParaRPr lang="zh-CN" altLang="en-US" sz="2000">
                <a:solidFill>
                  <a:schemeClr val="bg1"/>
                </a:solidFill>
                <a:latin typeface="Cambria" panose="02040503050406030204" pitchFamily="18" charset="0"/>
                <a:ea typeface="Noto Sans S Chinese Light" panose="020B0300000000000000"/>
                <a:cs typeface="Times New Roman" panose="02020603050405020304" pitchFamily="18" charset="0"/>
                <a:sym typeface="Noto Sans S Chinese Light" panose="020B0300000000000000" pitchFamily="34" charset="-122"/>
              </a:endParaRPr>
            </a:p>
          </p:txBody>
        </p:sp>
      </p:grpSp>
      <p:grpSp>
        <p:nvGrpSpPr>
          <p:cNvPr id="15" name="组合 14"/>
          <p:cNvGrpSpPr/>
          <p:nvPr/>
        </p:nvGrpSpPr>
        <p:grpSpPr>
          <a:xfrm>
            <a:off x="4623187" y="3256367"/>
            <a:ext cx="3110627" cy="567095"/>
            <a:chOff x="4756064" y="2682769"/>
            <a:chExt cx="3111586" cy="567270"/>
          </a:xfrm>
          <a:solidFill>
            <a:schemeClr val="accent2"/>
          </a:solidFill>
        </p:grpSpPr>
        <p:sp>
          <p:nvSpPr>
            <p:cNvPr id="16" name="任意多边形 15"/>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09" tIns="81255" rIns="162509" bIns="81255" numCol="1" spcCol="0" rtlCol="0" fromWordArt="0" anchor="ctr" anchorCtr="0" forceAA="0" compatLnSpc="1">
              <a:prstTxWarp prst="textNoShape">
                <a:avLst/>
              </a:prstTxWarp>
              <a:noAutofit/>
            </a:bodyPr>
            <a:lstStyle/>
            <a:p>
              <a:pPr algn="ctr"/>
              <a:endParaRPr lang="zh-CN" altLang="en-US" sz="1467">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17" name="TextBox 30"/>
            <p:cNvSpPr txBox="1"/>
            <p:nvPr/>
          </p:nvSpPr>
          <p:spPr>
            <a:xfrm>
              <a:off x="5085111" y="2822159"/>
              <a:ext cx="2366890" cy="307872"/>
            </a:xfrm>
            <a:prstGeom prst="rect">
              <a:avLst/>
            </a:prstGeom>
            <a:grpFill/>
          </p:spPr>
          <p:txBody>
            <a:bodyPr wrap="square" lIns="0" tIns="0" rIns="0" bIns="0" rtlCol="0">
              <a:spAutoFit/>
            </a:bodyPr>
            <a:lstStyle/>
            <a:p>
              <a:pPr algn="ctr"/>
              <a:r>
                <a:rPr lang="en-US" altLang="zh-CN" sz="2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LÝ DO CHỌN ĐỀ TÀI</a:t>
              </a:r>
              <a:endParaRPr lang="zh-CN" altLang="en-US" sz="20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grpSp>
        <p:nvGrpSpPr>
          <p:cNvPr id="18" name="组合 17"/>
          <p:cNvGrpSpPr/>
          <p:nvPr/>
        </p:nvGrpSpPr>
        <p:grpSpPr>
          <a:xfrm>
            <a:off x="4880533" y="4051465"/>
            <a:ext cx="2853284" cy="567096"/>
            <a:chOff x="5013486" y="3478106"/>
            <a:chExt cx="2854165" cy="567270"/>
          </a:xfrm>
          <a:solidFill>
            <a:schemeClr val="accent3"/>
          </a:solidFill>
        </p:grpSpPr>
        <p:sp>
          <p:nvSpPr>
            <p:cNvPr id="19" name="任意多边形 18"/>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09" tIns="81255" rIns="162509" bIns="81255" numCol="1" spcCol="0" rtlCol="0" fromWordArt="0" anchor="ctr" anchorCtr="0" forceAA="0" compatLnSpc="1">
              <a:prstTxWarp prst="textNoShape">
                <a:avLst/>
              </a:prstTxWarp>
              <a:noAutofit/>
            </a:bodyPr>
            <a:lstStyle/>
            <a:p>
              <a:pPr algn="ct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0" name="TextBox 30"/>
            <p:cNvSpPr txBox="1"/>
            <p:nvPr/>
          </p:nvSpPr>
          <p:spPr>
            <a:xfrm>
              <a:off x="5116428" y="3590474"/>
              <a:ext cx="2304257" cy="307871"/>
            </a:xfrm>
            <a:prstGeom prst="rect">
              <a:avLst/>
            </a:prstGeom>
            <a:grpFill/>
          </p:spPr>
          <p:txBody>
            <a:bodyPr wrap="square" lIns="0" tIns="0" rIns="0" bIns="0" rtlCol="0">
              <a:spAutoFit/>
            </a:bodyPr>
            <a:lstStyle/>
            <a:p>
              <a:pPr algn="ctr"/>
              <a:r>
                <a:rPr lang="en-US" altLang="zh-CN" sz="2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MỤC TIÊU</a:t>
              </a:r>
              <a:endParaRPr lang="zh-CN" altLang="en-US" sz="20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grpSp>
        <p:nvGrpSpPr>
          <p:cNvPr id="21" name="组合 20"/>
          <p:cNvGrpSpPr/>
          <p:nvPr/>
        </p:nvGrpSpPr>
        <p:grpSpPr>
          <a:xfrm>
            <a:off x="4623189" y="4846547"/>
            <a:ext cx="3110624" cy="567095"/>
            <a:chOff x="4756066" y="4273443"/>
            <a:chExt cx="3111584" cy="567270"/>
          </a:xfrm>
          <a:solidFill>
            <a:schemeClr val="accent4"/>
          </a:solidFill>
        </p:grpSpPr>
        <p:sp>
          <p:nvSpPr>
            <p:cNvPr id="22" name="任意多边形 21"/>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09" tIns="81255" rIns="162509" bIns="81255" numCol="1" spcCol="0" rtlCol="0" fromWordArt="0" anchor="ctr" anchorCtr="0" forceAA="0" compatLnSpc="1">
              <a:prstTxWarp prst="textNoShape">
                <a:avLst/>
              </a:prstTxWarp>
              <a:noAutofit/>
            </a:bodyPr>
            <a:lstStyle/>
            <a:p>
              <a:pPr algn="ctr"/>
              <a:endParaRPr lang="zh-CN" altLang="en-US" sz="1467">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3" name="TextBox 30"/>
            <p:cNvSpPr txBox="1"/>
            <p:nvPr/>
          </p:nvSpPr>
          <p:spPr>
            <a:xfrm>
              <a:off x="5085112" y="4454847"/>
              <a:ext cx="2366892" cy="307872"/>
            </a:xfrm>
            <a:prstGeom prst="rect">
              <a:avLst/>
            </a:prstGeom>
            <a:grpFill/>
          </p:spPr>
          <p:txBody>
            <a:bodyPr wrap="square" lIns="0" tIns="0" rIns="0" bIns="0" rtlCol="0">
              <a:spAutoFit/>
            </a:bodyPr>
            <a:lstStyle/>
            <a:p>
              <a:pPr algn="ctr"/>
              <a:r>
                <a:rPr lang="en-US" altLang="zh-CN" sz="2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CHẠY THỬ NGHIỆM</a:t>
              </a:r>
              <a:endParaRPr lang="zh-CN" altLang="en-US" sz="20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grpSp>
        <p:nvGrpSpPr>
          <p:cNvPr id="24" name="组合 23"/>
          <p:cNvGrpSpPr/>
          <p:nvPr/>
        </p:nvGrpSpPr>
        <p:grpSpPr>
          <a:xfrm>
            <a:off x="3884654" y="5641640"/>
            <a:ext cx="3849161" cy="567095"/>
            <a:chOff x="4017302" y="5068782"/>
            <a:chExt cx="3850349" cy="567270"/>
          </a:xfrm>
          <a:solidFill>
            <a:schemeClr val="accent1"/>
          </a:solidFill>
        </p:grpSpPr>
        <p:sp>
          <p:nvSpPr>
            <p:cNvPr id="25" name="任意多边形 24"/>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09" tIns="81255" rIns="162509" bIns="81255" numCol="1" spcCol="0" rtlCol="0" fromWordArt="0" anchor="ctr" anchorCtr="0" forceAA="0" compatLnSpc="1">
              <a:prstTxWarp prst="textNoShape">
                <a:avLst/>
              </a:prstTxWarp>
              <a:noAutofit/>
            </a:bodyPr>
            <a:lstStyle/>
            <a:p>
              <a:pPr algn="ctr"/>
              <a:endParaRPr lang="zh-CN" altLang="en-US" sz="1467">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6" name="TextBox 30"/>
            <p:cNvSpPr txBox="1"/>
            <p:nvPr/>
          </p:nvSpPr>
          <p:spPr>
            <a:xfrm>
              <a:off x="5085111" y="5223170"/>
              <a:ext cx="2366890" cy="307872"/>
            </a:xfrm>
            <a:prstGeom prst="rect">
              <a:avLst/>
            </a:prstGeom>
            <a:grpFill/>
          </p:spPr>
          <p:txBody>
            <a:bodyPr wrap="square" lIns="0" tIns="0" rIns="0" bIns="0" rtlCol="0">
              <a:spAutoFit/>
            </a:bodyPr>
            <a:lstStyle/>
            <a:p>
              <a:pPr algn="ctr"/>
              <a:r>
                <a:rPr lang="en-US" altLang="zh-CN" sz="2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KẾT LUẬN</a:t>
              </a:r>
              <a:endParaRPr lang="zh-CN" altLang="en-US" sz="20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sp>
        <p:nvSpPr>
          <p:cNvPr id="27" name="TextBox 29"/>
          <p:cNvSpPr txBox="1"/>
          <p:nvPr/>
        </p:nvSpPr>
        <p:spPr>
          <a:xfrm>
            <a:off x="7928349" y="3445523"/>
            <a:ext cx="3406664" cy="305148"/>
          </a:xfrm>
          <a:prstGeom prst="rect">
            <a:avLst/>
          </a:prstGeom>
          <a:noFill/>
        </p:spPr>
        <p:txBody>
          <a:bodyPr wrap="square" lIns="0" tIns="0" rIns="0" bIns="0" rtlCol="0">
            <a:spAutoFit/>
          </a:bodyPr>
          <a:lstStyle/>
          <a:p>
            <a:pPr>
              <a:lnSpc>
                <a:spcPct val="120000"/>
              </a:lnSpc>
            </a:pPr>
            <a:r>
              <a:rPr lang="en-US" altLang="zh-CN">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Những lý do cơ bản</a:t>
            </a:r>
            <a:endParaRPr lang="zh-CN" altLang="en-US">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28" name="TextBox 29"/>
          <p:cNvSpPr txBox="1"/>
          <p:nvPr/>
        </p:nvSpPr>
        <p:spPr>
          <a:xfrm>
            <a:off x="7928349" y="4240615"/>
            <a:ext cx="3406664" cy="305148"/>
          </a:xfrm>
          <a:prstGeom prst="rect">
            <a:avLst/>
          </a:prstGeom>
          <a:noFill/>
        </p:spPr>
        <p:txBody>
          <a:bodyPr wrap="square" lIns="0" tIns="0" rIns="0" bIns="0" rtlCol="0">
            <a:spAutoFit/>
          </a:bodyPr>
          <a:lstStyle/>
          <a:p>
            <a:pPr>
              <a:lnSpc>
                <a:spcPct val="120000"/>
              </a:lnSpc>
            </a:pPr>
            <a:r>
              <a:rPr lang="en-US" altLang="zh-CN">
                <a:solidFill>
                  <a:schemeClr val="bg1"/>
                </a:solidFill>
                <a:latin typeface="Cascadia Code Light" panose="020B0609020000020004" pitchFamily="49" charset="0"/>
                <a:ea typeface="Cambria" panose="02040503050406030204" pitchFamily="18" charset="0"/>
                <a:cs typeface="Cascadia Code Light" panose="020B0609020000020004" pitchFamily="49" charset="0"/>
                <a:sym typeface="Noto Sans S Chinese Light" panose="020B0300000000000000" pitchFamily="34" charset="-122"/>
              </a:rPr>
              <a:t>Những tiêu chí mong muốn</a:t>
            </a:r>
            <a:endParaRPr lang="zh-CN" altLang="en-US">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29" name="TextBox 29"/>
          <p:cNvSpPr txBox="1"/>
          <p:nvPr/>
        </p:nvSpPr>
        <p:spPr>
          <a:xfrm>
            <a:off x="7928349" y="5035707"/>
            <a:ext cx="3406664" cy="305148"/>
          </a:xfrm>
          <a:prstGeom prst="rect">
            <a:avLst/>
          </a:prstGeom>
          <a:noFill/>
        </p:spPr>
        <p:txBody>
          <a:bodyPr wrap="square" lIns="0" tIns="0" rIns="0" bIns="0" rtlCol="0">
            <a:spAutoFit/>
          </a:bodyPr>
          <a:lstStyle/>
          <a:p>
            <a:pPr>
              <a:lnSpc>
                <a:spcPct val="120000"/>
              </a:lnSpc>
            </a:pPr>
            <a:r>
              <a:rPr lang="en-US" altLang="zh-CN">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Test chương trình</a:t>
            </a:r>
            <a:endParaRPr lang="zh-CN" altLang="en-US">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30" name="TextBox 29"/>
          <p:cNvSpPr txBox="1"/>
          <p:nvPr/>
        </p:nvSpPr>
        <p:spPr>
          <a:xfrm>
            <a:off x="7928349" y="5830800"/>
            <a:ext cx="3406664" cy="305148"/>
          </a:xfrm>
          <a:prstGeom prst="rect">
            <a:avLst/>
          </a:prstGeom>
          <a:noFill/>
        </p:spPr>
        <p:txBody>
          <a:bodyPr wrap="square" lIns="0" tIns="0" rIns="0" bIns="0" rtlCol="0">
            <a:spAutoFit/>
          </a:bodyPr>
          <a:lstStyle/>
          <a:p>
            <a:pPr>
              <a:lnSpc>
                <a:spcPct val="120000"/>
              </a:lnSpc>
            </a:pPr>
            <a:r>
              <a:rPr lang="en-US" altLang="zh-CN">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Tóm tắt toàn bài</a:t>
            </a:r>
            <a:endParaRPr lang="zh-CN" altLang="en-US">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31" name="椭圆 30"/>
          <p:cNvSpPr/>
          <p:nvPr/>
        </p:nvSpPr>
        <p:spPr>
          <a:xfrm>
            <a:off x="566227" y="2239325"/>
            <a:ext cx="4191371" cy="4191371"/>
          </a:xfrm>
          <a:prstGeom prst="ellipse">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algn="ctr"/>
            <a:endParaRPr lang="zh-CN" altLang="en-US" sz="2399">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5" name="组合 1">
            <a:extLst>
              <a:ext uri="{FF2B5EF4-FFF2-40B4-BE49-F238E27FC236}">
                <a16:creationId xmlns:a16="http://schemas.microsoft.com/office/drawing/2014/main" id="{4CBF5CD3-5253-DE6A-ECE0-C15E0A8B5AAC}"/>
              </a:ext>
            </a:extLst>
          </p:cNvPr>
          <p:cNvGrpSpPr/>
          <p:nvPr/>
        </p:nvGrpSpPr>
        <p:grpSpPr>
          <a:xfrm>
            <a:off x="3361467" y="715165"/>
            <a:ext cx="5469066" cy="1039722"/>
            <a:chOff x="3309886" y="1237660"/>
            <a:chExt cx="5469066" cy="1039722"/>
          </a:xfrm>
        </p:grpSpPr>
        <p:sp>
          <p:nvSpPr>
            <p:cNvPr id="6" name="文本框 6">
              <a:extLst>
                <a:ext uri="{FF2B5EF4-FFF2-40B4-BE49-F238E27FC236}">
                  <a16:creationId xmlns:a16="http://schemas.microsoft.com/office/drawing/2014/main" id="{357EC0E4-4390-C461-53B3-EFBE6D80C1D8}"/>
                </a:ext>
              </a:extLst>
            </p:cNvPr>
            <p:cNvSpPr txBox="1"/>
            <p:nvPr/>
          </p:nvSpPr>
          <p:spPr>
            <a:xfrm>
              <a:off x="4743061" y="1340490"/>
              <a:ext cx="2326599" cy="830997"/>
            </a:xfrm>
            <a:prstGeom prst="rect">
              <a:avLst/>
            </a:prstGeom>
            <a:noFill/>
          </p:spPr>
          <p:txBody>
            <a:bodyPr wrap="none" rtlCol="0">
              <a:spAutoFit/>
            </a:bodyPr>
            <a:lstStyle/>
            <a:p>
              <a:r>
                <a:rPr lang="en-US" altLang="zh-CN" sz="4800" b="1">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CHỦ ĐỀ</a:t>
              </a:r>
              <a:endParaRPr lang="zh-CN" altLang="en-US" sz="4800" b="1">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cxnSp>
          <p:nvCxnSpPr>
            <p:cNvPr id="7" name="直接连接符 7">
              <a:extLst>
                <a:ext uri="{FF2B5EF4-FFF2-40B4-BE49-F238E27FC236}">
                  <a16:creationId xmlns:a16="http://schemas.microsoft.com/office/drawing/2014/main" id="{B9F3580C-DD5A-27B2-590F-42F29D9C1A3D}"/>
                </a:ext>
              </a:extLst>
            </p:cNvPr>
            <p:cNvCxnSpPr/>
            <p:nvPr/>
          </p:nvCxnSpPr>
          <p:spPr>
            <a:xfrm>
              <a:off x="5452050" y="1237660"/>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id="{10ACEA62-CA6C-B375-9585-848CEC7EFEF4}"/>
                </a:ext>
              </a:extLst>
            </p:cNvPr>
            <p:cNvSpPr/>
            <p:nvPr/>
          </p:nvSpPr>
          <p:spPr>
            <a:xfrm>
              <a:off x="3309886" y="1972683"/>
              <a:ext cx="5469066" cy="304699"/>
            </a:xfrm>
            <a:prstGeom prst="rect">
              <a:avLst/>
            </a:prstGeom>
          </p:spPr>
          <p:txBody>
            <a:bodyPr wrap="square">
              <a:spAutoFit/>
            </a:bodyPr>
            <a:lstStyle/>
            <a:p>
              <a:pPr algn="ctr"/>
              <a:r>
                <a:rPr lang="en-US" altLang="zh-CN" sz="138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Nội dung của toàn bài thuyết trình</a:t>
              </a:r>
              <a:endParaRPr lang="zh-CN" altLang="en-US" sz="138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grpSp>
    </p:spTree>
    <p:extLst>
      <p:ext uri="{BB962C8B-B14F-4D97-AF65-F5344CB8AC3E}">
        <p14:creationId xmlns:p14="http://schemas.microsoft.com/office/powerpoint/2010/main" val="29707011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4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6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80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par>
                          <p:cTn id="31" fill="hold">
                            <p:stCondLst>
                              <p:cond delay="1800"/>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1+#ppt_w/2"/>
                                          </p:val>
                                        </p:tav>
                                        <p:tav tm="100000">
                                          <p:val>
                                            <p:strVal val="#ppt_x"/>
                                          </p:val>
                                        </p:tav>
                                      </p:tavLst>
                                    </p:anim>
                                    <p:anim calcmode="lin" valueType="num">
                                      <p:cBhvr additive="base">
                                        <p:cTn id="39" dur="500" fill="hold"/>
                                        <p:tgtEl>
                                          <p:spTgt spid="2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40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1+#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6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1+#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1+#ppt_w/2"/>
                                          </p:val>
                                        </p:tav>
                                        <p:tav tm="100000">
                                          <p:val>
                                            <p:strVal val="#ppt_x"/>
                                          </p:val>
                                        </p:tav>
                                      </p:tavLst>
                                    </p:anim>
                                    <p:anim calcmode="lin" valueType="num">
                                      <p:cBhvr additive="base">
                                        <p:cTn id="51" dur="500" fill="hold"/>
                                        <p:tgtEl>
                                          <p:spTgt spid="30"/>
                                        </p:tgtEl>
                                        <p:attrNameLst>
                                          <p:attrName>ppt_y</p:attrName>
                                        </p:attrNameLst>
                                      </p:cBhvr>
                                      <p:tavLst>
                                        <p:tav tm="0">
                                          <p:val>
                                            <p:strVal val="#ppt_y"/>
                                          </p:val>
                                        </p:tav>
                                        <p:tav tm="100000">
                                          <p:val>
                                            <p:strVal val="#ppt_y"/>
                                          </p:val>
                                        </p:tav>
                                      </p:tavLst>
                                    </p:anim>
                                  </p:childTnLst>
                                </p:cTn>
                              </p:par>
                              <p:par>
                                <p:cTn id="52" presetID="22" presetClass="entr" presetSubtype="1"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up)">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28" grpId="0"/>
      <p:bldP spid="29" grpId="0"/>
      <p:bldP spid="30" grpId="0"/>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descr="图片包含 物体&#10;&#10;自动生成的说明">
            <a:extLst>
              <a:ext uri="{FF2B5EF4-FFF2-40B4-BE49-F238E27FC236}">
                <a16:creationId xmlns:a16="http://schemas.microsoft.com/office/drawing/2014/main" id="{2867FE37-378B-4930-877A-8AB09952A1BB}"/>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79686" r="50276" b="9223"/>
          <a:stretch/>
        </p:blipFill>
        <p:spPr>
          <a:xfrm rot="5400000" flipV="1">
            <a:off x="6400800" y="1230324"/>
            <a:ext cx="7021524" cy="4560876"/>
          </a:xfrm>
          <a:prstGeom prst="rect">
            <a:avLst/>
          </a:prstGeom>
        </p:spPr>
      </p:pic>
      <p:pic>
        <p:nvPicPr>
          <p:cNvPr id="4" name="图片 3" descr="图片包含 物体&#10;&#10;自动生成的说明">
            <a:extLst>
              <a:ext uri="{FF2B5EF4-FFF2-40B4-BE49-F238E27FC236}">
                <a16:creationId xmlns:a16="http://schemas.microsoft.com/office/drawing/2014/main" id="{7B585AAE-F54A-4E9B-A2DF-93988CFDB08A}"/>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22312" b="23843"/>
          <a:stretch/>
        </p:blipFill>
        <p:spPr>
          <a:xfrm flipH="1">
            <a:off x="-1" y="0"/>
            <a:ext cx="5134879" cy="6806025"/>
          </a:xfrm>
          <a:prstGeom prst="rect">
            <a:avLst/>
          </a:prstGeom>
        </p:spPr>
      </p:pic>
      <p:grpSp>
        <p:nvGrpSpPr>
          <p:cNvPr id="2" name="组合 1">
            <a:extLst>
              <a:ext uri="{FF2B5EF4-FFF2-40B4-BE49-F238E27FC236}">
                <a16:creationId xmlns:a16="http://schemas.microsoft.com/office/drawing/2014/main" id="{355FDF52-2A0D-46BA-9F77-4A80B1565319}"/>
              </a:ext>
            </a:extLst>
          </p:cNvPr>
          <p:cNvGrpSpPr/>
          <p:nvPr/>
        </p:nvGrpSpPr>
        <p:grpSpPr>
          <a:xfrm>
            <a:off x="4743061" y="1237660"/>
            <a:ext cx="2300630" cy="933827"/>
            <a:chOff x="4743061" y="1237660"/>
            <a:chExt cx="2300630" cy="933827"/>
          </a:xfrm>
        </p:grpSpPr>
        <p:sp>
          <p:nvSpPr>
            <p:cNvPr id="7" name="文本框 6">
              <a:extLst>
                <a:ext uri="{FF2B5EF4-FFF2-40B4-BE49-F238E27FC236}">
                  <a16:creationId xmlns:a16="http://schemas.microsoft.com/office/drawing/2014/main" id="{E26D2E2F-8A79-44BB-AB60-AC48A65DBC6B}"/>
                </a:ext>
              </a:extLst>
            </p:cNvPr>
            <p:cNvSpPr txBox="1"/>
            <p:nvPr/>
          </p:nvSpPr>
          <p:spPr>
            <a:xfrm>
              <a:off x="4743061" y="1340490"/>
              <a:ext cx="2300630" cy="830997"/>
            </a:xfrm>
            <a:prstGeom prst="rect">
              <a:avLst/>
            </a:prstGeom>
            <a:noFill/>
          </p:spPr>
          <p:txBody>
            <a:bodyPr wrap="none" rtlCol="0">
              <a:spAutoFit/>
            </a:bodyPr>
            <a:lstStyle/>
            <a:p>
              <a:r>
                <a:rPr lang="en-US" altLang="zh-CN" sz="4800" b="1">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Times New Roman" panose="02020603050405020304" pitchFamily="18" charset="0"/>
                  <a:sym typeface="Noto Sans S Chinese Light" panose="020B0300000000000000" pitchFamily="34" charset="-122"/>
                </a:rPr>
                <a:t>CHỦ ĐỀ</a:t>
              </a:r>
              <a:endParaRPr lang="zh-CN" altLang="en-US" sz="4800" b="1">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cxnSp>
          <p:nvCxnSpPr>
            <p:cNvPr id="8" name="直接连接符 7">
              <a:extLst>
                <a:ext uri="{FF2B5EF4-FFF2-40B4-BE49-F238E27FC236}">
                  <a16:creationId xmlns:a16="http://schemas.microsoft.com/office/drawing/2014/main" id="{6B9CD8FE-ADCC-4663-BB45-67D7A51837D5}"/>
                </a:ext>
              </a:extLst>
            </p:cNvPr>
            <p:cNvCxnSpPr/>
            <p:nvPr/>
          </p:nvCxnSpPr>
          <p:spPr>
            <a:xfrm>
              <a:off x="5598404" y="1237660"/>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36">
            <a:extLst>
              <a:ext uri="{FF2B5EF4-FFF2-40B4-BE49-F238E27FC236}">
                <a16:creationId xmlns:a16="http://schemas.microsoft.com/office/drawing/2014/main" id="{00B4A0EA-FA75-40B0-B43B-4CC2E3F9B49C}"/>
              </a:ext>
            </a:extLst>
          </p:cNvPr>
          <p:cNvGrpSpPr/>
          <p:nvPr/>
        </p:nvGrpSpPr>
        <p:grpSpPr>
          <a:xfrm>
            <a:off x="1628325" y="2968054"/>
            <a:ext cx="4227850" cy="1138615"/>
            <a:chOff x="6827238" y="983427"/>
            <a:chExt cx="4354048" cy="1172601"/>
          </a:xfrm>
        </p:grpSpPr>
        <p:sp>
          <p:nvSpPr>
            <p:cNvPr id="31" name="TextBox 37">
              <a:extLst>
                <a:ext uri="{FF2B5EF4-FFF2-40B4-BE49-F238E27FC236}">
                  <a16:creationId xmlns:a16="http://schemas.microsoft.com/office/drawing/2014/main" id="{C70B49ED-A70A-40B2-9AAB-7FF7B9EA1325}"/>
                </a:ext>
              </a:extLst>
            </p:cNvPr>
            <p:cNvSpPr txBox="1"/>
            <p:nvPr/>
          </p:nvSpPr>
          <p:spPr>
            <a:xfrm>
              <a:off x="6827238" y="1183530"/>
              <a:ext cx="655949" cy="707886"/>
            </a:xfrm>
            <a:prstGeom prst="rect">
              <a:avLst/>
            </a:prstGeom>
            <a:noFill/>
          </p:spPr>
          <p:txBody>
            <a:bodyPr wrap="none" anchor="ctr">
              <a:noAutofit/>
            </a:bodyPr>
            <a:lstStyle/>
            <a:p>
              <a:pPr algn="ctr"/>
              <a:r>
                <a:rPr lang="en-US" altLang="zh-CN" sz="5400" b="1">
                  <a:gradFill>
                    <a:gsLst>
                      <a:gs pos="28000">
                        <a:schemeClr val="accent1"/>
                      </a:gs>
                      <a:gs pos="45500">
                        <a:schemeClr val="bg1"/>
                      </a:gs>
                      <a:gs pos="64000">
                        <a:schemeClr val="accent2">
                          <a:lumMod val="60000"/>
                          <a:lumOff val="40000"/>
                        </a:schemeClr>
                      </a:gs>
                    </a:gsLst>
                    <a:lin ang="8100000" scaled="1"/>
                  </a:gradFill>
                  <a:latin typeface="Times New Roman" panose="020206030504050203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rPr>
                <a:t>01</a:t>
              </a:r>
              <a:endParaRPr lang="en-US" altLang="zh-CN" sz="5400">
                <a:solidFill>
                  <a:schemeClr val="bg1"/>
                </a:solidFill>
                <a:latin typeface="Cambria" panose="02040503050406030204" pitchFamily="18" charset="0"/>
                <a:ea typeface="Cambria" panose="02040503050406030204" pitchFamily="18" charset="0"/>
                <a:sym typeface="Noto Sans S Chinese Light" panose="020B0300000000000000" pitchFamily="34" charset="-122"/>
              </a:endParaRPr>
            </a:p>
          </p:txBody>
        </p:sp>
        <p:grpSp>
          <p:nvGrpSpPr>
            <p:cNvPr id="32" name="Group 38">
              <a:extLst>
                <a:ext uri="{FF2B5EF4-FFF2-40B4-BE49-F238E27FC236}">
                  <a16:creationId xmlns:a16="http://schemas.microsoft.com/office/drawing/2014/main" id="{A959EA37-01E3-430B-82BF-100B35B41EDA}"/>
                </a:ext>
              </a:extLst>
            </p:cNvPr>
            <p:cNvGrpSpPr/>
            <p:nvPr/>
          </p:nvGrpSpPr>
          <p:grpSpPr>
            <a:xfrm>
              <a:off x="7218712" y="983427"/>
              <a:ext cx="3962574" cy="1172601"/>
              <a:chOff x="3943834" y="95040"/>
              <a:chExt cx="3962574" cy="1172601"/>
            </a:xfrm>
          </p:grpSpPr>
          <p:sp>
            <p:nvSpPr>
              <p:cNvPr id="33" name="TextBox 39">
                <a:extLst>
                  <a:ext uri="{FF2B5EF4-FFF2-40B4-BE49-F238E27FC236}">
                    <a16:creationId xmlns:a16="http://schemas.microsoft.com/office/drawing/2014/main" id="{F637CAC6-E3C8-4793-8186-293DE16DC9E5}"/>
                  </a:ext>
                </a:extLst>
              </p:cNvPr>
              <p:cNvSpPr txBox="1"/>
              <p:nvPr/>
            </p:nvSpPr>
            <p:spPr>
              <a:xfrm>
                <a:off x="3943834" y="95040"/>
                <a:ext cx="3962574" cy="852233"/>
              </a:xfrm>
              <a:prstGeom prst="rect">
                <a:avLst/>
              </a:prstGeom>
              <a:noFill/>
            </p:spPr>
            <p:txBody>
              <a:bodyPr wrap="none" lIns="466088" tIns="0" rIns="0" bIns="0" anchor="b" anchorCtr="0">
                <a:normAutofit/>
              </a:bodyPr>
              <a:lstStyle/>
              <a:p>
                <a:r>
                  <a:rPr lang="en-US" altLang="zh-CN" sz="36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GIỚI THIỆU</a:t>
                </a:r>
                <a:endParaRPr lang="zh-CN" altLang="en-US" sz="3600">
                  <a:solidFill>
                    <a:schemeClr val="bg1"/>
                  </a:solidFill>
                  <a:latin typeface="Cambria" panose="02040503050406030204" pitchFamily="18" charset="0"/>
                  <a:ea typeface="Noto Sans S Chinese Light" panose="020B0300000000000000"/>
                  <a:cs typeface="Times New Roman" panose="02020603050405020304" pitchFamily="18" charset="0"/>
                  <a:sym typeface="Noto Sans S Chinese Light" panose="020B0300000000000000" pitchFamily="34" charset="-122"/>
                </a:endParaRPr>
              </a:p>
            </p:txBody>
          </p:sp>
          <p:sp>
            <p:nvSpPr>
              <p:cNvPr id="34" name="TextBox 40">
                <a:extLst>
                  <a:ext uri="{FF2B5EF4-FFF2-40B4-BE49-F238E27FC236}">
                    <a16:creationId xmlns:a16="http://schemas.microsoft.com/office/drawing/2014/main" id="{3F9B27B3-959C-44F4-855D-EC076D0344DD}"/>
                  </a:ext>
                </a:extLst>
              </p:cNvPr>
              <p:cNvSpPr txBox="1"/>
              <p:nvPr/>
            </p:nvSpPr>
            <p:spPr>
              <a:xfrm>
                <a:off x="3943834" y="947273"/>
                <a:ext cx="3962574" cy="320368"/>
              </a:xfrm>
              <a:prstGeom prst="rect">
                <a:avLst/>
              </a:prstGeom>
            </p:spPr>
            <p:txBody>
              <a:bodyPr vert="horz" wrap="square" lIns="466088" tIns="0" rIns="0" bIns="0" anchor="ctr" anchorCtr="0">
                <a:normAutofit/>
              </a:bodyPr>
              <a:lstStyle/>
              <a:p>
                <a:pPr>
                  <a:lnSpc>
                    <a:spcPct val="120000"/>
                  </a:lnSpc>
                </a:pPr>
                <a:endParaRPr lang="zh-CN" altLang="en-US" sz="136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grpSp>
      </p:grpSp>
      <p:grpSp>
        <p:nvGrpSpPr>
          <p:cNvPr id="35" name="Group 41">
            <a:extLst>
              <a:ext uri="{FF2B5EF4-FFF2-40B4-BE49-F238E27FC236}">
                <a16:creationId xmlns:a16="http://schemas.microsoft.com/office/drawing/2014/main" id="{D8502B03-ECF1-490B-9DF2-F7ACD07E65E0}"/>
              </a:ext>
            </a:extLst>
          </p:cNvPr>
          <p:cNvGrpSpPr/>
          <p:nvPr/>
        </p:nvGrpSpPr>
        <p:grpSpPr>
          <a:xfrm>
            <a:off x="1548993" y="4112984"/>
            <a:ext cx="4289000" cy="749760"/>
            <a:chOff x="6764265" y="2228616"/>
            <a:chExt cx="4417021" cy="772139"/>
          </a:xfrm>
        </p:grpSpPr>
        <p:sp>
          <p:nvSpPr>
            <p:cNvPr id="36" name="TextBox 42">
              <a:extLst>
                <a:ext uri="{FF2B5EF4-FFF2-40B4-BE49-F238E27FC236}">
                  <a16:creationId xmlns:a16="http://schemas.microsoft.com/office/drawing/2014/main" id="{124EA4FC-4364-45FA-A752-8411330A47A3}"/>
                </a:ext>
              </a:extLst>
            </p:cNvPr>
            <p:cNvSpPr txBox="1"/>
            <p:nvPr/>
          </p:nvSpPr>
          <p:spPr>
            <a:xfrm>
              <a:off x="6764265" y="2292869"/>
              <a:ext cx="718466" cy="707886"/>
            </a:xfrm>
            <a:prstGeom prst="rect">
              <a:avLst/>
            </a:prstGeom>
            <a:noFill/>
          </p:spPr>
          <p:txBody>
            <a:bodyPr wrap="none" anchor="ctr">
              <a:noAutofit/>
            </a:bodyPr>
            <a:lstStyle/>
            <a:p>
              <a:pPr algn="ctr"/>
              <a:r>
                <a:rPr lang="en-US" altLang="zh-CN" sz="5400" b="1">
                  <a:gradFill>
                    <a:gsLst>
                      <a:gs pos="28000">
                        <a:schemeClr val="accent1"/>
                      </a:gs>
                      <a:gs pos="45500">
                        <a:schemeClr val="bg1"/>
                      </a:gs>
                      <a:gs pos="64000">
                        <a:schemeClr val="accent2">
                          <a:lumMod val="60000"/>
                          <a:lumOff val="40000"/>
                        </a:schemeClr>
                      </a:gs>
                    </a:gsLst>
                    <a:lin ang="8100000" scaled="1"/>
                  </a:gradFill>
                  <a:latin typeface="Times New Roman" panose="020206030504050203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rPr>
                <a:t>02</a:t>
              </a:r>
              <a:endParaRPr lang="en-US" altLang="zh-CN" sz="5400">
                <a:solidFill>
                  <a:schemeClr val="bg1"/>
                </a:solidFill>
                <a:latin typeface="Cambria" panose="02040503050406030204" pitchFamily="18" charset="0"/>
                <a:ea typeface="Cambria" panose="02040503050406030204" pitchFamily="18" charset="0"/>
                <a:sym typeface="Noto Sans S Chinese Light" panose="020B0300000000000000" pitchFamily="34" charset="-122"/>
              </a:endParaRPr>
            </a:p>
          </p:txBody>
        </p:sp>
        <p:sp>
          <p:nvSpPr>
            <p:cNvPr id="38" name="TextBox 44">
              <a:extLst>
                <a:ext uri="{FF2B5EF4-FFF2-40B4-BE49-F238E27FC236}">
                  <a16:creationId xmlns:a16="http://schemas.microsoft.com/office/drawing/2014/main" id="{C20B782B-626F-46B9-9761-DDE4F40385A2}"/>
                </a:ext>
              </a:extLst>
            </p:cNvPr>
            <p:cNvSpPr txBox="1"/>
            <p:nvPr/>
          </p:nvSpPr>
          <p:spPr>
            <a:xfrm>
              <a:off x="7218713" y="2228616"/>
              <a:ext cx="3962573" cy="613980"/>
            </a:xfrm>
            <a:prstGeom prst="rect">
              <a:avLst/>
            </a:prstGeom>
            <a:noFill/>
          </p:spPr>
          <p:txBody>
            <a:bodyPr wrap="none" lIns="466088" tIns="0" rIns="0" bIns="0" anchor="b" anchorCtr="0">
              <a:normAutofit/>
            </a:bodyPr>
            <a:lstStyle/>
            <a:p>
              <a:r>
                <a:rPr lang="en-US" altLang="zh-CN" sz="32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LÝ DO CHỌN ĐỀ TÀI</a:t>
              </a:r>
              <a:endParaRPr lang="zh-CN" altLang="en-US" sz="32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grpSp>
        <p:nvGrpSpPr>
          <p:cNvPr id="40" name="Group 46">
            <a:extLst>
              <a:ext uri="{FF2B5EF4-FFF2-40B4-BE49-F238E27FC236}">
                <a16:creationId xmlns:a16="http://schemas.microsoft.com/office/drawing/2014/main" id="{9B54104A-831B-48DE-BCFD-588A79D1C267}"/>
              </a:ext>
            </a:extLst>
          </p:cNvPr>
          <p:cNvGrpSpPr/>
          <p:nvPr/>
        </p:nvGrpSpPr>
        <p:grpSpPr>
          <a:xfrm>
            <a:off x="6443608" y="3162357"/>
            <a:ext cx="4263054" cy="687370"/>
            <a:chOff x="6790984" y="3221354"/>
            <a:chExt cx="4390302" cy="707886"/>
          </a:xfrm>
        </p:grpSpPr>
        <p:sp>
          <p:nvSpPr>
            <p:cNvPr id="41" name="TextBox 47">
              <a:extLst>
                <a:ext uri="{FF2B5EF4-FFF2-40B4-BE49-F238E27FC236}">
                  <a16:creationId xmlns:a16="http://schemas.microsoft.com/office/drawing/2014/main" id="{E4B351FE-0728-44F1-82B5-B496EDC297CC}"/>
                </a:ext>
              </a:extLst>
            </p:cNvPr>
            <p:cNvSpPr txBox="1"/>
            <p:nvPr/>
          </p:nvSpPr>
          <p:spPr>
            <a:xfrm>
              <a:off x="6790984" y="3221354"/>
              <a:ext cx="732893" cy="707886"/>
            </a:xfrm>
            <a:prstGeom prst="rect">
              <a:avLst/>
            </a:prstGeom>
            <a:noFill/>
          </p:spPr>
          <p:txBody>
            <a:bodyPr wrap="none" anchor="ctr">
              <a:noAutofit/>
            </a:bodyPr>
            <a:lstStyle/>
            <a:p>
              <a:pPr algn="ctr"/>
              <a:r>
                <a:rPr lang="en-US" altLang="zh-CN" sz="5400" b="1">
                  <a:gradFill>
                    <a:gsLst>
                      <a:gs pos="28000">
                        <a:schemeClr val="accent1"/>
                      </a:gs>
                      <a:gs pos="45500">
                        <a:schemeClr val="bg1"/>
                      </a:gs>
                      <a:gs pos="64000">
                        <a:schemeClr val="accent2">
                          <a:lumMod val="60000"/>
                          <a:lumOff val="40000"/>
                        </a:schemeClr>
                      </a:gs>
                    </a:gsLst>
                    <a:lin ang="8100000" scaled="1"/>
                  </a:gradFill>
                  <a:latin typeface="Times New Roman" panose="020206030504050203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rPr>
                <a:t>03</a:t>
              </a:r>
              <a:endParaRPr lang="en-US" altLang="zh-CN" sz="5400">
                <a:solidFill>
                  <a:schemeClr val="bg1"/>
                </a:solidFill>
                <a:latin typeface="Cambria" panose="02040503050406030204" pitchFamily="18" charset="0"/>
                <a:ea typeface="Cambria" panose="02040503050406030204" pitchFamily="18" charset="0"/>
                <a:sym typeface="Noto Sans S Chinese Light" panose="020B0300000000000000" pitchFamily="34" charset="-122"/>
              </a:endParaRPr>
            </a:p>
          </p:txBody>
        </p:sp>
        <p:sp>
          <p:nvSpPr>
            <p:cNvPr id="43" name="TextBox 49">
              <a:extLst>
                <a:ext uri="{FF2B5EF4-FFF2-40B4-BE49-F238E27FC236}">
                  <a16:creationId xmlns:a16="http://schemas.microsoft.com/office/drawing/2014/main" id="{2ACEAD09-E2AE-4AC9-9F6A-708E06C14992}"/>
                </a:ext>
              </a:extLst>
            </p:cNvPr>
            <p:cNvSpPr txBox="1"/>
            <p:nvPr/>
          </p:nvSpPr>
          <p:spPr>
            <a:xfrm>
              <a:off x="7218712" y="3286297"/>
              <a:ext cx="3962574" cy="563233"/>
            </a:xfrm>
            <a:prstGeom prst="rect">
              <a:avLst/>
            </a:prstGeom>
            <a:noFill/>
          </p:spPr>
          <p:txBody>
            <a:bodyPr wrap="none" lIns="466088" tIns="0" rIns="0" bIns="0" anchor="b" anchorCtr="0">
              <a:noAutofit/>
            </a:bodyPr>
            <a:lstStyle/>
            <a:p>
              <a:r>
                <a:rPr lang="en-US" altLang="zh-CN" sz="36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MỤC TIÊU</a:t>
              </a:r>
              <a:endParaRPr lang="zh-CN" altLang="en-US" sz="36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grpSp>
      <p:sp>
        <p:nvSpPr>
          <p:cNvPr id="46" name="TextBox 52">
            <a:extLst>
              <a:ext uri="{FF2B5EF4-FFF2-40B4-BE49-F238E27FC236}">
                <a16:creationId xmlns:a16="http://schemas.microsoft.com/office/drawing/2014/main" id="{936740CF-17BE-4832-A0E6-C68474AA024C}"/>
              </a:ext>
            </a:extLst>
          </p:cNvPr>
          <p:cNvSpPr txBox="1"/>
          <p:nvPr/>
        </p:nvSpPr>
        <p:spPr>
          <a:xfrm>
            <a:off x="6452878" y="4056477"/>
            <a:ext cx="696086" cy="687369"/>
          </a:xfrm>
          <a:prstGeom prst="rect">
            <a:avLst/>
          </a:prstGeom>
          <a:noFill/>
        </p:spPr>
        <p:txBody>
          <a:bodyPr wrap="none" anchor="ctr">
            <a:noAutofit/>
          </a:bodyPr>
          <a:lstStyle/>
          <a:p>
            <a:pPr algn="ctr"/>
            <a:r>
              <a:rPr lang="en-US" altLang="zh-CN" sz="5400" b="1">
                <a:gradFill>
                  <a:gsLst>
                    <a:gs pos="28000">
                      <a:schemeClr val="accent1"/>
                    </a:gs>
                    <a:gs pos="45500">
                      <a:schemeClr val="bg1"/>
                    </a:gs>
                    <a:gs pos="64000">
                      <a:schemeClr val="accent2">
                        <a:lumMod val="60000"/>
                        <a:lumOff val="40000"/>
                      </a:schemeClr>
                    </a:gs>
                  </a:gsLst>
                  <a:lin ang="8100000" scaled="1"/>
                </a:gradFill>
                <a:latin typeface="Times New Roman" panose="020206030504050203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rPr>
              <a:t>04</a:t>
            </a:r>
            <a:endParaRPr lang="en-US" altLang="zh-CN" sz="5400">
              <a:solidFill>
                <a:schemeClr val="bg1"/>
              </a:solidFill>
              <a:latin typeface="Cambria" panose="02040503050406030204" pitchFamily="18" charset="0"/>
              <a:ea typeface="Cambria" panose="02040503050406030204" pitchFamily="18" charset="0"/>
              <a:sym typeface="Noto Sans S Chinese Light" panose="020B0300000000000000" pitchFamily="34" charset="-122"/>
            </a:endParaRPr>
          </a:p>
        </p:txBody>
      </p:sp>
      <p:sp>
        <p:nvSpPr>
          <p:cNvPr id="10" name="TextBox 49">
            <a:extLst>
              <a:ext uri="{FF2B5EF4-FFF2-40B4-BE49-F238E27FC236}">
                <a16:creationId xmlns:a16="http://schemas.microsoft.com/office/drawing/2014/main" id="{EC96B731-591B-A7D0-9B0A-281F85D8E7F9}"/>
              </a:ext>
            </a:extLst>
          </p:cNvPr>
          <p:cNvSpPr txBox="1"/>
          <p:nvPr/>
        </p:nvSpPr>
        <p:spPr>
          <a:xfrm>
            <a:off x="4985965" y="5049707"/>
            <a:ext cx="3847723" cy="546909"/>
          </a:xfrm>
          <a:prstGeom prst="rect">
            <a:avLst/>
          </a:prstGeom>
          <a:noFill/>
        </p:spPr>
        <p:txBody>
          <a:bodyPr wrap="none" lIns="466088" tIns="0" rIns="0" bIns="0" anchor="b" anchorCtr="0">
            <a:noAutofit/>
          </a:bodyPr>
          <a:lstStyle/>
          <a:p>
            <a:r>
              <a:rPr lang="en-US" altLang="zh-CN" sz="36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KẾT LUẬN</a:t>
            </a:r>
            <a:endParaRPr lang="zh-CN" altLang="en-US" sz="36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sp>
        <p:nvSpPr>
          <p:cNvPr id="19" name="TextBox 52">
            <a:extLst>
              <a:ext uri="{FF2B5EF4-FFF2-40B4-BE49-F238E27FC236}">
                <a16:creationId xmlns:a16="http://schemas.microsoft.com/office/drawing/2014/main" id="{8FB97CF2-9C24-8244-160C-7997AB5EDF74}"/>
              </a:ext>
            </a:extLst>
          </p:cNvPr>
          <p:cNvSpPr txBox="1"/>
          <p:nvPr/>
        </p:nvSpPr>
        <p:spPr>
          <a:xfrm>
            <a:off x="4451397" y="4979476"/>
            <a:ext cx="696086" cy="687369"/>
          </a:xfrm>
          <a:prstGeom prst="rect">
            <a:avLst/>
          </a:prstGeom>
          <a:noFill/>
        </p:spPr>
        <p:txBody>
          <a:bodyPr wrap="none" anchor="ctr">
            <a:noAutofit/>
          </a:bodyPr>
          <a:lstStyle/>
          <a:p>
            <a:pPr algn="ctr"/>
            <a:r>
              <a:rPr lang="en-US" altLang="zh-CN" sz="5400" b="1">
                <a:gradFill>
                  <a:gsLst>
                    <a:gs pos="28000">
                      <a:schemeClr val="accent1"/>
                    </a:gs>
                    <a:gs pos="45500">
                      <a:schemeClr val="bg1"/>
                    </a:gs>
                    <a:gs pos="64000">
                      <a:schemeClr val="accent2">
                        <a:lumMod val="60000"/>
                        <a:lumOff val="40000"/>
                      </a:schemeClr>
                    </a:gs>
                  </a:gsLst>
                  <a:lin ang="8100000" scaled="1"/>
                </a:gradFill>
                <a:latin typeface="Times New Roman" panose="020206030504050203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rPr>
              <a:t>05</a:t>
            </a:r>
            <a:endParaRPr lang="en-US" altLang="zh-CN" sz="5400">
              <a:solidFill>
                <a:schemeClr val="bg1"/>
              </a:solidFill>
              <a:latin typeface="Cambria" panose="02040503050406030204" pitchFamily="18" charset="0"/>
              <a:ea typeface="Cambria" panose="02040503050406030204" pitchFamily="18" charset="0"/>
              <a:sym typeface="Noto Sans S Chinese Light" panose="020B0300000000000000" pitchFamily="34" charset="-122"/>
            </a:endParaRPr>
          </a:p>
        </p:txBody>
      </p:sp>
      <p:sp>
        <p:nvSpPr>
          <p:cNvPr id="21" name="TextBox 49">
            <a:extLst>
              <a:ext uri="{FF2B5EF4-FFF2-40B4-BE49-F238E27FC236}">
                <a16:creationId xmlns:a16="http://schemas.microsoft.com/office/drawing/2014/main" id="{71A66853-0684-6C94-7A70-E9AD8A9AEFFF}"/>
              </a:ext>
            </a:extLst>
          </p:cNvPr>
          <p:cNvSpPr txBox="1"/>
          <p:nvPr/>
        </p:nvSpPr>
        <p:spPr>
          <a:xfrm>
            <a:off x="6795284" y="4109973"/>
            <a:ext cx="3847723" cy="546909"/>
          </a:xfrm>
          <a:prstGeom prst="rect">
            <a:avLst/>
          </a:prstGeom>
          <a:noFill/>
        </p:spPr>
        <p:txBody>
          <a:bodyPr wrap="none" lIns="466088" tIns="0" rIns="0" bIns="0" anchor="b" anchorCtr="0">
            <a:noAutofit/>
          </a:bodyPr>
          <a:lstStyle/>
          <a:p>
            <a:r>
              <a:rPr lang="en-US" altLang="zh-CN" sz="36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CHẠY THỬ NGHIỆM</a:t>
            </a:r>
            <a:endParaRPr lang="zh-CN" altLang="en-US" sz="36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spTree>
    <p:extLst>
      <p:ext uri="{BB962C8B-B14F-4D97-AF65-F5344CB8AC3E}">
        <p14:creationId xmlns:p14="http://schemas.microsoft.com/office/powerpoint/2010/main" val="16548340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22" presetClass="entr" presetSubtype="8"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par>
                                <p:cTn id="16" presetID="22" presetClass="entr" presetSubtype="8"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EA646231-281D-40A4-9938-B8F1C18CF819}"/>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7" name="图片 6" descr="图片包含 物体&#10;&#10;自动生成的说明">
            <a:extLst>
              <a:ext uri="{FF2B5EF4-FFF2-40B4-BE49-F238E27FC236}">
                <a16:creationId xmlns:a16="http://schemas.microsoft.com/office/drawing/2014/main" id="{E1E3661F-14C5-4C26-B0E6-D21AE5555A8C}"/>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8" name="TextBox 8">
            <a:extLst>
              <a:ext uri="{FF2B5EF4-FFF2-40B4-BE49-F238E27FC236}">
                <a16:creationId xmlns:a16="http://schemas.microsoft.com/office/drawing/2014/main" id="{F1788DBF-A0FE-4EE6-B3EA-62FB8552E633}"/>
              </a:ext>
            </a:extLst>
          </p:cNvPr>
          <p:cNvSpPr txBox="1"/>
          <p:nvPr/>
        </p:nvSpPr>
        <p:spPr>
          <a:xfrm>
            <a:off x="5268253" y="2909869"/>
            <a:ext cx="4404404" cy="1019443"/>
          </a:xfrm>
          <a:prstGeom prst="rect">
            <a:avLst/>
          </a:prstGeom>
          <a:noFill/>
        </p:spPr>
        <p:txBody>
          <a:bodyPr wrap="square" lIns="95185" tIns="47592" rIns="95185" bIns="47592" rtlCol="0">
            <a:spAutoFit/>
          </a:bodyPr>
          <a:lstStyle/>
          <a:p>
            <a:r>
              <a:rPr lang="en-US" altLang="zh-CN" sz="60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GIỚI THIỆU</a:t>
            </a:r>
            <a:endParaRPr lang="zh-CN" altLang="en-US" sz="6000">
              <a:solidFill>
                <a:schemeClr val="bg1"/>
              </a:solidFill>
              <a:latin typeface="Cambria" panose="02040503050406030204" pitchFamily="18" charset="0"/>
              <a:ea typeface="Noto Sans S Chinese Light" panose="020B0300000000000000"/>
              <a:cs typeface="Times New Roman" panose="02020603050405020304" pitchFamily="18" charset="0"/>
              <a:sym typeface="Noto Sans S Chinese Light" panose="020B0300000000000000" pitchFamily="34" charset="-122"/>
            </a:endParaRPr>
          </a:p>
        </p:txBody>
      </p:sp>
      <p:sp>
        <p:nvSpPr>
          <p:cNvPr id="9" name="TextBox 9">
            <a:extLst>
              <a:ext uri="{FF2B5EF4-FFF2-40B4-BE49-F238E27FC236}">
                <a16:creationId xmlns:a16="http://schemas.microsoft.com/office/drawing/2014/main" id="{B2FD589E-9D04-4913-A6B5-0ED34E067D9C}"/>
              </a:ext>
            </a:extLst>
          </p:cNvPr>
          <p:cNvSpPr txBox="1"/>
          <p:nvPr/>
        </p:nvSpPr>
        <p:spPr>
          <a:xfrm>
            <a:off x="5309820" y="3735884"/>
            <a:ext cx="5074819" cy="435181"/>
          </a:xfrm>
          <a:prstGeom prst="rect">
            <a:avLst/>
          </a:prstGeom>
          <a:noFill/>
        </p:spPr>
        <p:txBody>
          <a:bodyPr wrap="square" lIns="95185" tIns="47592" rIns="95185" bIns="47592" rtlCol="0">
            <a:spAutoFit/>
          </a:bodyPr>
          <a:lstStyle/>
          <a:p>
            <a:pPr>
              <a:lnSpc>
                <a:spcPct val="120000"/>
              </a:lnSpc>
            </a:pPr>
            <a:r>
              <a:rPr lang="en-US" altLang="zh-CN" sz="200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rPr>
              <a:t>Lý thuyết cơ bản</a:t>
            </a:r>
            <a:endParaRPr lang="zh-CN" altLang="en-US" sz="2000">
              <a:solidFill>
                <a:schemeClr val="bg1"/>
              </a:solidFill>
              <a:latin typeface="Cascadia Code Light" panose="020B0609020000020004" pitchFamily="49" charset="0"/>
              <a:ea typeface="Noto Sans S Chinese Light" panose="020B0300000000000000" pitchFamily="34" charset="-122"/>
              <a:cs typeface="Cascadia Code Light" panose="020B0609020000020004" pitchFamily="49" charset="0"/>
              <a:sym typeface="Noto Sans S Chinese Light" panose="020B0300000000000000" pitchFamily="34" charset="-122"/>
            </a:endParaRPr>
          </a:p>
        </p:txBody>
      </p:sp>
      <p:sp>
        <p:nvSpPr>
          <p:cNvPr id="11" name="文本框 10">
            <a:extLst>
              <a:ext uri="{FF2B5EF4-FFF2-40B4-BE49-F238E27FC236}">
                <a16:creationId xmlns:a16="http://schemas.microsoft.com/office/drawing/2014/main" id="{F8391B8A-DC3A-4768-94D3-3FE6044568AD}"/>
              </a:ext>
            </a:extLst>
          </p:cNvPr>
          <p:cNvSpPr txBox="1"/>
          <p:nvPr/>
        </p:nvSpPr>
        <p:spPr>
          <a:xfrm>
            <a:off x="2934858" y="2412377"/>
            <a:ext cx="3228766" cy="1871603"/>
          </a:xfrm>
          <a:prstGeom prst="rect">
            <a:avLst/>
          </a:prstGeom>
          <a:noFill/>
        </p:spPr>
        <p:txBody>
          <a:bodyPr wrap="square" rtlCol="0">
            <a:spAutoFit/>
          </a:bodyPr>
          <a:lstStyle/>
          <a:p>
            <a:r>
              <a:rPr lang="en-US" altLang="zh-CN"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01</a:t>
            </a:r>
            <a:endParaRPr lang="zh-CN" altLang="en-US"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Noto Sans S Chinese Light" panose="020B0300000000000000"/>
              <a:cs typeface="Times New Roman" panose="02020603050405020304" pitchFamily="18" charset="0"/>
              <a:sym typeface="Noto Sans S Chinese Light" panose="020B0300000000000000" pitchFamily="34" charset="-122"/>
            </a:endParaRPr>
          </a:p>
        </p:txBody>
      </p:sp>
      <p:cxnSp>
        <p:nvCxnSpPr>
          <p:cNvPr id="12" name="直接连接符 11">
            <a:extLst>
              <a:ext uri="{FF2B5EF4-FFF2-40B4-BE49-F238E27FC236}">
                <a16:creationId xmlns:a16="http://schemas.microsoft.com/office/drawing/2014/main" id="{C31E7D08-4ECA-45FE-AC4C-DC37EC19323D}"/>
              </a:ext>
            </a:extLst>
          </p:cNvPr>
          <p:cNvCxnSpPr>
            <a:cxnSpLocks/>
          </p:cNvCxnSpPr>
          <p:nvPr/>
        </p:nvCxnSpPr>
        <p:spPr>
          <a:xfrm flipH="1">
            <a:off x="4643903" y="2872626"/>
            <a:ext cx="579754" cy="1398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4570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24607D-1992-CF61-B220-4FF12587A9BF}"/>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59;p54">
            <a:extLst>
              <a:ext uri="{FF2B5EF4-FFF2-40B4-BE49-F238E27FC236}">
                <a16:creationId xmlns:a16="http://schemas.microsoft.com/office/drawing/2014/main" id="{838328DB-9B21-5399-AF51-1D23D9517402}"/>
              </a:ext>
            </a:extLst>
          </p:cNvPr>
          <p:cNvSpPr txBox="1">
            <a:spLocks/>
          </p:cNvSpPr>
          <p:nvPr/>
        </p:nvSpPr>
        <p:spPr>
          <a:xfrm>
            <a:off x="497643" y="969285"/>
            <a:ext cx="5130032"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zh-CN" sz="4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Trắc nghiệm là gì?</a:t>
            </a:r>
            <a:endParaRPr lang="zh-CN" altLang="en-US" sz="4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pic>
        <p:nvPicPr>
          <p:cNvPr id="4" name="Picture 3">
            <a:extLst>
              <a:ext uri="{FF2B5EF4-FFF2-40B4-BE49-F238E27FC236}">
                <a16:creationId xmlns:a16="http://schemas.microsoft.com/office/drawing/2014/main" id="{70C1BDBA-D518-D93E-323F-07E14F3319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71030" y="3583671"/>
            <a:ext cx="4654847" cy="2896824"/>
          </a:xfrm>
          <a:prstGeom prst="rect">
            <a:avLst/>
          </a:prstGeom>
        </p:spPr>
      </p:pic>
      <p:pic>
        <p:nvPicPr>
          <p:cNvPr id="7" name="Picture 6">
            <a:extLst>
              <a:ext uri="{FF2B5EF4-FFF2-40B4-BE49-F238E27FC236}">
                <a16:creationId xmlns:a16="http://schemas.microsoft.com/office/drawing/2014/main" id="{C827D549-6DFC-B77B-7D17-8A8775FEA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1030" y="377505"/>
            <a:ext cx="4654847" cy="3064213"/>
          </a:xfrm>
          <a:prstGeom prst="rect">
            <a:avLst/>
          </a:prstGeom>
        </p:spPr>
      </p:pic>
      <p:sp>
        <p:nvSpPr>
          <p:cNvPr id="8" name="Google Shape;358;p54">
            <a:extLst>
              <a:ext uri="{FF2B5EF4-FFF2-40B4-BE49-F238E27FC236}">
                <a16:creationId xmlns:a16="http://schemas.microsoft.com/office/drawing/2014/main" id="{9DF798FD-6D7E-F563-ADA7-04B970FE8836}"/>
              </a:ext>
            </a:extLst>
          </p:cNvPr>
          <p:cNvSpPr txBox="1">
            <a:spLocks/>
          </p:cNvSpPr>
          <p:nvPr/>
        </p:nvSpPr>
        <p:spPr>
          <a:xfrm>
            <a:off x="743052" y="1909611"/>
            <a:ext cx="5351550" cy="41359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600"/>
              </a:spcAft>
            </a:pPr>
            <a:r>
              <a:rPr lang="vi-VN" sz="2000">
                <a:solidFill>
                  <a:schemeClr val="bg1"/>
                </a:solidFill>
                <a:latin typeface="Cambria" panose="02040503050406030204" pitchFamily="18" charset="0"/>
                <a:ea typeface="Cambria" panose="02040503050406030204" pitchFamily="18" charset="0"/>
              </a:rPr>
              <a:t>Trắc nghiệm là một phương pháp kiểm tra kiến thức hoặc khả năng của một người thông qua việc trả lời một loạt các câu hỏi được chọn từ một danh sách sẵn có. Câu hỏi thường có một hoặc nhiều đáp án chính xác, và người tham gia sẽ chọn phương án mà họ cho là đúng nhất. </a:t>
            </a:r>
            <a:endParaRPr lang="en-US" sz="2000">
              <a:solidFill>
                <a:schemeClr val="bg1"/>
              </a:solidFill>
              <a:latin typeface="Cambria" panose="02040503050406030204" pitchFamily="18" charset="0"/>
              <a:ea typeface="Cambria" panose="02040503050406030204" pitchFamily="18" charset="0"/>
            </a:endParaRPr>
          </a:p>
          <a:p>
            <a:pPr marL="0" indent="0">
              <a:spcBef>
                <a:spcPts val="0"/>
              </a:spcBef>
              <a:spcAft>
                <a:spcPts val="1600"/>
              </a:spcAft>
              <a:buNone/>
            </a:pPr>
            <a:endParaRPr lang="en-US" sz="2000">
              <a:solidFill>
                <a:schemeClr val="bg1"/>
              </a:solidFill>
              <a:latin typeface="Cambria" panose="02040503050406030204" pitchFamily="18" charset="0"/>
              <a:ea typeface="Cambria" panose="02040503050406030204" pitchFamily="18" charset="0"/>
            </a:endParaRPr>
          </a:p>
          <a:p>
            <a:pPr>
              <a:spcBef>
                <a:spcPts val="0"/>
              </a:spcBef>
              <a:spcAft>
                <a:spcPts val="1600"/>
              </a:spcAft>
            </a:pPr>
            <a:r>
              <a:rPr lang="vi-VN" sz="2000">
                <a:solidFill>
                  <a:schemeClr val="bg1"/>
                </a:solidFill>
                <a:latin typeface="Cambria" panose="02040503050406030204" pitchFamily="18" charset="0"/>
                <a:ea typeface="Cambria" panose="02040503050406030204" pitchFamily="18" charset="0"/>
              </a:rPr>
              <a:t>Trắc nghiệm có thể được sử dụng trong nhiều lĩnh vực như giáo dục, tuyển dụng, hoặc trong các nghiên cứu khoa học để thu thập dữ liệu và đánh giá hiểu biết hoặc kỹ năng của một người.</a:t>
            </a:r>
          </a:p>
        </p:txBody>
      </p:sp>
      <p:sp>
        <p:nvSpPr>
          <p:cNvPr id="9" name="Google Shape;358;p54">
            <a:extLst>
              <a:ext uri="{FF2B5EF4-FFF2-40B4-BE49-F238E27FC236}">
                <a16:creationId xmlns:a16="http://schemas.microsoft.com/office/drawing/2014/main" id="{958FD371-74F5-0038-A630-200FEE763C55}"/>
              </a:ext>
            </a:extLst>
          </p:cNvPr>
          <p:cNvSpPr txBox="1">
            <a:spLocks/>
          </p:cNvSpPr>
          <p:nvPr/>
        </p:nvSpPr>
        <p:spPr>
          <a:xfrm>
            <a:off x="1154725" y="1707551"/>
            <a:ext cx="2901600" cy="2270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endParaRPr lang="vi-VN" sz="1400"/>
          </a:p>
        </p:txBody>
      </p:sp>
    </p:spTree>
    <p:extLst>
      <p:ext uri="{BB962C8B-B14F-4D97-AF65-F5344CB8AC3E}">
        <p14:creationId xmlns:p14="http://schemas.microsoft.com/office/powerpoint/2010/main" val="30617979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nodePh="1">
                                  <p:stCondLst>
                                    <p:cond delay="0"/>
                                  </p:stCondLst>
                                  <p:endCondLst>
                                    <p:cond evt="begin" delay="0">
                                      <p:tn val="26"/>
                                    </p:cond>
                                  </p:end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24607D-1992-CF61-B220-4FF12587A9BF}"/>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59;p54">
            <a:extLst>
              <a:ext uri="{FF2B5EF4-FFF2-40B4-BE49-F238E27FC236}">
                <a16:creationId xmlns:a16="http://schemas.microsoft.com/office/drawing/2014/main" id="{838328DB-9B21-5399-AF51-1D23D9517402}"/>
              </a:ext>
            </a:extLst>
          </p:cNvPr>
          <p:cNvSpPr txBox="1">
            <a:spLocks/>
          </p:cNvSpPr>
          <p:nvPr/>
        </p:nvSpPr>
        <p:spPr>
          <a:xfrm>
            <a:off x="544586" y="763398"/>
            <a:ext cx="5130032"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zh-CN" sz="4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Hệ thống thi trắc nghiệm là gì?</a:t>
            </a:r>
            <a:endParaRPr lang="zh-CN" altLang="en-US" sz="4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sp>
        <p:nvSpPr>
          <p:cNvPr id="8" name="Google Shape;358;p54">
            <a:extLst>
              <a:ext uri="{FF2B5EF4-FFF2-40B4-BE49-F238E27FC236}">
                <a16:creationId xmlns:a16="http://schemas.microsoft.com/office/drawing/2014/main" id="{9DF798FD-6D7E-F563-ADA7-04B970FE8836}"/>
              </a:ext>
            </a:extLst>
          </p:cNvPr>
          <p:cNvSpPr txBox="1">
            <a:spLocks/>
          </p:cNvSpPr>
          <p:nvPr/>
        </p:nvSpPr>
        <p:spPr>
          <a:xfrm>
            <a:off x="695677" y="2183859"/>
            <a:ext cx="5531288" cy="42966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Hệ thống thi trắc nghiệm là một ứng dụng giúp tổ chức và quản lý các kỳ thi trắc nghiệm trực tuyến một cách hiệu quả.</a:t>
            </a:r>
          </a:p>
          <a:p>
            <a:endParaRPr lang="en-US" sz="2400">
              <a:solidFill>
                <a:schemeClr val="bg1"/>
              </a:solidFill>
              <a:latin typeface="Cambria" panose="02040503050406030204" pitchFamily="18" charset="0"/>
              <a:ea typeface="Cambria" panose="02040503050406030204" pitchFamily="18" charset="0"/>
              <a:cs typeface="Arial" panose="020B0604020202020204" pitchFamily="34" charset="0"/>
            </a:endParaRPr>
          </a:p>
          <a:p>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 Hệ thống này được thiết kế để đáp ứng nhu cầu của các trường học, cơ sở đào tạo, tổ chức thi tuyển... trong việc tổ chức các kỳ thi trắc nghiệm cho học viên, sinh viên.</a:t>
            </a:r>
          </a:p>
        </p:txBody>
      </p:sp>
      <p:sp>
        <p:nvSpPr>
          <p:cNvPr id="9" name="Google Shape;358;p54">
            <a:extLst>
              <a:ext uri="{FF2B5EF4-FFF2-40B4-BE49-F238E27FC236}">
                <a16:creationId xmlns:a16="http://schemas.microsoft.com/office/drawing/2014/main" id="{958FD371-74F5-0038-A630-200FEE763C55}"/>
              </a:ext>
            </a:extLst>
          </p:cNvPr>
          <p:cNvSpPr txBox="1">
            <a:spLocks/>
          </p:cNvSpPr>
          <p:nvPr/>
        </p:nvSpPr>
        <p:spPr>
          <a:xfrm>
            <a:off x="1154725" y="1707551"/>
            <a:ext cx="2901600" cy="2270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endParaRPr lang="vi-VN" sz="1400"/>
          </a:p>
        </p:txBody>
      </p:sp>
      <p:pic>
        <p:nvPicPr>
          <p:cNvPr id="3" name="Picture 2">
            <a:extLst>
              <a:ext uri="{FF2B5EF4-FFF2-40B4-BE49-F238E27FC236}">
                <a16:creationId xmlns:a16="http://schemas.microsoft.com/office/drawing/2014/main" id="{4CB79541-9B02-FD30-175E-5EF483C8B6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9535" y="2121856"/>
            <a:ext cx="5183580" cy="3000387"/>
          </a:xfrm>
          <a:prstGeom prst="rect">
            <a:avLst/>
          </a:prstGeom>
        </p:spPr>
      </p:pic>
      <p:pic>
        <p:nvPicPr>
          <p:cNvPr id="1026" name="Picture 2">
            <a:extLst>
              <a:ext uri="{FF2B5EF4-FFF2-40B4-BE49-F238E27FC236}">
                <a16:creationId xmlns:a16="http://schemas.microsoft.com/office/drawing/2014/main" id="{771DB75F-FA1D-EF5F-55F6-1FB7E7BC8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61115" y="2282990"/>
            <a:ext cx="3949430" cy="247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05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nodePh="1">
                                  <p:stCondLst>
                                    <p:cond delay="0"/>
                                  </p:stCondLst>
                                  <p:endCondLst>
                                    <p:cond evt="begin" delay="0">
                                      <p:tn val="26"/>
                                    </p:cond>
                                  </p:end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318288-3C03-4AE9-AF68-A14E7A82F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descr="图片包含 物体&#10;&#10;自动生成的说明">
            <a:extLst>
              <a:ext uri="{FF2B5EF4-FFF2-40B4-BE49-F238E27FC236}">
                <a16:creationId xmlns:a16="http://schemas.microsoft.com/office/drawing/2014/main" id="{EA646231-281D-40A4-9938-B8F1C18CF819}"/>
              </a:ext>
            </a:extLst>
          </p:cNvPr>
          <p:cNvPicPr>
            <a:picLocks noChangeAspect="1"/>
          </p:cNvPicPr>
          <p:nvPr/>
        </p:nvPicPr>
        <p:blipFill rotWithShape="1">
          <a:blip r:embed="rId4">
            <a:extLst>
              <a:ext uri="{28A0092B-C50C-407E-A947-70E740481C1C}">
                <a14:useLocalDpi xmlns:a14="http://schemas.microsoft.com/office/drawing/2010/main" val="0"/>
              </a:ext>
            </a:extLst>
          </a:blip>
          <a:srcRect l="57560" r="7513" b="11860"/>
          <a:stretch/>
        </p:blipFill>
        <p:spPr>
          <a:xfrm>
            <a:off x="6416375" y="0"/>
            <a:ext cx="5483061" cy="5044572"/>
          </a:xfrm>
          <a:prstGeom prst="rect">
            <a:avLst/>
          </a:prstGeom>
        </p:spPr>
      </p:pic>
      <p:pic>
        <p:nvPicPr>
          <p:cNvPr id="7" name="图片 6" descr="图片包含 物体&#10;&#10;自动生成的说明">
            <a:extLst>
              <a:ext uri="{FF2B5EF4-FFF2-40B4-BE49-F238E27FC236}">
                <a16:creationId xmlns:a16="http://schemas.microsoft.com/office/drawing/2014/main" id="{E1E3661F-14C5-4C26-B0E6-D21AE5555A8C}"/>
              </a:ext>
            </a:extLst>
          </p:cNvPr>
          <p:cNvPicPr>
            <a:picLocks noChangeAspect="1"/>
          </p:cNvPicPr>
          <p:nvPr/>
        </p:nvPicPr>
        <p:blipFill rotWithShape="1">
          <a:blip r:embed="rId4">
            <a:extLst>
              <a:ext uri="{28A0092B-C50C-407E-A947-70E740481C1C}">
                <a14:useLocalDpi xmlns:a14="http://schemas.microsoft.com/office/drawing/2010/main" val="0"/>
              </a:ext>
            </a:extLst>
          </a:blip>
          <a:srcRect l="40687" t="81502" r="50538" b="7846"/>
          <a:stretch/>
        </p:blipFill>
        <p:spPr>
          <a:xfrm flipH="1">
            <a:off x="88991" y="2856666"/>
            <a:ext cx="8436508" cy="4001334"/>
          </a:xfrm>
          <a:prstGeom prst="rect">
            <a:avLst/>
          </a:prstGeom>
        </p:spPr>
      </p:pic>
      <p:sp>
        <p:nvSpPr>
          <p:cNvPr id="8" name="TextBox 8">
            <a:extLst>
              <a:ext uri="{FF2B5EF4-FFF2-40B4-BE49-F238E27FC236}">
                <a16:creationId xmlns:a16="http://schemas.microsoft.com/office/drawing/2014/main" id="{F1788DBF-A0FE-4EE6-B3EA-62FB8552E633}"/>
              </a:ext>
            </a:extLst>
          </p:cNvPr>
          <p:cNvSpPr txBox="1"/>
          <p:nvPr/>
        </p:nvSpPr>
        <p:spPr>
          <a:xfrm>
            <a:off x="5268252" y="2909869"/>
            <a:ext cx="6702838" cy="927110"/>
          </a:xfrm>
          <a:prstGeom prst="rect">
            <a:avLst/>
          </a:prstGeom>
          <a:noFill/>
        </p:spPr>
        <p:txBody>
          <a:bodyPr wrap="square" lIns="95185" tIns="47592" rIns="95185" bIns="47592" rtlCol="0">
            <a:spAutoFit/>
          </a:bodyPr>
          <a:lstStyle/>
          <a:p>
            <a:r>
              <a:rPr lang="en-US" altLang="zh-CN" sz="5400">
                <a:solidFill>
                  <a:schemeClr val="bg1"/>
                </a:soli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LÝ DO CHỌN ĐỀ TÀI</a:t>
            </a:r>
            <a:endParaRPr lang="zh-CN" altLang="en-US" sz="5400">
              <a:solidFill>
                <a:schemeClr val="bg1"/>
              </a:soli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sp>
        <p:nvSpPr>
          <p:cNvPr id="11" name="文本框 10">
            <a:extLst>
              <a:ext uri="{FF2B5EF4-FFF2-40B4-BE49-F238E27FC236}">
                <a16:creationId xmlns:a16="http://schemas.microsoft.com/office/drawing/2014/main" id="{F8391B8A-DC3A-4768-94D3-3FE6044568AD}"/>
              </a:ext>
            </a:extLst>
          </p:cNvPr>
          <p:cNvSpPr txBox="1"/>
          <p:nvPr/>
        </p:nvSpPr>
        <p:spPr>
          <a:xfrm>
            <a:off x="2934858" y="2412377"/>
            <a:ext cx="3228766" cy="1871603"/>
          </a:xfrm>
          <a:prstGeom prst="rect">
            <a:avLst/>
          </a:prstGeom>
          <a:noFill/>
        </p:spPr>
        <p:txBody>
          <a:bodyPr wrap="square" rtlCol="0">
            <a:spAutoFit/>
          </a:bodyPr>
          <a:lstStyle/>
          <a:p>
            <a:r>
              <a:rPr lang="en-US" altLang="zh-CN"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Cambria" panose="02040503050406030204" pitchFamily="18" charset="0"/>
                <a:cs typeface="Times New Roman" panose="02020603050405020304" pitchFamily="18" charset="0"/>
                <a:sym typeface="Noto Sans S Chinese Light" panose="020B0300000000000000" pitchFamily="34" charset="-122"/>
              </a:rPr>
              <a:t>02</a:t>
            </a:r>
            <a:endParaRPr lang="zh-CN" altLang="en-US" sz="11562">
              <a:gradFill>
                <a:gsLst>
                  <a:gs pos="28000">
                    <a:schemeClr val="accent1"/>
                  </a:gs>
                  <a:gs pos="45500">
                    <a:schemeClr val="bg1"/>
                  </a:gs>
                  <a:gs pos="64000">
                    <a:schemeClr val="accent2">
                      <a:lumMod val="60000"/>
                      <a:lumOff val="40000"/>
                    </a:schemeClr>
                  </a:gs>
                </a:gsLst>
                <a:lin ang="8100000" scaled="1"/>
              </a:gradFill>
              <a:latin typeface="Cambria" panose="02040503050406030204" pitchFamily="18" charset="0"/>
              <a:ea typeface="Noto Sans S Chinese Light" panose="020B0300000000000000" pitchFamily="34" charset="-122"/>
              <a:cs typeface="Times New Roman" panose="02020603050405020304" pitchFamily="18" charset="0"/>
              <a:sym typeface="Noto Sans S Chinese Light" panose="020B0300000000000000" pitchFamily="34" charset="-122"/>
            </a:endParaRPr>
          </a:p>
        </p:txBody>
      </p:sp>
      <p:cxnSp>
        <p:nvCxnSpPr>
          <p:cNvPr id="12" name="直接连接符 11">
            <a:extLst>
              <a:ext uri="{FF2B5EF4-FFF2-40B4-BE49-F238E27FC236}">
                <a16:creationId xmlns:a16="http://schemas.microsoft.com/office/drawing/2014/main" id="{C31E7D08-4ECA-45FE-AC4C-DC37EC19323D}"/>
              </a:ext>
            </a:extLst>
          </p:cNvPr>
          <p:cNvCxnSpPr>
            <a:cxnSpLocks/>
          </p:cNvCxnSpPr>
          <p:nvPr/>
        </p:nvCxnSpPr>
        <p:spPr>
          <a:xfrm flipH="1">
            <a:off x="4643903" y="2872626"/>
            <a:ext cx="579754" cy="13989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0397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0">
            <a:extLst>
              <a:ext uri="{FF2B5EF4-FFF2-40B4-BE49-F238E27FC236}">
                <a16:creationId xmlns:a16="http://schemas.microsoft.com/office/drawing/2014/main" id="{BE35963D-FD04-40AE-9D81-4BE887D4BC31}"/>
              </a:ext>
            </a:extLst>
          </p:cNvPr>
          <p:cNvSpPr/>
          <p:nvPr/>
        </p:nvSpPr>
        <p:spPr>
          <a:xfrm>
            <a:off x="1971414" y="1745158"/>
            <a:ext cx="3675542" cy="236194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28" name="Rectangle 30">
            <a:extLst>
              <a:ext uri="{FF2B5EF4-FFF2-40B4-BE49-F238E27FC236}">
                <a16:creationId xmlns:a16="http://schemas.microsoft.com/office/drawing/2014/main" id="{ADA132DC-76B2-4120-B003-5D77F5B3CD0B}"/>
              </a:ext>
            </a:extLst>
          </p:cNvPr>
          <p:cNvSpPr/>
          <p:nvPr/>
        </p:nvSpPr>
        <p:spPr>
          <a:xfrm>
            <a:off x="6651305" y="2829341"/>
            <a:ext cx="4279550" cy="255551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7" name="矩形 36"/>
          <p:cNvSpPr/>
          <p:nvPr/>
        </p:nvSpPr>
        <p:spPr>
          <a:xfrm>
            <a:off x="0" y="-38139"/>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8" name="矩形 37"/>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 name="组合 1"/>
          <p:cNvGrpSpPr/>
          <p:nvPr/>
        </p:nvGrpSpPr>
        <p:grpSpPr>
          <a:xfrm>
            <a:off x="5981790" y="1217116"/>
            <a:ext cx="398131" cy="461665"/>
            <a:chOff x="4417853" y="1071895"/>
            <a:chExt cx="298690" cy="346308"/>
          </a:xfrm>
          <a:solidFill>
            <a:srgbClr val="F83003"/>
          </a:solidFill>
        </p:grpSpPr>
        <p:sp>
          <p:nvSpPr>
            <p:cNvPr id="39" name="椭圆 38"/>
            <p:cNvSpPr/>
            <p:nvPr/>
          </p:nvSpPr>
          <p:spPr>
            <a:xfrm>
              <a:off x="4417853" y="1095705"/>
              <a:ext cx="298690" cy="298690"/>
            </a:xfrm>
            <a:prstGeom prst="ellipse">
              <a:avLst/>
            </a:prstGeom>
            <a:solidFill>
              <a:schemeClr val="accent1"/>
            </a:solid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0" name="TextBox 3"/>
            <p:cNvSpPr txBox="1"/>
            <p:nvPr/>
          </p:nvSpPr>
          <p:spPr>
            <a:xfrm>
              <a:off x="4431028" y="1071895"/>
              <a:ext cx="262413" cy="346308"/>
            </a:xfrm>
            <a:prstGeom prst="rect">
              <a:avLst/>
            </a:prstGeom>
            <a:noFill/>
          </p:spPr>
          <p:txBody>
            <a:bodyPr wrap="none" rtlCol="0">
              <a:spAutoFit/>
            </a:bodyPr>
            <a:lstStyle/>
            <a:p>
              <a:r>
                <a:rPr lang="en-US" altLang="zh-CN"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1</a:t>
              </a:r>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1" name="组合 40"/>
          <p:cNvGrpSpPr/>
          <p:nvPr/>
        </p:nvGrpSpPr>
        <p:grpSpPr>
          <a:xfrm>
            <a:off x="5968160" y="5210958"/>
            <a:ext cx="398131" cy="461665"/>
            <a:chOff x="4417853" y="1071895"/>
            <a:chExt cx="298690" cy="346308"/>
          </a:xfrm>
          <a:solidFill>
            <a:srgbClr val="0070C0"/>
          </a:solidFill>
        </p:grpSpPr>
        <p:sp>
          <p:nvSpPr>
            <p:cNvPr id="42" name="椭圆 41"/>
            <p:cNvSpPr/>
            <p:nvPr/>
          </p:nvSpPr>
          <p:spPr>
            <a:xfrm>
              <a:off x="4417853" y="1095705"/>
              <a:ext cx="298690" cy="298690"/>
            </a:xfrm>
            <a:prstGeom prst="ellipse">
              <a:avLst/>
            </a:prstGeom>
            <a:solidFill>
              <a:schemeClr val="accent2"/>
            </a:solid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3" name="TextBox 6"/>
            <p:cNvSpPr txBox="1"/>
            <p:nvPr/>
          </p:nvSpPr>
          <p:spPr>
            <a:xfrm>
              <a:off x="4428079" y="1071895"/>
              <a:ext cx="262413" cy="346308"/>
            </a:xfrm>
            <a:prstGeom prst="rect">
              <a:avLst/>
            </a:prstGeom>
            <a:noFill/>
          </p:spPr>
          <p:txBody>
            <a:bodyPr wrap="none" rtlCol="0">
              <a:spAutoFit/>
            </a:bodyPr>
            <a:lstStyle/>
            <a:p>
              <a:r>
                <a:rPr lang="en-US" altLang="zh-CN"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2</a:t>
              </a:r>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4" name="组合 43"/>
          <p:cNvGrpSpPr/>
          <p:nvPr/>
        </p:nvGrpSpPr>
        <p:grpSpPr>
          <a:xfrm>
            <a:off x="1376392" y="1234200"/>
            <a:ext cx="4668329" cy="404473"/>
            <a:chOff x="1190931" y="1090989"/>
            <a:chExt cx="3502326" cy="303406"/>
          </a:xfrm>
          <a:noFill/>
        </p:grpSpPr>
        <p:sp>
          <p:nvSpPr>
            <p:cNvPr id="45" name="矩形 44"/>
            <p:cNvSpPr/>
            <p:nvPr/>
          </p:nvSpPr>
          <p:spPr>
            <a:xfrm>
              <a:off x="1835696" y="1095705"/>
              <a:ext cx="2442281" cy="298690"/>
            </a:xfrm>
            <a:prstGeom prst="rect">
              <a:avLst/>
            </a:prstGeom>
            <a:grp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6" name="TextBox 9"/>
            <p:cNvSpPr txBox="1"/>
            <p:nvPr/>
          </p:nvSpPr>
          <p:spPr>
            <a:xfrm>
              <a:off x="1190931" y="1090989"/>
              <a:ext cx="3502326" cy="300133"/>
            </a:xfrm>
            <a:prstGeom prst="rect">
              <a:avLst/>
            </a:prstGeom>
            <a:grpFill/>
          </p:spPr>
          <p:txBody>
            <a:bodyPr wrap="none" rtlCol="0">
              <a:spAutoFit/>
            </a:bodyPr>
            <a:lstStyle/>
            <a:p>
              <a:pPr algn="dist"/>
              <a:r>
                <a:rPr lang="en-US" altLang="zh-CN"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Tính cấp thiết và thực tiễn</a:t>
              </a:r>
              <a:endParaRPr lang="zh-CN" altLang="en-US"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grpSp>
      <p:grpSp>
        <p:nvGrpSpPr>
          <p:cNvPr id="47" name="组合 46"/>
          <p:cNvGrpSpPr/>
          <p:nvPr/>
        </p:nvGrpSpPr>
        <p:grpSpPr>
          <a:xfrm>
            <a:off x="6471829" y="5634484"/>
            <a:ext cx="4206536" cy="436324"/>
            <a:chOff x="1792622" y="1067096"/>
            <a:chExt cx="3155876" cy="327299"/>
          </a:xfrm>
          <a:noFill/>
        </p:grpSpPr>
        <p:sp>
          <p:nvSpPr>
            <p:cNvPr id="48" name="矩形 47"/>
            <p:cNvSpPr/>
            <p:nvPr/>
          </p:nvSpPr>
          <p:spPr>
            <a:xfrm>
              <a:off x="1835696" y="1095705"/>
              <a:ext cx="2442281" cy="298690"/>
            </a:xfrm>
            <a:prstGeom prst="rect">
              <a:avLst/>
            </a:prstGeom>
            <a:grp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9" name="TextBox 12"/>
            <p:cNvSpPr txBox="1"/>
            <p:nvPr/>
          </p:nvSpPr>
          <p:spPr>
            <a:xfrm>
              <a:off x="1792622" y="1067096"/>
              <a:ext cx="3155876" cy="300134"/>
            </a:xfrm>
            <a:prstGeom prst="rect">
              <a:avLst/>
            </a:prstGeom>
            <a:grpFill/>
          </p:spPr>
          <p:txBody>
            <a:bodyPr wrap="none" rtlCol="0">
              <a:spAutoFit/>
            </a:bodyPr>
            <a:lstStyle/>
            <a:p>
              <a:pPr algn="dist"/>
              <a:r>
                <a:rPr lang="en-US" altLang="zh-CN"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Tính khoa học và mới mẻ</a:t>
              </a:r>
              <a:endParaRPr lang="zh-CN" altLang="en-US"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grpSp>
      <p:sp>
        <p:nvSpPr>
          <p:cNvPr id="3" name="Rectangle 2">
            <a:extLst>
              <a:ext uri="{FF2B5EF4-FFF2-40B4-BE49-F238E27FC236}">
                <a16:creationId xmlns:a16="http://schemas.microsoft.com/office/drawing/2014/main" id="{4779B70E-0C3E-7037-5BC7-1C7B5DAF7A2A}"/>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1381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fill="hold" nodeType="withEffect">
                                  <p:stCondLst>
                                    <p:cond delay="500"/>
                                  </p:stCondLst>
                                  <p:childTnLst>
                                    <p:animMotion origin="layout" path="M -1.04167E-6 -1.11111E-6 L -1.04167E-6 0.32778 " pathEditMode="relative" rAng="0" ptsTypes="AA">
                                      <p:cBhvr>
                                        <p:cTn id="9" dur="1250" spd="-100000" fill="hold"/>
                                        <p:tgtEl>
                                          <p:spTgt spid="2"/>
                                        </p:tgtEl>
                                        <p:attrNameLst>
                                          <p:attrName>ppt_x</p:attrName>
                                          <p:attrName>ppt_y</p:attrName>
                                        </p:attrNameLst>
                                      </p:cBhvr>
                                      <p:rCtr x="0" y="16389"/>
                                    </p:animMotion>
                                  </p:childTnLst>
                                </p:cTn>
                              </p:par>
                              <p:par>
                                <p:cTn id="10" presetID="10" presetClass="entr" presetSubtype="0" fill="hold" nodeType="withEffect">
                                  <p:stCondLst>
                                    <p:cond delay="50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42" presetClass="path" presetSubtype="0" fill="hold" nodeType="withEffect">
                                  <p:stCondLst>
                                    <p:cond delay="500"/>
                                  </p:stCondLst>
                                  <p:childTnLst>
                                    <p:animMotion origin="layout" path="M 8.33333E-7 -0.27848 L 8.33333E-7 0.0493 " pathEditMode="relative" rAng="0" ptsTypes="AA">
                                      <p:cBhvr>
                                        <p:cTn id="14" dur="1250" fill="hold"/>
                                        <p:tgtEl>
                                          <p:spTgt spid="41"/>
                                        </p:tgtEl>
                                        <p:attrNameLst>
                                          <p:attrName>ppt_x</p:attrName>
                                          <p:attrName>ppt_y</p:attrName>
                                        </p:attrNameLst>
                                      </p:cBhvr>
                                      <p:rCtr x="0" y="16389"/>
                                    </p:animMotion>
                                  </p:childTnLst>
                                </p:cTn>
                              </p:par>
                              <p:par>
                                <p:cTn id="15" presetID="22" presetClass="entr" presetSubtype="2" fill="hold" nodeType="withEffect">
                                  <p:stCondLst>
                                    <p:cond delay="1700"/>
                                  </p:stCondLst>
                                  <p:childTnLst>
                                    <p:set>
                                      <p:cBhvr>
                                        <p:cTn id="16" dur="1" fill="hold">
                                          <p:stCondLst>
                                            <p:cond delay="0"/>
                                          </p:stCondLst>
                                        </p:cTn>
                                        <p:tgtEl>
                                          <p:spTgt spid="44"/>
                                        </p:tgtEl>
                                        <p:attrNameLst>
                                          <p:attrName>style.visibility</p:attrName>
                                        </p:attrNameLst>
                                      </p:cBhvr>
                                      <p:to>
                                        <p:strVal val="visible"/>
                                      </p:to>
                                    </p:set>
                                    <p:animEffect transition="in" filter="wipe(right)">
                                      <p:cBhvr>
                                        <p:cTn id="17" dur="500"/>
                                        <p:tgtEl>
                                          <p:spTgt spid="44"/>
                                        </p:tgtEl>
                                      </p:cBhvr>
                                    </p:animEffect>
                                  </p:childTnLst>
                                </p:cTn>
                              </p:par>
                              <p:par>
                                <p:cTn id="18" presetID="22" presetClass="entr" presetSubtype="8" fill="hold" nodeType="withEffect">
                                  <p:stCondLst>
                                    <p:cond delay="170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0">
            <a:extLst>
              <a:ext uri="{FF2B5EF4-FFF2-40B4-BE49-F238E27FC236}">
                <a16:creationId xmlns:a16="http://schemas.microsoft.com/office/drawing/2014/main" id="{BE35963D-FD04-40AE-9D81-4BE887D4BC31}"/>
              </a:ext>
            </a:extLst>
          </p:cNvPr>
          <p:cNvSpPr/>
          <p:nvPr/>
        </p:nvSpPr>
        <p:spPr>
          <a:xfrm>
            <a:off x="1971414" y="1745158"/>
            <a:ext cx="3675542" cy="236194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7" name="矩形 36"/>
          <p:cNvSpPr/>
          <p:nvPr/>
        </p:nvSpPr>
        <p:spPr>
          <a:xfrm>
            <a:off x="0" y="-38139"/>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8" name="矩形 37"/>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nvGrpSpPr>
          <p:cNvPr id="2" name="组合 1"/>
          <p:cNvGrpSpPr/>
          <p:nvPr/>
        </p:nvGrpSpPr>
        <p:grpSpPr>
          <a:xfrm>
            <a:off x="5981790" y="1217116"/>
            <a:ext cx="398131" cy="461665"/>
            <a:chOff x="4417853" y="1071895"/>
            <a:chExt cx="298690" cy="346308"/>
          </a:xfrm>
          <a:solidFill>
            <a:srgbClr val="F83003"/>
          </a:solidFill>
        </p:grpSpPr>
        <p:sp>
          <p:nvSpPr>
            <p:cNvPr id="39" name="椭圆 38"/>
            <p:cNvSpPr/>
            <p:nvPr/>
          </p:nvSpPr>
          <p:spPr>
            <a:xfrm>
              <a:off x="4417853" y="1095705"/>
              <a:ext cx="298690" cy="298690"/>
            </a:xfrm>
            <a:prstGeom prst="ellipse">
              <a:avLst/>
            </a:prstGeom>
            <a:solidFill>
              <a:schemeClr val="accent1"/>
            </a:solid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0" name="TextBox 3"/>
            <p:cNvSpPr txBox="1"/>
            <p:nvPr/>
          </p:nvSpPr>
          <p:spPr>
            <a:xfrm>
              <a:off x="4431028" y="1071895"/>
              <a:ext cx="262413" cy="346308"/>
            </a:xfrm>
            <a:prstGeom prst="rect">
              <a:avLst/>
            </a:prstGeom>
            <a:noFill/>
          </p:spPr>
          <p:txBody>
            <a:bodyPr wrap="none" rtlCol="0">
              <a:spAutoFit/>
            </a:bodyPr>
            <a:lstStyle/>
            <a:p>
              <a:r>
                <a:rPr lang="en-US" altLang="zh-CN"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rPr>
                <a:t>1</a:t>
              </a:r>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44" name="组合 43"/>
          <p:cNvGrpSpPr/>
          <p:nvPr/>
        </p:nvGrpSpPr>
        <p:grpSpPr>
          <a:xfrm>
            <a:off x="1376392" y="1234200"/>
            <a:ext cx="4668329" cy="404473"/>
            <a:chOff x="1190931" y="1090989"/>
            <a:chExt cx="3502326" cy="303406"/>
          </a:xfrm>
          <a:noFill/>
        </p:grpSpPr>
        <p:sp>
          <p:nvSpPr>
            <p:cNvPr id="45" name="矩形 44"/>
            <p:cNvSpPr/>
            <p:nvPr/>
          </p:nvSpPr>
          <p:spPr>
            <a:xfrm>
              <a:off x="1835696" y="1095705"/>
              <a:ext cx="2442281" cy="298690"/>
            </a:xfrm>
            <a:prstGeom prst="rect">
              <a:avLst/>
            </a:prstGeom>
            <a:grp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46" name="TextBox 9"/>
            <p:cNvSpPr txBox="1"/>
            <p:nvPr/>
          </p:nvSpPr>
          <p:spPr>
            <a:xfrm>
              <a:off x="1190931" y="1090989"/>
              <a:ext cx="3502326" cy="300133"/>
            </a:xfrm>
            <a:prstGeom prst="rect">
              <a:avLst/>
            </a:prstGeom>
            <a:grpFill/>
          </p:spPr>
          <p:txBody>
            <a:bodyPr wrap="none" rtlCol="0">
              <a:spAutoFit/>
            </a:bodyPr>
            <a:lstStyle/>
            <a:p>
              <a:pPr algn="dist"/>
              <a:r>
                <a:rPr lang="en-US" altLang="zh-CN"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rPr>
                <a:t>Tính cấp thiết và thực tiễn</a:t>
              </a:r>
              <a:endParaRPr lang="zh-CN" altLang="en-US" sz="2000" b="1" spc="394">
                <a:gradFill>
                  <a:gsLst>
                    <a:gs pos="28000">
                      <a:schemeClr val="accent1"/>
                    </a:gs>
                    <a:gs pos="45500">
                      <a:schemeClr val="bg1"/>
                    </a:gs>
                    <a:gs pos="64000">
                      <a:schemeClr val="accent2">
                        <a:lumMod val="60000"/>
                        <a:lumOff val="40000"/>
                      </a:schemeClr>
                    </a:gs>
                  </a:gsLst>
                  <a:lin ang="8100000" scaled="1"/>
                </a:gradFill>
                <a:latin typeface="Concert One" pitchFamily="2" charset="0"/>
                <a:ea typeface="Noto Sans S Chinese Light" panose="020B0300000000000000" pitchFamily="34" charset="-122"/>
                <a:cs typeface="Arial" panose="020B0604020202020204" pitchFamily="34" charset="0"/>
                <a:sym typeface="Noto Sans S Chinese Light" panose="020B0300000000000000" pitchFamily="34" charset="-122"/>
              </a:endParaRPr>
            </a:p>
          </p:txBody>
        </p:sp>
      </p:grpSp>
      <p:sp>
        <p:nvSpPr>
          <p:cNvPr id="48" name="矩形 47"/>
          <p:cNvSpPr/>
          <p:nvPr/>
        </p:nvSpPr>
        <p:spPr>
          <a:xfrm>
            <a:off x="6529243" y="5672623"/>
            <a:ext cx="3255370" cy="398185"/>
          </a:xfrm>
          <a:prstGeom prst="rect">
            <a:avLst/>
          </a:prstGeom>
          <a:noFill/>
          <a:ln>
            <a:noFill/>
          </a:ln>
        </p:spPr>
        <p:txBody>
          <a:bodyPr vert="horz" wrap="square" lIns="121861" tIns="60931" rIns="121861" bIns="60931" numCol="1" anchor="t" anchorCtr="0" compatLnSpc="1"/>
          <a:lstStyle/>
          <a:p>
            <a:endParaRPr lang="zh-CN" altLang="en-US" sz="2400">
              <a:solidFill>
                <a:schemeClr val="bg1"/>
              </a:solidFill>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3" name="Rectangle 2">
            <a:extLst>
              <a:ext uri="{FF2B5EF4-FFF2-40B4-BE49-F238E27FC236}">
                <a16:creationId xmlns:a16="http://schemas.microsoft.com/office/drawing/2014/main" id="{4779B70E-0C3E-7037-5BC7-1C7B5DAF7A2A}"/>
              </a:ext>
            </a:extLst>
          </p:cNvPr>
          <p:cNvSpPr/>
          <p:nvPr/>
        </p:nvSpPr>
        <p:spPr>
          <a:xfrm>
            <a:off x="5016617" y="377505"/>
            <a:ext cx="2155970" cy="385893"/>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58;p54">
            <a:extLst>
              <a:ext uri="{FF2B5EF4-FFF2-40B4-BE49-F238E27FC236}">
                <a16:creationId xmlns:a16="http://schemas.microsoft.com/office/drawing/2014/main" id="{4DDAD1BA-1DDE-8BD3-870C-CD5FB765A920}"/>
              </a:ext>
            </a:extLst>
          </p:cNvPr>
          <p:cNvSpPr txBox="1">
            <a:spLocks/>
          </p:cNvSpPr>
          <p:nvPr/>
        </p:nvSpPr>
        <p:spPr>
          <a:xfrm>
            <a:off x="6044721" y="1997598"/>
            <a:ext cx="5531288" cy="429663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Cambria" panose="02040503050406030204" pitchFamily="18" charset="0"/>
                <a:ea typeface="Cambria" panose="02040503050406030204" pitchFamily="18" charset="0"/>
              </a:rPr>
              <a:t>Nhu cầu ngày càng cao: Việc đánh giá, kiểm tra kiến thức bằng hình thức thi trắc nghiệm đang ngày càng phổ biến trong giáo dục, từ bậc tiểu học đến đại học, và cả trong các kỳ thi tuyển dụng, đánh giá năng lực. </a:t>
            </a:r>
            <a:r>
              <a:rPr lang="en-US" sz="2400">
                <a:solidFill>
                  <a:schemeClr val="bg1"/>
                </a:solidFill>
                <a:latin typeface="Cambria" panose="02040503050406030204" pitchFamily="18" charset="0"/>
                <a:ea typeface="Cambria" panose="02040503050406030204" pitchFamily="18" charset="0"/>
                <a:cs typeface="Arial" panose="020B0604020202020204" pitchFamily="34" charset="0"/>
              </a:rPr>
              <a:t> </a:t>
            </a:r>
          </a:p>
          <a:p>
            <a:r>
              <a:rPr lang="en-US" sz="2400">
                <a:solidFill>
                  <a:schemeClr val="bg1"/>
                </a:solidFill>
                <a:latin typeface="Cambria" panose="02040503050406030204" pitchFamily="18" charset="0"/>
                <a:ea typeface="Cambria" panose="02040503050406030204" pitchFamily="18" charset="0"/>
              </a:rPr>
              <a:t>Sự phát triển của công nghệ thông tin, đặc biệt là Internet, đã tạo điều kiện thuận lợi cho việc tổ chức thi trắc nghiệm trực tuyến. </a:t>
            </a:r>
            <a:endParaRPr lang="en-US" sz="240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5859236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fill="hold" nodeType="withEffect">
                                  <p:stCondLst>
                                    <p:cond delay="500"/>
                                  </p:stCondLst>
                                  <p:childTnLst>
                                    <p:animMotion origin="layout" path="M -1.04167E-6 -1.11111E-6 L -1.04167E-6 0.32778 " pathEditMode="relative" rAng="0" ptsTypes="AA">
                                      <p:cBhvr>
                                        <p:cTn id="9" dur="1250" spd="-100000" fill="hold"/>
                                        <p:tgtEl>
                                          <p:spTgt spid="2"/>
                                        </p:tgtEl>
                                        <p:attrNameLst>
                                          <p:attrName>ppt_x</p:attrName>
                                          <p:attrName>ppt_y</p:attrName>
                                        </p:attrNameLst>
                                      </p:cBhvr>
                                      <p:rCtr x="0" y="16389"/>
                                    </p:animMotion>
                                  </p:childTnLst>
                                </p:cTn>
                              </p:par>
                              <p:par>
                                <p:cTn id="10" presetID="22" presetClass="entr" presetSubtype="2" fill="hold" nodeType="withEffect">
                                  <p:stCondLst>
                                    <p:cond delay="1700"/>
                                  </p:stCondLst>
                                  <p:childTnLst>
                                    <p:set>
                                      <p:cBhvr>
                                        <p:cTn id="11" dur="1" fill="hold">
                                          <p:stCondLst>
                                            <p:cond delay="0"/>
                                          </p:stCondLst>
                                        </p:cTn>
                                        <p:tgtEl>
                                          <p:spTgt spid="44"/>
                                        </p:tgtEl>
                                        <p:attrNameLst>
                                          <p:attrName>style.visibility</p:attrName>
                                        </p:attrNameLst>
                                      </p:cBhvr>
                                      <p:to>
                                        <p:strVal val="visible"/>
                                      </p:to>
                                    </p:set>
                                    <p:animEffect transition="in" filter="wipe(righ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5"/>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117">
      <a:dk1>
        <a:sysClr val="windowText" lastClr="000000"/>
      </a:dk1>
      <a:lt1>
        <a:sysClr val="window" lastClr="FFFFFF"/>
      </a:lt1>
      <a:dk2>
        <a:srgbClr val="44546A"/>
      </a:dk2>
      <a:lt2>
        <a:srgbClr val="E7E6E6"/>
      </a:lt2>
      <a:accent1>
        <a:srgbClr val="04EDC7"/>
      </a:accent1>
      <a:accent2>
        <a:srgbClr val="02B195"/>
      </a:accent2>
      <a:accent3>
        <a:srgbClr val="04EDC7"/>
      </a:accent3>
      <a:accent4>
        <a:srgbClr val="02B195"/>
      </a:accent4>
      <a:accent5>
        <a:srgbClr val="04EDC7"/>
      </a:accent5>
      <a:accent6>
        <a:srgbClr val="02B19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910</TotalTime>
  <Words>2473</Words>
  <Application>Microsoft Office PowerPoint</Application>
  <PresentationFormat>Widescreen</PresentationFormat>
  <Paragraphs>250</Paragraphs>
  <Slides>29</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等线</vt:lpstr>
      <vt:lpstr>等线 Light</vt:lpstr>
      <vt:lpstr>Lato Hairline</vt:lpstr>
      <vt:lpstr>Lato Regular</vt:lpstr>
      <vt:lpstr>Monda</vt:lpstr>
      <vt:lpstr>Noto Sans S Chinese Light</vt:lpstr>
      <vt:lpstr>Arial</vt:lpstr>
      <vt:lpstr>Cambria</vt:lpstr>
      <vt:lpstr>Cascadia Code Light</vt:lpstr>
      <vt:lpstr>Concert One</vt:lpstr>
      <vt:lpstr>Lato Light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dc:title>
  <dc:creator>春晓 孙</dc:creator>
  <cp:lastModifiedBy>adgaming08092005@gmail.com</cp:lastModifiedBy>
  <cp:revision>24</cp:revision>
  <dcterms:created xsi:type="dcterms:W3CDTF">2019-02-16T10:31:20Z</dcterms:created>
  <dcterms:modified xsi:type="dcterms:W3CDTF">2024-06-02T11:17:26Z</dcterms:modified>
</cp:coreProperties>
</file>