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5" r:id="rId5"/>
    <p:sldId id="259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762F-FD1A-428B-8D20-B5CAFE7DE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72598-2C93-4BDB-BD0C-11FA75DF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A3A-63D4-4D2A-A9DF-EAA4B76C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87E52-E090-4862-BE06-0E34FA77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11C3-95FF-4889-8B8F-81A1DB23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D83A-7848-4F51-960D-FD75422C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F054A-07BC-441A-88F1-C4EECF8B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8B32-BD17-40E0-A392-78C5C4E2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39EF-45B5-481C-992D-58BD1310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EA94B-C8B3-4491-ABF0-39E304B7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E4ECB-8D71-4F9D-81DB-BC6B012D8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7544-51B7-4CCF-9BBB-3A26EED9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39DD-0076-4085-9979-CB9005E7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A438A-64D7-4F01-AF68-373BC3FB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B3DF1-674D-405C-AEEC-43534A1F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A854-DA2B-455A-86E3-C155E5AD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7C6-AD34-49F8-9036-A0F5F5D25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E55CB-59C6-4CFF-841D-48345DC6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F13EA-B0CB-462E-A126-B32BB778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8DFF-60B7-4763-8FD7-6158D689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66FE-28BC-4DAD-9B00-CC32FCE0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DC29B-2BC9-4C37-B22F-5FC60ACC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25EFC-F883-4F04-9429-59A8B523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8767-EA40-4A7F-BBF7-96D2B95C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9F73-38FE-4E83-8DCA-2B63CC76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5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C032-394E-4488-98D2-77A122D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8EF2-3BE9-4414-838B-86162BA5C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E7364-2AC8-4709-9B7F-E160A298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65AF-9B0D-48E1-A227-4638D812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BDDE-93B8-4F9E-90A9-461F4DDE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FA2C5-DD54-44AB-B92B-16C766DC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0B0F-DB45-493B-BAA6-29F8DDC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AA685-E0E3-4A7C-9AC8-AE4D894B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B5A01-78FD-4459-B2B9-293E4C01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346BF-8853-4821-B42E-F4CE07F77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CF031-1AC5-4B51-9FD6-5BFB3C61B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AA093-4EBF-49B8-B3A8-BE41C5AB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3AA98-50C7-4836-BF25-CA0987A4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70D27-DE80-43B9-B8FC-06B1E78C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662B-8695-448B-8818-F7EFE18A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8BDC-EC93-4865-9EBD-05479E16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CE6C4-360E-4AE3-BE86-D9B7F580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7F55B-342F-42CF-B020-547D4A3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F96C7-EF7F-4F4A-B10B-C70018A4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E0CB-959B-4993-B98C-0D6E93C5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ACC1A-5E64-4C5E-A757-5A142F56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6BFB-0F8D-465F-8805-E2468CC6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E211-FED7-40C1-9906-00B8FEC5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0935B-8604-434F-B6D2-E8C882C44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F54D1-8DF1-412D-B20A-277472F9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219CB-7496-4A11-8298-0E43F13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A4AA3-C2A8-4E41-A1E7-0D43591B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D08B-2FDB-4106-B9E4-063D7662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6FBE1-50F4-4AF1-94BD-C189CD8A7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7A8AA-A2DE-4838-A93E-112BC962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EAE6-9F3E-441F-AE26-59007093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ECF89-DF12-46D9-A390-661B313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D4CA-9E8E-43BA-B094-84518040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C62E9-E118-4672-95CB-30DC5C47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64825-A287-4586-B11A-CFC03002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9702-E8D4-4E98-980A-5D0C91D81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D9CF-DD7F-4E23-A89C-A748DCD1B08A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861E-29BF-43D7-9A50-1C5AA3878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871D-A784-4549-8EF2-FE0399B1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8922-B9D2-4B14-9D01-D24DF81F1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242-FF1D-47AA-9A21-EFBC7F6F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755373"/>
          </a:xfrm>
        </p:spPr>
        <p:txBody>
          <a:bodyPr>
            <a:normAutofit/>
          </a:bodyPr>
          <a:lstStyle/>
          <a:p>
            <a:r>
              <a:rPr lang="en-US" sz="3600" dirty="0"/>
              <a:t>General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51B9-E390-48BA-8A3B-404A33C6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5548"/>
            <a:ext cx="9144000" cy="446598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the value of </a:t>
            </a:r>
            <a:r>
              <a:rPr lang="en-US" dirty="0">
                <a:solidFill>
                  <a:srgbClr val="FF0000"/>
                </a:solidFill>
              </a:rPr>
              <a:t>PARENT_PATH </a:t>
            </a:r>
            <a:r>
              <a:rPr lang="en-US" dirty="0"/>
              <a:t>in </a:t>
            </a:r>
            <a:r>
              <a:rPr lang="en-US" dirty="0" err="1">
                <a:solidFill>
                  <a:srgbClr val="FF0000"/>
                </a:solidFill>
              </a:rPr>
              <a:t>parentPath.php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for the </a:t>
            </a:r>
            <a:r>
              <a:rPr lang="en-US" dirty="0" err="1">
                <a:solidFill>
                  <a:srgbClr val="FF0000"/>
                </a:solidFill>
              </a:rPr>
              <a:t>header.php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logo.php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perform well</a:t>
            </a:r>
          </a:p>
        </p:txBody>
      </p:sp>
    </p:spTree>
    <p:extLst>
      <p:ext uri="{BB962C8B-B14F-4D97-AF65-F5344CB8AC3E}">
        <p14:creationId xmlns:p14="http://schemas.microsoft.com/office/powerpoint/2010/main" val="203801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1271-C92D-41C6-8F6E-6ED96516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Logout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53DBE-0528-44DB-83DD-026E9FAD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all sessions </a:t>
            </a:r>
            <a:r>
              <a:rPr lang="en-US" dirty="0">
                <a:solidFill>
                  <a:srgbClr val="FF0000"/>
                </a:solidFill>
              </a:rPr>
              <a:t>$_SESSION</a:t>
            </a:r>
          </a:p>
          <a:p>
            <a:r>
              <a:rPr lang="en-US" dirty="0"/>
              <a:t>Direct to Home Page</a:t>
            </a:r>
          </a:p>
        </p:txBody>
      </p:sp>
    </p:spTree>
    <p:extLst>
      <p:ext uri="{BB962C8B-B14F-4D97-AF65-F5344CB8AC3E}">
        <p14:creationId xmlns:p14="http://schemas.microsoft.com/office/powerpoint/2010/main" val="21127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242-FF1D-47AA-9A21-EFBC7F6F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827"/>
            <a:ext cx="9144000" cy="755373"/>
          </a:xfrm>
        </p:spPr>
        <p:txBody>
          <a:bodyPr>
            <a:normAutofit/>
          </a:bodyPr>
          <a:lstStyle/>
          <a:p>
            <a:r>
              <a:rPr lang="en-US" sz="3600" dirty="0"/>
              <a:t>Home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351B9-E390-48BA-8A3B-404A33C6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5548"/>
            <a:ext cx="9144000" cy="4465982"/>
          </a:xfrm>
        </p:spPr>
        <p:txBody>
          <a:bodyPr/>
          <a:lstStyle/>
          <a:p>
            <a:pPr algn="l"/>
            <a:r>
              <a:rPr lang="en-US" dirty="0"/>
              <a:t>- Go through </a:t>
            </a:r>
            <a:r>
              <a:rPr lang="en-US" dirty="0" err="1">
                <a:solidFill>
                  <a:srgbClr val="FF0000"/>
                </a:solidFill>
              </a:rPr>
              <a:t>shop_data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get the shops’ names</a:t>
            </a:r>
          </a:p>
        </p:txBody>
      </p:sp>
    </p:spTree>
    <p:extLst>
      <p:ext uri="{BB962C8B-B14F-4D97-AF65-F5344CB8AC3E}">
        <p14:creationId xmlns:p14="http://schemas.microsoft.com/office/powerpoint/2010/main" val="21784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7C-0C4A-451D-815C-E43E0B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SPR </a:t>
            </a:r>
            <a:r>
              <a:rPr lang="en-US" sz="3600" dirty="0" err="1"/>
              <a:t>Työajanseunta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1C3-B89E-4B58-AA8B-7BB955E7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shop_id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set, go to Homepage</a:t>
            </a:r>
          </a:p>
          <a:p>
            <a:pPr>
              <a:buFontTx/>
              <a:buChar char="-"/>
            </a:pPr>
            <a:r>
              <a:rPr lang="en-US" dirty="0"/>
              <a:t>If the pin is put in correctly, the functions show up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Log out all employees </a:t>
            </a:r>
            <a:r>
              <a:rPr lang="en-US" dirty="0"/>
              <a:t>button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 is clicked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user clicks OK, all employees will be logged out immediately</a:t>
            </a:r>
          </a:p>
        </p:txBody>
      </p:sp>
    </p:spTree>
    <p:extLst>
      <p:ext uri="{BB962C8B-B14F-4D97-AF65-F5344CB8AC3E}">
        <p14:creationId xmlns:p14="http://schemas.microsoft.com/office/powerpoint/2010/main" val="16827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7C-0C4A-451D-815C-E43E0B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TYÖNTEKIJÄT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1C3-B89E-4B58-AA8B-7BB955E7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 or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</a:t>
            </a:r>
          </a:p>
          <a:p>
            <a:pPr marL="457200" lvl="1" indent="0">
              <a:buNone/>
            </a:pPr>
            <a:r>
              <a:rPr lang="en-US" dirty="0"/>
              <a:t> equal to</a:t>
            </a:r>
            <a:r>
              <a:rPr lang="en-US" dirty="0">
                <a:solidFill>
                  <a:srgbClr val="FF0000"/>
                </a:solidFill>
              </a:rPr>
              <a:t> $_SESSION[‘pin’]</a:t>
            </a:r>
            <a:r>
              <a:rPr lang="en-US" dirty="0"/>
              <a:t> , go to Homepage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FD7C-0C4A-451D-815C-E43E0BB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TYÖNTEKIJÄT</a:t>
            </a:r>
            <a:br>
              <a:rPr lang="en-US" sz="3600" dirty="0"/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1C3-B89E-4B58-AA8B-7BB955E7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 or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equal to</a:t>
            </a:r>
            <a:r>
              <a:rPr lang="en-US" dirty="0">
                <a:solidFill>
                  <a:srgbClr val="FF0000"/>
                </a:solidFill>
              </a:rPr>
              <a:t> $_SESSION[‘pin’]</a:t>
            </a:r>
            <a:r>
              <a:rPr lang="en-US" dirty="0"/>
              <a:t> , go to Homepage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Tag Id: </a:t>
            </a:r>
            <a:r>
              <a:rPr lang="en-US" dirty="0"/>
              <a:t>can be left blank</a:t>
            </a:r>
          </a:p>
          <a:p>
            <a:pPr lvl="2"/>
            <a:r>
              <a:rPr lang="en-US" dirty="0"/>
              <a:t>Tag Id will be denied if: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been assigned before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is already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Name, SSN: </a:t>
            </a:r>
            <a:r>
              <a:rPr lang="en-US" dirty="0"/>
              <a:t>must be filled in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If all conditions are passed, the new person will be added to the </a:t>
            </a:r>
            <a:r>
              <a:rPr lang="en-US" dirty="0" err="1">
                <a:solidFill>
                  <a:srgbClr val="FF0000"/>
                </a:solidFill>
              </a:rPr>
              <a:t>employee_data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if there is a </a:t>
            </a:r>
            <a:r>
              <a:rPr lang="en-US" dirty="0">
                <a:solidFill>
                  <a:srgbClr val="FF0000"/>
                </a:solidFill>
              </a:rPr>
              <a:t>Tag Id</a:t>
            </a:r>
            <a:r>
              <a:rPr lang="en-US" dirty="0"/>
              <a:t>,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will be added to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Vaihda</a:t>
            </a:r>
            <a:r>
              <a:rPr lang="en-US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tagi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current Tag Id: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added</a:t>
            </a:r>
            <a:r>
              <a:rPr lang="en-US" dirty="0"/>
              <a:t> to the </a:t>
            </a:r>
            <a:r>
              <a:rPr lang="en-US" dirty="0" err="1">
                <a:solidFill>
                  <a:srgbClr val="FF0000"/>
                </a:solidFill>
              </a:rPr>
              <a:t>old_tag_id</a:t>
            </a:r>
            <a:r>
              <a:rPr lang="en-US" dirty="0">
                <a:solidFill>
                  <a:srgbClr val="FF0000"/>
                </a:solidFill>
              </a:rPr>
              <a:t> if </a:t>
            </a: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some log events and, in the </a:t>
            </a:r>
            <a:r>
              <a:rPr lang="en-US" dirty="0" err="1"/>
              <a:t>log_events</a:t>
            </a:r>
            <a:r>
              <a:rPr lang="en-US" dirty="0"/>
              <a:t>, its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false</a:t>
            </a:r>
            <a:endParaRPr lang="en-US" dirty="0"/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no log events</a:t>
            </a:r>
          </a:p>
          <a:p>
            <a:pPr>
              <a:buFontTx/>
              <a:buChar char="-"/>
            </a:pPr>
            <a:r>
              <a:rPr lang="en-US" dirty="0"/>
              <a:t>The new </a:t>
            </a:r>
            <a:r>
              <a:rPr lang="en-US" dirty="0">
                <a:solidFill>
                  <a:srgbClr val="FF0000"/>
                </a:solidFill>
              </a:rPr>
              <a:t>Tag Id:</a:t>
            </a:r>
          </a:p>
          <a:p>
            <a:pPr lvl="1"/>
            <a:r>
              <a:rPr lang="en-US" dirty="0"/>
              <a:t>be added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true </a:t>
            </a:r>
            <a:r>
              <a:rPr lang="en-US" dirty="0"/>
              <a:t>if it passes all conditions</a:t>
            </a:r>
          </a:p>
          <a:p>
            <a:pPr lvl="1"/>
            <a:r>
              <a:rPr lang="en-US" dirty="0"/>
              <a:t>Not be added if: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been assigned before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is already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Poista</a:t>
            </a:r>
            <a:r>
              <a:rPr lang="en-US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henkil</a:t>
            </a:r>
            <a:r>
              <a:rPr lang="fi-FI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person is deleted from </a:t>
            </a:r>
            <a:r>
              <a:rPr lang="en-US" dirty="0" err="1">
                <a:solidFill>
                  <a:srgbClr val="FF0000"/>
                </a:solidFill>
              </a:rPr>
              <a:t>employee_data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Tag Id: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no log events</a:t>
            </a:r>
          </a:p>
          <a:p>
            <a:pPr lvl="1"/>
            <a:r>
              <a:rPr lang="en-US" dirty="0"/>
              <a:t>be kept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there are some log events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14174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Poista</a:t>
            </a:r>
            <a:r>
              <a:rPr lang="en-US" sz="3200" dirty="0">
                <a:solidFill>
                  <a:srgbClr val="70AD47">
                    <a:lumMod val="60000"/>
                    <a:lumOff val="40000"/>
                  </a:srgbClr>
                </a:solidFill>
              </a:rPr>
              <a:t> </a:t>
            </a: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tagi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Tag Id:</a:t>
            </a:r>
          </a:p>
          <a:p>
            <a:pPr lvl="1"/>
            <a:r>
              <a:rPr lang="en-US" dirty="0"/>
              <a:t>be </a:t>
            </a:r>
            <a:r>
              <a:rPr lang="en-US" dirty="0">
                <a:solidFill>
                  <a:srgbClr val="FF0000"/>
                </a:solidFill>
              </a:rPr>
              <a:t>deleted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Tag Id </a:t>
            </a:r>
            <a:r>
              <a:rPr lang="en-US" dirty="0"/>
              <a:t>has no log events</a:t>
            </a:r>
          </a:p>
          <a:p>
            <a:pPr lvl="1"/>
            <a:r>
              <a:rPr lang="en-US" dirty="0"/>
              <a:t>be kept in the </a:t>
            </a:r>
            <a:r>
              <a:rPr lang="en-US" dirty="0" err="1">
                <a:solidFill>
                  <a:srgbClr val="FF0000"/>
                </a:solidFill>
              </a:rPr>
              <a:t>log_events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there are some log events with </a:t>
            </a:r>
            <a:r>
              <a:rPr lang="en-US" dirty="0" err="1">
                <a:solidFill>
                  <a:srgbClr val="FF0000"/>
                </a:solidFill>
              </a:rPr>
              <a:t>is_actual</a:t>
            </a:r>
            <a:r>
              <a:rPr lang="en-US" dirty="0">
                <a:solidFill>
                  <a:srgbClr val="FF0000"/>
                </a:solidFill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32825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03F3-51DB-4BAC-A7EB-CBF8AE82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TYÖNTEKIJÄT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200" dirty="0" err="1">
                <a:solidFill>
                  <a:srgbClr val="70AD47">
                    <a:lumMod val="60000"/>
                    <a:lumOff val="40000"/>
                  </a:srgbClr>
                </a:solidFill>
              </a:rPr>
              <a:t>Raportit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878E-B96E-44AC-BAAF-6E5E3877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yet set or </a:t>
            </a:r>
            <a:r>
              <a:rPr lang="en-US" dirty="0">
                <a:solidFill>
                  <a:srgbClr val="FF0000"/>
                </a:solidFill>
              </a:rPr>
              <a:t>$_SESSION[‘</a:t>
            </a:r>
            <a:r>
              <a:rPr lang="en-US" dirty="0" err="1">
                <a:solidFill>
                  <a:srgbClr val="FF0000"/>
                </a:solidFill>
              </a:rPr>
              <a:t>typed_pin</a:t>
            </a:r>
            <a:r>
              <a:rPr lang="en-US" dirty="0">
                <a:solidFill>
                  <a:srgbClr val="FF0000"/>
                </a:solidFill>
              </a:rPr>
              <a:t>’] </a:t>
            </a:r>
            <a:r>
              <a:rPr lang="en-US" dirty="0"/>
              <a:t>is not equal to </a:t>
            </a:r>
            <a:r>
              <a:rPr lang="en-US" dirty="0">
                <a:solidFill>
                  <a:srgbClr val="FF0000"/>
                </a:solidFill>
              </a:rPr>
              <a:t>$_SESSION[‘pin’] </a:t>
            </a:r>
            <a:r>
              <a:rPr lang="en-US" dirty="0"/>
              <a:t>, go to Homepage</a:t>
            </a:r>
          </a:p>
          <a:p>
            <a:pPr>
              <a:buFontTx/>
              <a:buChar char="-"/>
            </a:pPr>
            <a:r>
              <a:rPr lang="en-US" dirty="0"/>
              <a:t>The report is created based on the two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events – one event with the direction in and the other with the direction out </a:t>
            </a:r>
          </a:p>
          <a:p>
            <a:pPr>
              <a:buFontTx/>
              <a:buChar char="-"/>
            </a:pPr>
            <a:r>
              <a:rPr lang="en-US" dirty="0"/>
              <a:t>If the two events that stand next to each other have the </a:t>
            </a:r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dates, they will be </a:t>
            </a:r>
            <a:r>
              <a:rPr lang="en-US" dirty="0">
                <a:solidFill>
                  <a:srgbClr val="FF0000"/>
                </a:solidFill>
              </a:rPr>
              <a:t>not included </a:t>
            </a:r>
            <a:r>
              <a:rPr lang="en-US" dirty="0"/>
              <a:t>in the report </a:t>
            </a:r>
          </a:p>
        </p:txBody>
      </p:sp>
    </p:spTree>
    <p:extLst>
      <p:ext uri="{BB962C8B-B14F-4D97-AF65-F5344CB8AC3E}">
        <p14:creationId xmlns:p14="http://schemas.microsoft.com/office/powerpoint/2010/main" val="316221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General Information</vt:lpstr>
      <vt:lpstr>Home page</vt:lpstr>
      <vt:lpstr>SPR Työajanseunta</vt:lpstr>
      <vt:lpstr>TYÖNTEKIJÄT</vt:lpstr>
      <vt:lpstr>TYÖNTEKIJÄT Add person</vt:lpstr>
      <vt:lpstr>TYÖNTEKIJÄT Vaihda tagi</vt:lpstr>
      <vt:lpstr>TYÖNTEKIJÄT Poista henkilö</vt:lpstr>
      <vt:lpstr>TYÖNTEKIJÄT Poista tagi</vt:lpstr>
      <vt:lpstr>TYÖNTEKIJÄT Raportit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page</dc:title>
  <dc:creator>Hoang Bich Tram Mai</dc:creator>
  <cp:lastModifiedBy>Hoang Bich Tram Mai</cp:lastModifiedBy>
  <cp:revision>10</cp:revision>
  <dcterms:created xsi:type="dcterms:W3CDTF">2017-10-08T18:13:49Z</dcterms:created>
  <dcterms:modified xsi:type="dcterms:W3CDTF">2017-10-08T20:38:10Z</dcterms:modified>
</cp:coreProperties>
</file>