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 id="2147483660" r:id="rId2"/>
  </p:sldMasterIdLst>
  <p:sldIdLst>
    <p:sldId id="256" r:id="rId3"/>
    <p:sldId id="257" r:id="rId4"/>
    <p:sldId id="258" r:id="rId5"/>
    <p:sldId id="259" r:id="rId6"/>
    <p:sldId id="260" r:id="rId7"/>
    <p:sldId id="261" r:id="rId8"/>
    <p:sldId id="262" r:id="rId9"/>
    <p:sldId id="271" r:id="rId10"/>
    <p:sldId id="272" r:id="rId11"/>
    <p:sldId id="263" r:id="rId12"/>
    <p:sldId id="264" r:id="rId13"/>
    <p:sldId id="265" r:id="rId14"/>
    <p:sldId id="266" r:id="rId15"/>
    <p:sldId id="267" r:id="rId16"/>
    <p:sldId id="270" r:id="rId17"/>
  </p:sldIdLst>
  <p:sldSz cx="18288000" cy="10287000"/>
  <p:notesSz cx="6858000" cy="9144000"/>
  <p:embeddedFontLst>
    <p:embeddedFont>
      <p:font typeface="Arimo" panose="020B0604020202020204" charset="0"/>
      <p:regular r:id="rId18"/>
    </p:embeddedFont>
    <p:embeddedFont>
      <p:font typeface="Arimo Bold Italics" panose="020B0604020202020204" charset="0"/>
      <p:regular r:id="rId19"/>
    </p:embeddedFont>
    <p:embeddedFont>
      <p:font typeface="Bahnschrift Light SemiCondensed" panose="020B0502040204020203" pitchFamily="34" charset="0"/>
      <p:regular r:id="rId20"/>
    </p:embeddedFont>
    <p:embeddedFont>
      <p:font typeface="Bahnschrift SemiBold" panose="020B0502040204020203" pitchFamily="34" charset="0"/>
      <p:bold r:id="rId21"/>
    </p:embeddedFont>
    <p:embeddedFont>
      <p:font typeface="Bahnschrift SemiLight" panose="020B0502040204020203" pitchFamily="34" charset="0"/>
      <p:regular r:id="rId22"/>
    </p:embeddedFont>
    <p:embeddedFont>
      <p:font typeface="Calibri" panose="020F0502020204030204" pitchFamily="34" charset="0"/>
      <p:regular r:id="rId23"/>
      <p:bold r:id="rId24"/>
      <p:italic r:id="rId25"/>
      <p:boldItalic r:id="rId26"/>
    </p:embeddedFont>
    <p:embeddedFont>
      <p:font typeface="Calibri Light" panose="020F0302020204030204" pitchFamily="34" charset="0"/>
      <p:regular r:id="rId27"/>
      <p:italic r:id="rId28"/>
    </p:embeddedFont>
    <p:embeddedFont>
      <p:font typeface="Cerebri" panose="020B0604020202020204" charset="0"/>
      <p:regular r:id="rId29"/>
    </p:embeddedFont>
    <p:embeddedFont>
      <p:font typeface="Cerebri Bold" panose="020B0604020202020204" charset="0"/>
      <p:regular r:id="rId30"/>
    </p:embeddedFont>
    <p:embeddedFont>
      <p:font typeface="Noto Sans" panose="020B0502040504020204" pitchFamily="34" charset="0"/>
      <p:regular r:id="rId31"/>
      <p:bold r:id="rId32"/>
      <p:italic r:id="rId33"/>
      <p:boldItalic r:id="rId3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56" d="100"/>
          <a:sy n="56" d="100"/>
        </p:scale>
        <p:origin x="53" y="12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font" Target="fonts/font1.fntdata"/><Relationship Id="rId26" Type="http://schemas.openxmlformats.org/officeDocument/2006/relationships/font" Target="fonts/font9.fntdata"/><Relationship Id="rId21" Type="http://schemas.openxmlformats.org/officeDocument/2006/relationships/font" Target="fonts/font4.fntdata"/><Relationship Id="rId34" Type="http://schemas.openxmlformats.org/officeDocument/2006/relationships/font" Target="fonts/font17.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font" Target="fonts/font8.fntdata"/><Relationship Id="rId33" Type="http://schemas.openxmlformats.org/officeDocument/2006/relationships/font" Target="fonts/font16.fntdata"/><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font" Target="fonts/font3.fntdata"/><Relationship Id="rId29"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7.fntdata"/><Relationship Id="rId32" Type="http://schemas.openxmlformats.org/officeDocument/2006/relationships/font" Target="fonts/font15.fntdata"/><Relationship Id="rId37"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6.fntdata"/><Relationship Id="rId28" Type="http://schemas.openxmlformats.org/officeDocument/2006/relationships/font" Target="fonts/font11.fntdata"/><Relationship Id="rId36"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font" Target="fonts/font2.fntdata"/><Relationship Id="rId31" Type="http://schemas.openxmlformats.org/officeDocument/2006/relationships/font" Target="fonts/font14.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font" Target="fonts/font13.fntdata"/><Relationship Id="rId35" Type="http://schemas.openxmlformats.org/officeDocument/2006/relationships/presProps" Target="presProps.xml"/><Relationship Id="rId8" Type="http://schemas.openxmlformats.org/officeDocument/2006/relationships/slide" Target="slides/slide6.xml"/><Relationship Id="rId3"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5/23/2022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3174C-785A-4233-DF18-5F10664E8DB6}"/>
              </a:ext>
            </a:extLst>
          </p:cNvPr>
          <p:cNvSpPr>
            <a:spLocks noGrp="1"/>
          </p:cNvSpPr>
          <p:nvPr>
            <p:ph type="ctrTitle"/>
          </p:nvPr>
        </p:nvSpPr>
        <p:spPr>
          <a:xfrm>
            <a:off x="2286000" y="1683545"/>
            <a:ext cx="13716000" cy="3581400"/>
          </a:xfrm>
        </p:spPr>
        <p:txBody>
          <a:bodyPr anchor="b"/>
          <a:lstStyle>
            <a:lvl1pPr algn="ctr">
              <a:defRPr sz="9000"/>
            </a:lvl1pPr>
          </a:lstStyle>
          <a:p>
            <a:r>
              <a:rPr lang="en-US"/>
              <a:t>Click to edit Master title style</a:t>
            </a:r>
          </a:p>
        </p:txBody>
      </p:sp>
      <p:sp>
        <p:nvSpPr>
          <p:cNvPr id="3" name="Subtitle 2">
            <a:extLst>
              <a:ext uri="{FF2B5EF4-FFF2-40B4-BE49-F238E27FC236}">
                <a16:creationId xmlns:a16="http://schemas.microsoft.com/office/drawing/2014/main" id="{A16B4B1F-2DE7-D197-4B77-55B0A5878DAF}"/>
              </a:ext>
            </a:extLst>
          </p:cNvPr>
          <p:cNvSpPr>
            <a:spLocks noGrp="1"/>
          </p:cNvSpPr>
          <p:nvPr>
            <p:ph type="subTitle" idx="1"/>
          </p:nvPr>
        </p:nvSpPr>
        <p:spPr>
          <a:xfrm>
            <a:off x="2286000" y="5403057"/>
            <a:ext cx="13716000" cy="2483643"/>
          </a:xfrm>
        </p:spPr>
        <p:txBody>
          <a:bodyPr/>
          <a:lstStyle>
            <a:lvl1pPr marL="0" indent="0" algn="ctr">
              <a:buNone/>
              <a:defRPr sz="3600"/>
            </a:lvl1pPr>
            <a:lvl2pPr marL="685800" indent="0" algn="ctr">
              <a:buNone/>
              <a:defRPr sz="3000"/>
            </a:lvl2pPr>
            <a:lvl3pPr marL="1371600" indent="0" algn="ctr">
              <a:buNone/>
              <a:defRPr sz="2700"/>
            </a:lvl3pPr>
            <a:lvl4pPr marL="2057400" indent="0" algn="ctr">
              <a:buNone/>
              <a:defRPr sz="2400"/>
            </a:lvl4pPr>
            <a:lvl5pPr marL="2743200" indent="0" algn="ctr">
              <a:buNone/>
              <a:defRPr sz="2400"/>
            </a:lvl5pPr>
            <a:lvl6pPr marL="3429000" indent="0" algn="ctr">
              <a:buNone/>
              <a:defRPr sz="2400"/>
            </a:lvl6pPr>
            <a:lvl7pPr marL="4114800" indent="0" algn="ctr">
              <a:buNone/>
              <a:defRPr sz="2400"/>
            </a:lvl7pPr>
            <a:lvl8pPr marL="4800600" indent="0" algn="ctr">
              <a:buNone/>
              <a:defRPr sz="2400"/>
            </a:lvl8pPr>
            <a:lvl9pPr marL="5486400" indent="0" algn="ctr">
              <a:buNone/>
              <a:defRPr sz="2400"/>
            </a:lvl9pPr>
          </a:lstStyle>
          <a:p>
            <a:r>
              <a:rPr lang="en-US"/>
              <a:t>Click to edit Master subtitle style</a:t>
            </a:r>
          </a:p>
        </p:txBody>
      </p:sp>
      <p:sp>
        <p:nvSpPr>
          <p:cNvPr id="4" name="Date Placeholder 3">
            <a:extLst>
              <a:ext uri="{FF2B5EF4-FFF2-40B4-BE49-F238E27FC236}">
                <a16:creationId xmlns:a16="http://schemas.microsoft.com/office/drawing/2014/main" id="{1A0CAC99-6785-7139-33D2-0B28F86C167D}"/>
              </a:ext>
            </a:extLst>
          </p:cNvPr>
          <p:cNvSpPr>
            <a:spLocks noGrp="1"/>
          </p:cNvSpPr>
          <p:nvPr>
            <p:ph type="dt" sz="half" idx="10"/>
          </p:nvPr>
        </p:nvSpPr>
        <p:spPr/>
        <p:txBody>
          <a:bodyPr/>
          <a:lstStyle/>
          <a:p>
            <a:fld id="{5CB184F6-004B-478F-9D35-978BD419C1C2}" type="datetimeFigureOut">
              <a:rPr lang="en-US" smtClean="0"/>
              <a:t>5/23/2022</a:t>
            </a:fld>
            <a:endParaRPr lang="en-US"/>
          </a:p>
        </p:txBody>
      </p:sp>
      <p:sp>
        <p:nvSpPr>
          <p:cNvPr id="5" name="Footer Placeholder 4">
            <a:extLst>
              <a:ext uri="{FF2B5EF4-FFF2-40B4-BE49-F238E27FC236}">
                <a16:creationId xmlns:a16="http://schemas.microsoft.com/office/drawing/2014/main" id="{00063BB9-279B-9177-A649-7F61257254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E7F9AD4-66AD-EF1B-D0B6-8B07EB59D3A7}"/>
              </a:ext>
            </a:extLst>
          </p:cNvPr>
          <p:cNvSpPr>
            <a:spLocks noGrp="1"/>
          </p:cNvSpPr>
          <p:nvPr>
            <p:ph type="sldNum" sz="quarter" idx="12"/>
          </p:nvPr>
        </p:nvSpPr>
        <p:spPr/>
        <p:txBody>
          <a:bodyPr/>
          <a:lstStyle/>
          <a:p>
            <a:fld id="{ABFD1F6B-89D3-4527-A240-0A536D8C3B4F}" type="slidenum">
              <a:rPr lang="en-US" smtClean="0"/>
              <a:t>‹#›</a:t>
            </a:fld>
            <a:endParaRPr lang="en-US"/>
          </a:p>
        </p:txBody>
      </p:sp>
    </p:spTree>
    <p:extLst>
      <p:ext uri="{BB962C8B-B14F-4D97-AF65-F5344CB8AC3E}">
        <p14:creationId xmlns:p14="http://schemas.microsoft.com/office/powerpoint/2010/main" val="34206371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BD1276-70F4-F552-BA5B-6CE247C0AF4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1CC2529-62F2-872A-F18D-FDA26BF6DB8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E28B75-0BF5-90A6-354A-CAB06D3080CE}"/>
              </a:ext>
            </a:extLst>
          </p:cNvPr>
          <p:cNvSpPr>
            <a:spLocks noGrp="1"/>
          </p:cNvSpPr>
          <p:nvPr>
            <p:ph type="dt" sz="half" idx="10"/>
          </p:nvPr>
        </p:nvSpPr>
        <p:spPr/>
        <p:txBody>
          <a:bodyPr/>
          <a:lstStyle/>
          <a:p>
            <a:fld id="{5CB184F6-004B-478F-9D35-978BD419C1C2}" type="datetimeFigureOut">
              <a:rPr lang="en-US" smtClean="0"/>
              <a:t>5/23/2022</a:t>
            </a:fld>
            <a:endParaRPr lang="en-US"/>
          </a:p>
        </p:txBody>
      </p:sp>
      <p:sp>
        <p:nvSpPr>
          <p:cNvPr id="5" name="Footer Placeholder 4">
            <a:extLst>
              <a:ext uri="{FF2B5EF4-FFF2-40B4-BE49-F238E27FC236}">
                <a16:creationId xmlns:a16="http://schemas.microsoft.com/office/drawing/2014/main" id="{CA17BD21-5A5B-D057-F215-168FCEB110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CC2A4B2-D257-7CCF-824D-E5A17A99ACFF}"/>
              </a:ext>
            </a:extLst>
          </p:cNvPr>
          <p:cNvSpPr>
            <a:spLocks noGrp="1"/>
          </p:cNvSpPr>
          <p:nvPr>
            <p:ph type="sldNum" sz="quarter" idx="12"/>
          </p:nvPr>
        </p:nvSpPr>
        <p:spPr/>
        <p:txBody>
          <a:bodyPr/>
          <a:lstStyle/>
          <a:p>
            <a:fld id="{ABFD1F6B-89D3-4527-A240-0A536D8C3B4F}" type="slidenum">
              <a:rPr lang="en-US" smtClean="0"/>
              <a:t>‹#›</a:t>
            </a:fld>
            <a:endParaRPr lang="en-US"/>
          </a:p>
        </p:txBody>
      </p:sp>
    </p:spTree>
    <p:extLst>
      <p:ext uri="{BB962C8B-B14F-4D97-AF65-F5344CB8AC3E}">
        <p14:creationId xmlns:p14="http://schemas.microsoft.com/office/powerpoint/2010/main" val="11059530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7AAFA1-08E3-9E64-D3E6-CC15B74EA087}"/>
              </a:ext>
            </a:extLst>
          </p:cNvPr>
          <p:cNvSpPr>
            <a:spLocks noGrp="1"/>
          </p:cNvSpPr>
          <p:nvPr>
            <p:ph type="title"/>
          </p:nvPr>
        </p:nvSpPr>
        <p:spPr>
          <a:xfrm>
            <a:off x="1247775" y="2564608"/>
            <a:ext cx="15773400" cy="4279106"/>
          </a:xfrm>
        </p:spPr>
        <p:txBody>
          <a:bodyPr anchor="b"/>
          <a:lstStyle>
            <a:lvl1pPr>
              <a:defRPr sz="9000"/>
            </a:lvl1pPr>
          </a:lstStyle>
          <a:p>
            <a:r>
              <a:rPr lang="en-US"/>
              <a:t>Click to edit Master title style</a:t>
            </a:r>
          </a:p>
        </p:txBody>
      </p:sp>
      <p:sp>
        <p:nvSpPr>
          <p:cNvPr id="3" name="Text Placeholder 2">
            <a:extLst>
              <a:ext uri="{FF2B5EF4-FFF2-40B4-BE49-F238E27FC236}">
                <a16:creationId xmlns:a16="http://schemas.microsoft.com/office/drawing/2014/main" id="{96935642-9A96-AC39-FF6B-AD23E7E8BE5B}"/>
              </a:ext>
            </a:extLst>
          </p:cNvPr>
          <p:cNvSpPr>
            <a:spLocks noGrp="1"/>
          </p:cNvSpPr>
          <p:nvPr>
            <p:ph type="body" idx="1"/>
          </p:nvPr>
        </p:nvSpPr>
        <p:spPr>
          <a:xfrm>
            <a:off x="1247775" y="6884195"/>
            <a:ext cx="15773400" cy="2250281"/>
          </a:xfrm>
        </p:spPr>
        <p:txBody>
          <a:bodyPr/>
          <a:lstStyle>
            <a:lvl1pPr marL="0" indent="0">
              <a:buNone/>
              <a:defRPr sz="3600">
                <a:solidFill>
                  <a:schemeClr val="tx1">
                    <a:tint val="75000"/>
                  </a:schemeClr>
                </a:solidFill>
              </a:defRPr>
            </a:lvl1pPr>
            <a:lvl2pPr marL="685800" indent="0">
              <a:buNone/>
              <a:defRPr sz="3000">
                <a:solidFill>
                  <a:schemeClr val="tx1">
                    <a:tint val="75000"/>
                  </a:schemeClr>
                </a:solidFill>
              </a:defRPr>
            </a:lvl2pPr>
            <a:lvl3pPr marL="1371600" indent="0">
              <a:buNone/>
              <a:defRPr sz="2700">
                <a:solidFill>
                  <a:schemeClr val="tx1">
                    <a:tint val="75000"/>
                  </a:schemeClr>
                </a:solidFill>
              </a:defRPr>
            </a:lvl3pPr>
            <a:lvl4pPr marL="2057400" indent="0">
              <a:buNone/>
              <a:defRPr sz="2400">
                <a:solidFill>
                  <a:schemeClr val="tx1">
                    <a:tint val="75000"/>
                  </a:schemeClr>
                </a:solidFill>
              </a:defRPr>
            </a:lvl4pPr>
            <a:lvl5pPr marL="2743200" indent="0">
              <a:buNone/>
              <a:defRPr sz="2400">
                <a:solidFill>
                  <a:schemeClr val="tx1">
                    <a:tint val="75000"/>
                  </a:schemeClr>
                </a:solidFill>
              </a:defRPr>
            </a:lvl5pPr>
            <a:lvl6pPr marL="3429000" indent="0">
              <a:buNone/>
              <a:defRPr sz="2400">
                <a:solidFill>
                  <a:schemeClr val="tx1">
                    <a:tint val="75000"/>
                  </a:schemeClr>
                </a:solidFill>
              </a:defRPr>
            </a:lvl6pPr>
            <a:lvl7pPr marL="4114800" indent="0">
              <a:buNone/>
              <a:defRPr sz="2400">
                <a:solidFill>
                  <a:schemeClr val="tx1">
                    <a:tint val="75000"/>
                  </a:schemeClr>
                </a:solidFill>
              </a:defRPr>
            </a:lvl7pPr>
            <a:lvl8pPr marL="4800600" indent="0">
              <a:buNone/>
              <a:defRPr sz="2400">
                <a:solidFill>
                  <a:schemeClr val="tx1">
                    <a:tint val="75000"/>
                  </a:schemeClr>
                </a:solidFill>
              </a:defRPr>
            </a:lvl8pPr>
            <a:lvl9pPr marL="5486400" indent="0">
              <a:buNone/>
              <a:defRPr sz="24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BB3F724-4F5D-5E39-9511-95AEFB1C143C}"/>
              </a:ext>
            </a:extLst>
          </p:cNvPr>
          <p:cNvSpPr>
            <a:spLocks noGrp="1"/>
          </p:cNvSpPr>
          <p:nvPr>
            <p:ph type="dt" sz="half" idx="10"/>
          </p:nvPr>
        </p:nvSpPr>
        <p:spPr/>
        <p:txBody>
          <a:bodyPr/>
          <a:lstStyle/>
          <a:p>
            <a:fld id="{5CB184F6-004B-478F-9D35-978BD419C1C2}" type="datetimeFigureOut">
              <a:rPr lang="en-US" smtClean="0"/>
              <a:t>5/23/2022</a:t>
            </a:fld>
            <a:endParaRPr lang="en-US"/>
          </a:p>
        </p:txBody>
      </p:sp>
      <p:sp>
        <p:nvSpPr>
          <p:cNvPr id="5" name="Footer Placeholder 4">
            <a:extLst>
              <a:ext uri="{FF2B5EF4-FFF2-40B4-BE49-F238E27FC236}">
                <a16:creationId xmlns:a16="http://schemas.microsoft.com/office/drawing/2014/main" id="{6939ACD5-E503-EEEE-8EC9-5077EA91C1D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73DC545-3D98-3519-88EF-3C63CF744823}"/>
              </a:ext>
            </a:extLst>
          </p:cNvPr>
          <p:cNvSpPr>
            <a:spLocks noGrp="1"/>
          </p:cNvSpPr>
          <p:nvPr>
            <p:ph type="sldNum" sz="quarter" idx="12"/>
          </p:nvPr>
        </p:nvSpPr>
        <p:spPr/>
        <p:txBody>
          <a:bodyPr/>
          <a:lstStyle/>
          <a:p>
            <a:fld id="{ABFD1F6B-89D3-4527-A240-0A536D8C3B4F}" type="slidenum">
              <a:rPr lang="en-US" smtClean="0"/>
              <a:t>‹#›</a:t>
            </a:fld>
            <a:endParaRPr lang="en-US"/>
          </a:p>
        </p:txBody>
      </p:sp>
    </p:spTree>
    <p:extLst>
      <p:ext uri="{BB962C8B-B14F-4D97-AF65-F5344CB8AC3E}">
        <p14:creationId xmlns:p14="http://schemas.microsoft.com/office/powerpoint/2010/main" val="29836049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D7E5BE-F9CB-E3B4-5B5C-D1856EA49F4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5219D06-C786-9BAD-52CA-0968A6598535}"/>
              </a:ext>
            </a:extLst>
          </p:cNvPr>
          <p:cNvSpPr>
            <a:spLocks noGrp="1"/>
          </p:cNvSpPr>
          <p:nvPr>
            <p:ph sz="half" idx="1"/>
          </p:nvPr>
        </p:nvSpPr>
        <p:spPr>
          <a:xfrm>
            <a:off x="1257300" y="2738438"/>
            <a:ext cx="7772400" cy="65270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F885A5C-05A7-4F11-BEC5-86B0F4B0460D}"/>
              </a:ext>
            </a:extLst>
          </p:cNvPr>
          <p:cNvSpPr>
            <a:spLocks noGrp="1"/>
          </p:cNvSpPr>
          <p:nvPr>
            <p:ph sz="half" idx="2"/>
          </p:nvPr>
        </p:nvSpPr>
        <p:spPr>
          <a:xfrm>
            <a:off x="9258300" y="2738438"/>
            <a:ext cx="7772400" cy="65270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2CF69CD-265B-1B93-94AD-159BE5355427}"/>
              </a:ext>
            </a:extLst>
          </p:cNvPr>
          <p:cNvSpPr>
            <a:spLocks noGrp="1"/>
          </p:cNvSpPr>
          <p:nvPr>
            <p:ph type="dt" sz="half" idx="10"/>
          </p:nvPr>
        </p:nvSpPr>
        <p:spPr/>
        <p:txBody>
          <a:bodyPr/>
          <a:lstStyle/>
          <a:p>
            <a:fld id="{5CB184F6-004B-478F-9D35-978BD419C1C2}" type="datetimeFigureOut">
              <a:rPr lang="en-US" smtClean="0"/>
              <a:t>5/23/2022</a:t>
            </a:fld>
            <a:endParaRPr lang="en-US"/>
          </a:p>
        </p:txBody>
      </p:sp>
      <p:sp>
        <p:nvSpPr>
          <p:cNvPr id="6" name="Footer Placeholder 5">
            <a:extLst>
              <a:ext uri="{FF2B5EF4-FFF2-40B4-BE49-F238E27FC236}">
                <a16:creationId xmlns:a16="http://schemas.microsoft.com/office/drawing/2014/main" id="{AB966ADF-4845-A327-C9B4-46F1BC807BE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9F2801-072C-A6CD-B1DD-3209400CC6EF}"/>
              </a:ext>
            </a:extLst>
          </p:cNvPr>
          <p:cNvSpPr>
            <a:spLocks noGrp="1"/>
          </p:cNvSpPr>
          <p:nvPr>
            <p:ph type="sldNum" sz="quarter" idx="12"/>
          </p:nvPr>
        </p:nvSpPr>
        <p:spPr/>
        <p:txBody>
          <a:bodyPr/>
          <a:lstStyle/>
          <a:p>
            <a:fld id="{ABFD1F6B-89D3-4527-A240-0A536D8C3B4F}" type="slidenum">
              <a:rPr lang="en-US" smtClean="0"/>
              <a:t>‹#›</a:t>
            </a:fld>
            <a:endParaRPr lang="en-US"/>
          </a:p>
        </p:txBody>
      </p:sp>
    </p:spTree>
    <p:extLst>
      <p:ext uri="{BB962C8B-B14F-4D97-AF65-F5344CB8AC3E}">
        <p14:creationId xmlns:p14="http://schemas.microsoft.com/office/powerpoint/2010/main" val="24878271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CBA1E0-C004-EF7C-AA78-8F34E4680487}"/>
              </a:ext>
            </a:extLst>
          </p:cNvPr>
          <p:cNvSpPr>
            <a:spLocks noGrp="1"/>
          </p:cNvSpPr>
          <p:nvPr>
            <p:ph type="title"/>
          </p:nvPr>
        </p:nvSpPr>
        <p:spPr>
          <a:xfrm>
            <a:off x="1259682" y="547688"/>
            <a:ext cx="15773400" cy="1988345"/>
          </a:xfrm>
        </p:spPr>
        <p:txBody>
          <a:bodyPr/>
          <a:lstStyle/>
          <a:p>
            <a:r>
              <a:rPr lang="en-US"/>
              <a:t>Click to edit Master title style</a:t>
            </a:r>
          </a:p>
        </p:txBody>
      </p:sp>
      <p:sp>
        <p:nvSpPr>
          <p:cNvPr id="3" name="Text Placeholder 2">
            <a:extLst>
              <a:ext uri="{FF2B5EF4-FFF2-40B4-BE49-F238E27FC236}">
                <a16:creationId xmlns:a16="http://schemas.microsoft.com/office/drawing/2014/main" id="{2E27046C-DE8D-A89C-A3CD-97246153AD07}"/>
              </a:ext>
            </a:extLst>
          </p:cNvPr>
          <p:cNvSpPr>
            <a:spLocks noGrp="1"/>
          </p:cNvSpPr>
          <p:nvPr>
            <p:ph type="body" idx="1"/>
          </p:nvPr>
        </p:nvSpPr>
        <p:spPr>
          <a:xfrm>
            <a:off x="1259683" y="2521745"/>
            <a:ext cx="7736681" cy="1235868"/>
          </a:xfrm>
        </p:spPr>
        <p:txBody>
          <a:bodyPr anchor="b"/>
          <a:lstStyle>
            <a:lvl1pPr marL="0" indent="0">
              <a:buNone/>
              <a:defRPr sz="3600" b="1"/>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4" name="Content Placeholder 3">
            <a:extLst>
              <a:ext uri="{FF2B5EF4-FFF2-40B4-BE49-F238E27FC236}">
                <a16:creationId xmlns:a16="http://schemas.microsoft.com/office/drawing/2014/main" id="{3E2037CC-51D9-7566-B7CA-A42AF611E9C6}"/>
              </a:ext>
            </a:extLst>
          </p:cNvPr>
          <p:cNvSpPr>
            <a:spLocks noGrp="1"/>
          </p:cNvSpPr>
          <p:nvPr>
            <p:ph sz="half" idx="2"/>
          </p:nvPr>
        </p:nvSpPr>
        <p:spPr>
          <a:xfrm>
            <a:off x="1259683" y="3757613"/>
            <a:ext cx="7736681" cy="55268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0BED71B-F5CD-3465-21E2-8E8D09EB9D27}"/>
              </a:ext>
            </a:extLst>
          </p:cNvPr>
          <p:cNvSpPr>
            <a:spLocks noGrp="1"/>
          </p:cNvSpPr>
          <p:nvPr>
            <p:ph type="body" sz="quarter" idx="3"/>
          </p:nvPr>
        </p:nvSpPr>
        <p:spPr>
          <a:xfrm>
            <a:off x="9258300" y="2521745"/>
            <a:ext cx="7774782" cy="1235868"/>
          </a:xfrm>
        </p:spPr>
        <p:txBody>
          <a:bodyPr anchor="b"/>
          <a:lstStyle>
            <a:lvl1pPr marL="0" indent="0">
              <a:buNone/>
              <a:defRPr sz="3600" b="1"/>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6" name="Content Placeholder 5">
            <a:extLst>
              <a:ext uri="{FF2B5EF4-FFF2-40B4-BE49-F238E27FC236}">
                <a16:creationId xmlns:a16="http://schemas.microsoft.com/office/drawing/2014/main" id="{C9198F83-59AF-C112-AC34-431EB1F9CA62}"/>
              </a:ext>
            </a:extLst>
          </p:cNvPr>
          <p:cNvSpPr>
            <a:spLocks noGrp="1"/>
          </p:cNvSpPr>
          <p:nvPr>
            <p:ph sz="quarter" idx="4"/>
          </p:nvPr>
        </p:nvSpPr>
        <p:spPr>
          <a:xfrm>
            <a:off x="9258300" y="3757613"/>
            <a:ext cx="7774782" cy="55268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17B90EB-9491-94DE-8F46-B9B60B37FACA}"/>
              </a:ext>
            </a:extLst>
          </p:cNvPr>
          <p:cNvSpPr>
            <a:spLocks noGrp="1"/>
          </p:cNvSpPr>
          <p:nvPr>
            <p:ph type="dt" sz="half" idx="10"/>
          </p:nvPr>
        </p:nvSpPr>
        <p:spPr/>
        <p:txBody>
          <a:bodyPr/>
          <a:lstStyle/>
          <a:p>
            <a:fld id="{5CB184F6-004B-478F-9D35-978BD419C1C2}" type="datetimeFigureOut">
              <a:rPr lang="en-US" smtClean="0"/>
              <a:t>5/23/2022</a:t>
            </a:fld>
            <a:endParaRPr lang="en-US"/>
          </a:p>
        </p:txBody>
      </p:sp>
      <p:sp>
        <p:nvSpPr>
          <p:cNvPr id="8" name="Footer Placeholder 7">
            <a:extLst>
              <a:ext uri="{FF2B5EF4-FFF2-40B4-BE49-F238E27FC236}">
                <a16:creationId xmlns:a16="http://schemas.microsoft.com/office/drawing/2014/main" id="{FCEF100D-B26B-1F52-5642-1ECBE7296D4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A19DD57-17E6-A1F3-6339-C68A5E481BA1}"/>
              </a:ext>
            </a:extLst>
          </p:cNvPr>
          <p:cNvSpPr>
            <a:spLocks noGrp="1"/>
          </p:cNvSpPr>
          <p:nvPr>
            <p:ph type="sldNum" sz="quarter" idx="12"/>
          </p:nvPr>
        </p:nvSpPr>
        <p:spPr/>
        <p:txBody>
          <a:bodyPr/>
          <a:lstStyle/>
          <a:p>
            <a:fld id="{ABFD1F6B-89D3-4527-A240-0A536D8C3B4F}" type="slidenum">
              <a:rPr lang="en-US" smtClean="0"/>
              <a:t>‹#›</a:t>
            </a:fld>
            <a:endParaRPr lang="en-US"/>
          </a:p>
        </p:txBody>
      </p:sp>
    </p:spTree>
    <p:extLst>
      <p:ext uri="{BB962C8B-B14F-4D97-AF65-F5344CB8AC3E}">
        <p14:creationId xmlns:p14="http://schemas.microsoft.com/office/powerpoint/2010/main" val="14692929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D39760-6422-BE8F-0666-591FD0C9716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884BF04-325F-0ADE-CEF8-F029FC53E425}"/>
              </a:ext>
            </a:extLst>
          </p:cNvPr>
          <p:cNvSpPr>
            <a:spLocks noGrp="1"/>
          </p:cNvSpPr>
          <p:nvPr>
            <p:ph type="dt" sz="half" idx="10"/>
          </p:nvPr>
        </p:nvSpPr>
        <p:spPr/>
        <p:txBody>
          <a:bodyPr/>
          <a:lstStyle/>
          <a:p>
            <a:fld id="{5CB184F6-004B-478F-9D35-978BD419C1C2}" type="datetimeFigureOut">
              <a:rPr lang="en-US" smtClean="0"/>
              <a:t>5/23/2022</a:t>
            </a:fld>
            <a:endParaRPr lang="en-US"/>
          </a:p>
        </p:txBody>
      </p:sp>
      <p:sp>
        <p:nvSpPr>
          <p:cNvPr id="4" name="Footer Placeholder 3">
            <a:extLst>
              <a:ext uri="{FF2B5EF4-FFF2-40B4-BE49-F238E27FC236}">
                <a16:creationId xmlns:a16="http://schemas.microsoft.com/office/drawing/2014/main" id="{1433EC88-693C-3894-1C7F-33D1BB607B7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92B43A9-5571-1877-8372-97DE42AD9ADC}"/>
              </a:ext>
            </a:extLst>
          </p:cNvPr>
          <p:cNvSpPr>
            <a:spLocks noGrp="1"/>
          </p:cNvSpPr>
          <p:nvPr>
            <p:ph type="sldNum" sz="quarter" idx="12"/>
          </p:nvPr>
        </p:nvSpPr>
        <p:spPr/>
        <p:txBody>
          <a:bodyPr/>
          <a:lstStyle/>
          <a:p>
            <a:fld id="{ABFD1F6B-89D3-4527-A240-0A536D8C3B4F}" type="slidenum">
              <a:rPr lang="en-US" smtClean="0"/>
              <a:t>‹#›</a:t>
            </a:fld>
            <a:endParaRPr lang="en-US"/>
          </a:p>
        </p:txBody>
      </p:sp>
    </p:spTree>
    <p:extLst>
      <p:ext uri="{BB962C8B-B14F-4D97-AF65-F5344CB8AC3E}">
        <p14:creationId xmlns:p14="http://schemas.microsoft.com/office/powerpoint/2010/main" val="102329163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DBDA0F7-3E72-B728-6DA2-57C234F7380C}"/>
              </a:ext>
            </a:extLst>
          </p:cNvPr>
          <p:cNvSpPr>
            <a:spLocks noGrp="1"/>
          </p:cNvSpPr>
          <p:nvPr>
            <p:ph type="dt" sz="half" idx="10"/>
          </p:nvPr>
        </p:nvSpPr>
        <p:spPr/>
        <p:txBody>
          <a:bodyPr/>
          <a:lstStyle/>
          <a:p>
            <a:fld id="{5CB184F6-004B-478F-9D35-978BD419C1C2}" type="datetimeFigureOut">
              <a:rPr lang="en-US" smtClean="0"/>
              <a:t>5/23/2022</a:t>
            </a:fld>
            <a:endParaRPr lang="en-US"/>
          </a:p>
        </p:txBody>
      </p:sp>
      <p:sp>
        <p:nvSpPr>
          <p:cNvPr id="3" name="Footer Placeholder 2">
            <a:extLst>
              <a:ext uri="{FF2B5EF4-FFF2-40B4-BE49-F238E27FC236}">
                <a16:creationId xmlns:a16="http://schemas.microsoft.com/office/drawing/2014/main" id="{ED9A7231-5CA1-1AF0-9A76-199C0D375BC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7A195B6-B4E8-D3F6-23EC-8EC875C1F772}"/>
              </a:ext>
            </a:extLst>
          </p:cNvPr>
          <p:cNvSpPr>
            <a:spLocks noGrp="1"/>
          </p:cNvSpPr>
          <p:nvPr>
            <p:ph type="sldNum" sz="quarter" idx="12"/>
          </p:nvPr>
        </p:nvSpPr>
        <p:spPr/>
        <p:txBody>
          <a:bodyPr/>
          <a:lstStyle/>
          <a:p>
            <a:fld id="{ABFD1F6B-89D3-4527-A240-0A536D8C3B4F}" type="slidenum">
              <a:rPr lang="en-US" smtClean="0"/>
              <a:t>‹#›</a:t>
            </a:fld>
            <a:endParaRPr lang="en-US"/>
          </a:p>
        </p:txBody>
      </p:sp>
    </p:spTree>
    <p:extLst>
      <p:ext uri="{BB962C8B-B14F-4D97-AF65-F5344CB8AC3E}">
        <p14:creationId xmlns:p14="http://schemas.microsoft.com/office/powerpoint/2010/main" val="323692988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5BECF-C29B-535F-1E58-FCCABCB4A01E}"/>
              </a:ext>
            </a:extLst>
          </p:cNvPr>
          <p:cNvSpPr>
            <a:spLocks noGrp="1"/>
          </p:cNvSpPr>
          <p:nvPr>
            <p:ph type="title"/>
          </p:nvPr>
        </p:nvSpPr>
        <p:spPr>
          <a:xfrm>
            <a:off x="1259683" y="685800"/>
            <a:ext cx="5898356" cy="2400300"/>
          </a:xfrm>
        </p:spPr>
        <p:txBody>
          <a:bodyPr anchor="b"/>
          <a:lstStyle>
            <a:lvl1pPr>
              <a:defRPr sz="4800"/>
            </a:lvl1pPr>
          </a:lstStyle>
          <a:p>
            <a:r>
              <a:rPr lang="en-US"/>
              <a:t>Click to edit Master title style</a:t>
            </a:r>
          </a:p>
        </p:txBody>
      </p:sp>
      <p:sp>
        <p:nvSpPr>
          <p:cNvPr id="3" name="Content Placeholder 2">
            <a:extLst>
              <a:ext uri="{FF2B5EF4-FFF2-40B4-BE49-F238E27FC236}">
                <a16:creationId xmlns:a16="http://schemas.microsoft.com/office/drawing/2014/main" id="{2FA5776B-C8A9-17EE-B0E2-90D86B2594B5}"/>
              </a:ext>
            </a:extLst>
          </p:cNvPr>
          <p:cNvSpPr>
            <a:spLocks noGrp="1"/>
          </p:cNvSpPr>
          <p:nvPr>
            <p:ph idx="1"/>
          </p:nvPr>
        </p:nvSpPr>
        <p:spPr>
          <a:xfrm>
            <a:off x="7774782" y="1481138"/>
            <a:ext cx="9258300" cy="7310438"/>
          </a:xfrm>
        </p:spPr>
        <p:txBody>
          <a:bodyPr/>
          <a:lstStyle>
            <a:lvl1pPr>
              <a:defRPr sz="4800"/>
            </a:lvl1pPr>
            <a:lvl2pPr>
              <a:defRPr sz="4200"/>
            </a:lvl2pPr>
            <a:lvl3pPr>
              <a:defRPr sz="3600"/>
            </a:lvl3pPr>
            <a:lvl4pPr>
              <a:defRPr sz="3000"/>
            </a:lvl4pPr>
            <a:lvl5pPr>
              <a:defRPr sz="3000"/>
            </a:lvl5pPr>
            <a:lvl6pPr>
              <a:defRPr sz="3000"/>
            </a:lvl6pPr>
            <a:lvl7pPr>
              <a:defRPr sz="3000"/>
            </a:lvl7pPr>
            <a:lvl8pPr>
              <a:defRPr sz="3000"/>
            </a:lvl8pPr>
            <a:lvl9pPr>
              <a:defRPr sz="3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3661A93-93AF-7A92-190D-809EC836A4B2}"/>
              </a:ext>
            </a:extLst>
          </p:cNvPr>
          <p:cNvSpPr>
            <a:spLocks noGrp="1"/>
          </p:cNvSpPr>
          <p:nvPr>
            <p:ph type="body" sz="half" idx="2"/>
          </p:nvPr>
        </p:nvSpPr>
        <p:spPr>
          <a:xfrm>
            <a:off x="1259683" y="3086100"/>
            <a:ext cx="5898356" cy="5717382"/>
          </a:xfrm>
        </p:spPr>
        <p:txBody>
          <a:bodyPr/>
          <a:lstStyle>
            <a:lvl1pPr marL="0" indent="0">
              <a:buNone/>
              <a:defRPr sz="2400"/>
            </a:lvl1pPr>
            <a:lvl2pPr marL="685800" indent="0">
              <a:buNone/>
              <a:defRPr sz="2100"/>
            </a:lvl2pPr>
            <a:lvl3pPr marL="1371600" indent="0">
              <a:buNone/>
              <a:defRPr sz="1800"/>
            </a:lvl3pPr>
            <a:lvl4pPr marL="2057400" indent="0">
              <a:buNone/>
              <a:defRPr sz="1500"/>
            </a:lvl4pPr>
            <a:lvl5pPr marL="2743200" indent="0">
              <a:buNone/>
              <a:defRPr sz="1500"/>
            </a:lvl5pPr>
            <a:lvl6pPr marL="3429000" indent="0">
              <a:buNone/>
              <a:defRPr sz="1500"/>
            </a:lvl6pPr>
            <a:lvl7pPr marL="4114800" indent="0">
              <a:buNone/>
              <a:defRPr sz="1500"/>
            </a:lvl7pPr>
            <a:lvl8pPr marL="4800600" indent="0">
              <a:buNone/>
              <a:defRPr sz="1500"/>
            </a:lvl8pPr>
            <a:lvl9pPr marL="5486400" indent="0">
              <a:buNone/>
              <a:defRPr sz="1500"/>
            </a:lvl9pPr>
          </a:lstStyle>
          <a:p>
            <a:pPr lvl="0"/>
            <a:r>
              <a:rPr lang="en-US"/>
              <a:t>Click to edit Master text styles</a:t>
            </a:r>
          </a:p>
        </p:txBody>
      </p:sp>
      <p:sp>
        <p:nvSpPr>
          <p:cNvPr id="5" name="Date Placeholder 4">
            <a:extLst>
              <a:ext uri="{FF2B5EF4-FFF2-40B4-BE49-F238E27FC236}">
                <a16:creationId xmlns:a16="http://schemas.microsoft.com/office/drawing/2014/main" id="{DE93F72D-9D29-B90F-13B7-2E0E20DFA154}"/>
              </a:ext>
            </a:extLst>
          </p:cNvPr>
          <p:cNvSpPr>
            <a:spLocks noGrp="1"/>
          </p:cNvSpPr>
          <p:nvPr>
            <p:ph type="dt" sz="half" idx="10"/>
          </p:nvPr>
        </p:nvSpPr>
        <p:spPr/>
        <p:txBody>
          <a:bodyPr/>
          <a:lstStyle/>
          <a:p>
            <a:fld id="{5CB184F6-004B-478F-9D35-978BD419C1C2}" type="datetimeFigureOut">
              <a:rPr lang="en-US" smtClean="0"/>
              <a:t>5/23/2022</a:t>
            </a:fld>
            <a:endParaRPr lang="en-US"/>
          </a:p>
        </p:txBody>
      </p:sp>
      <p:sp>
        <p:nvSpPr>
          <p:cNvPr id="6" name="Footer Placeholder 5">
            <a:extLst>
              <a:ext uri="{FF2B5EF4-FFF2-40B4-BE49-F238E27FC236}">
                <a16:creationId xmlns:a16="http://schemas.microsoft.com/office/drawing/2014/main" id="{EAF3CC6D-2CDE-6283-6CF1-86C50D3AA24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6EBFA85-AEB3-6909-456B-00E4B0F5FA01}"/>
              </a:ext>
            </a:extLst>
          </p:cNvPr>
          <p:cNvSpPr>
            <a:spLocks noGrp="1"/>
          </p:cNvSpPr>
          <p:nvPr>
            <p:ph type="sldNum" sz="quarter" idx="12"/>
          </p:nvPr>
        </p:nvSpPr>
        <p:spPr/>
        <p:txBody>
          <a:bodyPr/>
          <a:lstStyle/>
          <a:p>
            <a:fld id="{ABFD1F6B-89D3-4527-A240-0A536D8C3B4F}" type="slidenum">
              <a:rPr lang="en-US" smtClean="0"/>
              <a:t>‹#›</a:t>
            </a:fld>
            <a:endParaRPr lang="en-US"/>
          </a:p>
        </p:txBody>
      </p:sp>
    </p:spTree>
    <p:extLst>
      <p:ext uri="{BB962C8B-B14F-4D97-AF65-F5344CB8AC3E}">
        <p14:creationId xmlns:p14="http://schemas.microsoft.com/office/powerpoint/2010/main" val="34511885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E4FA7D-40C8-6EED-47E7-9B57A48F5173}"/>
              </a:ext>
            </a:extLst>
          </p:cNvPr>
          <p:cNvSpPr>
            <a:spLocks noGrp="1"/>
          </p:cNvSpPr>
          <p:nvPr>
            <p:ph type="title"/>
          </p:nvPr>
        </p:nvSpPr>
        <p:spPr>
          <a:xfrm>
            <a:off x="1259683" y="685800"/>
            <a:ext cx="5898356" cy="2400300"/>
          </a:xfrm>
        </p:spPr>
        <p:txBody>
          <a:bodyPr anchor="b"/>
          <a:lstStyle>
            <a:lvl1pPr>
              <a:defRPr sz="4800"/>
            </a:lvl1pPr>
          </a:lstStyle>
          <a:p>
            <a:r>
              <a:rPr lang="en-US"/>
              <a:t>Click to edit Master title style</a:t>
            </a:r>
          </a:p>
        </p:txBody>
      </p:sp>
      <p:sp>
        <p:nvSpPr>
          <p:cNvPr id="3" name="Picture Placeholder 2">
            <a:extLst>
              <a:ext uri="{FF2B5EF4-FFF2-40B4-BE49-F238E27FC236}">
                <a16:creationId xmlns:a16="http://schemas.microsoft.com/office/drawing/2014/main" id="{4BD0752C-9EFD-1A03-1C09-C035B9225922}"/>
              </a:ext>
            </a:extLst>
          </p:cNvPr>
          <p:cNvSpPr>
            <a:spLocks noGrp="1"/>
          </p:cNvSpPr>
          <p:nvPr>
            <p:ph type="pic" idx="1"/>
          </p:nvPr>
        </p:nvSpPr>
        <p:spPr>
          <a:xfrm>
            <a:off x="7774782" y="1481138"/>
            <a:ext cx="9258300" cy="7310438"/>
          </a:xfrm>
        </p:spPr>
        <p:txBody>
          <a:bodyPr/>
          <a:lstStyle>
            <a:lvl1pPr marL="0" indent="0">
              <a:buNone/>
              <a:defRPr sz="4800"/>
            </a:lvl1pPr>
            <a:lvl2pPr marL="685800" indent="0">
              <a:buNone/>
              <a:defRPr sz="4200"/>
            </a:lvl2pPr>
            <a:lvl3pPr marL="1371600" indent="0">
              <a:buNone/>
              <a:defRPr sz="3600"/>
            </a:lvl3pPr>
            <a:lvl4pPr marL="2057400" indent="0">
              <a:buNone/>
              <a:defRPr sz="3000"/>
            </a:lvl4pPr>
            <a:lvl5pPr marL="2743200" indent="0">
              <a:buNone/>
              <a:defRPr sz="3000"/>
            </a:lvl5pPr>
            <a:lvl6pPr marL="3429000" indent="0">
              <a:buNone/>
              <a:defRPr sz="3000"/>
            </a:lvl6pPr>
            <a:lvl7pPr marL="4114800" indent="0">
              <a:buNone/>
              <a:defRPr sz="3000"/>
            </a:lvl7pPr>
            <a:lvl8pPr marL="4800600" indent="0">
              <a:buNone/>
              <a:defRPr sz="3000"/>
            </a:lvl8pPr>
            <a:lvl9pPr marL="5486400" indent="0">
              <a:buNone/>
              <a:defRPr sz="3000"/>
            </a:lvl9pPr>
          </a:lstStyle>
          <a:p>
            <a:endParaRPr lang="en-US"/>
          </a:p>
        </p:txBody>
      </p:sp>
      <p:sp>
        <p:nvSpPr>
          <p:cNvPr id="4" name="Text Placeholder 3">
            <a:extLst>
              <a:ext uri="{FF2B5EF4-FFF2-40B4-BE49-F238E27FC236}">
                <a16:creationId xmlns:a16="http://schemas.microsoft.com/office/drawing/2014/main" id="{A2097E16-4E02-60AD-D7D1-F50B9BD8E017}"/>
              </a:ext>
            </a:extLst>
          </p:cNvPr>
          <p:cNvSpPr>
            <a:spLocks noGrp="1"/>
          </p:cNvSpPr>
          <p:nvPr>
            <p:ph type="body" sz="half" idx="2"/>
          </p:nvPr>
        </p:nvSpPr>
        <p:spPr>
          <a:xfrm>
            <a:off x="1259683" y="3086100"/>
            <a:ext cx="5898356" cy="5717382"/>
          </a:xfrm>
        </p:spPr>
        <p:txBody>
          <a:bodyPr/>
          <a:lstStyle>
            <a:lvl1pPr marL="0" indent="0">
              <a:buNone/>
              <a:defRPr sz="2400"/>
            </a:lvl1pPr>
            <a:lvl2pPr marL="685800" indent="0">
              <a:buNone/>
              <a:defRPr sz="2100"/>
            </a:lvl2pPr>
            <a:lvl3pPr marL="1371600" indent="0">
              <a:buNone/>
              <a:defRPr sz="1800"/>
            </a:lvl3pPr>
            <a:lvl4pPr marL="2057400" indent="0">
              <a:buNone/>
              <a:defRPr sz="1500"/>
            </a:lvl4pPr>
            <a:lvl5pPr marL="2743200" indent="0">
              <a:buNone/>
              <a:defRPr sz="1500"/>
            </a:lvl5pPr>
            <a:lvl6pPr marL="3429000" indent="0">
              <a:buNone/>
              <a:defRPr sz="1500"/>
            </a:lvl6pPr>
            <a:lvl7pPr marL="4114800" indent="0">
              <a:buNone/>
              <a:defRPr sz="1500"/>
            </a:lvl7pPr>
            <a:lvl8pPr marL="4800600" indent="0">
              <a:buNone/>
              <a:defRPr sz="1500"/>
            </a:lvl8pPr>
            <a:lvl9pPr marL="5486400" indent="0">
              <a:buNone/>
              <a:defRPr sz="1500"/>
            </a:lvl9pPr>
          </a:lstStyle>
          <a:p>
            <a:pPr lvl="0"/>
            <a:r>
              <a:rPr lang="en-US"/>
              <a:t>Click to edit Master text styles</a:t>
            </a:r>
          </a:p>
        </p:txBody>
      </p:sp>
      <p:sp>
        <p:nvSpPr>
          <p:cNvPr id="5" name="Date Placeholder 4">
            <a:extLst>
              <a:ext uri="{FF2B5EF4-FFF2-40B4-BE49-F238E27FC236}">
                <a16:creationId xmlns:a16="http://schemas.microsoft.com/office/drawing/2014/main" id="{1ED97751-43B6-F66D-45D5-7308E4F015D1}"/>
              </a:ext>
            </a:extLst>
          </p:cNvPr>
          <p:cNvSpPr>
            <a:spLocks noGrp="1"/>
          </p:cNvSpPr>
          <p:nvPr>
            <p:ph type="dt" sz="half" idx="10"/>
          </p:nvPr>
        </p:nvSpPr>
        <p:spPr/>
        <p:txBody>
          <a:bodyPr/>
          <a:lstStyle/>
          <a:p>
            <a:fld id="{5CB184F6-004B-478F-9D35-978BD419C1C2}" type="datetimeFigureOut">
              <a:rPr lang="en-US" smtClean="0"/>
              <a:t>5/23/2022</a:t>
            </a:fld>
            <a:endParaRPr lang="en-US"/>
          </a:p>
        </p:txBody>
      </p:sp>
      <p:sp>
        <p:nvSpPr>
          <p:cNvPr id="6" name="Footer Placeholder 5">
            <a:extLst>
              <a:ext uri="{FF2B5EF4-FFF2-40B4-BE49-F238E27FC236}">
                <a16:creationId xmlns:a16="http://schemas.microsoft.com/office/drawing/2014/main" id="{280EEE90-107E-F0CB-36BF-6003323114E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4B39B40-704A-D665-4530-A9BFCDBD1D97}"/>
              </a:ext>
            </a:extLst>
          </p:cNvPr>
          <p:cNvSpPr>
            <a:spLocks noGrp="1"/>
          </p:cNvSpPr>
          <p:nvPr>
            <p:ph type="sldNum" sz="quarter" idx="12"/>
          </p:nvPr>
        </p:nvSpPr>
        <p:spPr/>
        <p:txBody>
          <a:bodyPr/>
          <a:lstStyle/>
          <a:p>
            <a:fld id="{ABFD1F6B-89D3-4527-A240-0A536D8C3B4F}" type="slidenum">
              <a:rPr lang="en-US" smtClean="0"/>
              <a:t>‹#›</a:t>
            </a:fld>
            <a:endParaRPr lang="en-US"/>
          </a:p>
        </p:txBody>
      </p:sp>
    </p:spTree>
    <p:extLst>
      <p:ext uri="{BB962C8B-B14F-4D97-AF65-F5344CB8AC3E}">
        <p14:creationId xmlns:p14="http://schemas.microsoft.com/office/powerpoint/2010/main" val="127444453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4E2BE-D510-647E-C4AC-D174B535493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B4F2E36-00C7-AD8B-261E-783DC89C845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E8696C6-B521-AEF8-609D-7F9711292693}"/>
              </a:ext>
            </a:extLst>
          </p:cNvPr>
          <p:cNvSpPr>
            <a:spLocks noGrp="1"/>
          </p:cNvSpPr>
          <p:nvPr>
            <p:ph type="dt" sz="half" idx="10"/>
          </p:nvPr>
        </p:nvSpPr>
        <p:spPr/>
        <p:txBody>
          <a:bodyPr/>
          <a:lstStyle/>
          <a:p>
            <a:fld id="{5CB184F6-004B-478F-9D35-978BD419C1C2}" type="datetimeFigureOut">
              <a:rPr lang="en-US" smtClean="0"/>
              <a:t>5/23/2022</a:t>
            </a:fld>
            <a:endParaRPr lang="en-US"/>
          </a:p>
        </p:txBody>
      </p:sp>
      <p:sp>
        <p:nvSpPr>
          <p:cNvPr id="5" name="Footer Placeholder 4">
            <a:extLst>
              <a:ext uri="{FF2B5EF4-FFF2-40B4-BE49-F238E27FC236}">
                <a16:creationId xmlns:a16="http://schemas.microsoft.com/office/drawing/2014/main" id="{C2A7EB5D-21D8-2327-544E-A58870A836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3D4C0CA-E13F-FA34-40D3-DC25F890637E}"/>
              </a:ext>
            </a:extLst>
          </p:cNvPr>
          <p:cNvSpPr>
            <a:spLocks noGrp="1"/>
          </p:cNvSpPr>
          <p:nvPr>
            <p:ph type="sldNum" sz="quarter" idx="12"/>
          </p:nvPr>
        </p:nvSpPr>
        <p:spPr/>
        <p:txBody>
          <a:bodyPr/>
          <a:lstStyle/>
          <a:p>
            <a:fld id="{ABFD1F6B-89D3-4527-A240-0A536D8C3B4F}" type="slidenum">
              <a:rPr lang="en-US" smtClean="0"/>
              <a:t>‹#›</a:t>
            </a:fld>
            <a:endParaRPr lang="en-US"/>
          </a:p>
        </p:txBody>
      </p:sp>
    </p:spTree>
    <p:extLst>
      <p:ext uri="{BB962C8B-B14F-4D97-AF65-F5344CB8AC3E}">
        <p14:creationId xmlns:p14="http://schemas.microsoft.com/office/powerpoint/2010/main" val="42219725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DCF957E-F03E-93CD-FCB2-22BFAE219A69}"/>
              </a:ext>
            </a:extLst>
          </p:cNvPr>
          <p:cNvSpPr>
            <a:spLocks noGrp="1"/>
          </p:cNvSpPr>
          <p:nvPr>
            <p:ph type="title" orient="vert"/>
          </p:nvPr>
        </p:nvSpPr>
        <p:spPr>
          <a:xfrm>
            <a:off x="13087350" y="547688"/>
            <a:ext cx="3943350" cy="8717757"/>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0BA0007-D56A-DE4C-3A9D-50C7F588EC31}"/>
              </a:ext>
            </a:extLst>
          </p:cNvPr>
          <p:cNvSpPr>
            <a:spLocks noGrp="1"/>
          </p:cNvSpPr>
          <p:nvPr>
            <p:ph type="body" orient="vert" idx="1"/>
          </p:nvPr>
        </p:nvSpPr>
        <p:spPr>
          <a:xfrm>
            <a:off x="1257300" y="547688"/>
            <a:ext cx="11601450" cy="871775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5DD188B-820C-0C3C-8BC8-29B1CFDB915E}"/>
              </a:ext>
            </a:extLst>
          </p:cNvPr>
          <p:cNvSpPr>
            <a:spLocks noGrp="1"/>
          </p:cNvSpPr>
          <p:nvPr>
            <p:ph type="dt" sz="half" idx="10"/>
          </p:nvPr>
        </p:nvSpPr>
        <p:spPr/>
        <p:txBody>
          <a:bodyPr/>
          <a:lstStyle/>
          <a:p>
            <a:fld id="{5CB184F6-004B-478F-9D35-978BD419C1C2}" type="datetimeFigureOut">
              <a:rPr lang="en-US" smtClean="0"/>
              <a:t>5/23/2022</a:t>
            </a:fld>
            <a:endParaRPr lang="en-US"/>
          </a:p>
        </p:txBody>
      </p:sp>
      <p:sp>
        <p:nvSpPr>
          <p:cNvPr id="5" name="Footer Placeholder 4">
            <a:extLst>
              <a:ext uri="{FF2B5EF4-FFF2-40B4-BE49-F238E27FC236}">
                <a16:creationId xmlns:a16="http://schemas.microsoft.com/office/drawing/2014/main" id="{05A1D285-6BA9-070A-4B8C-FEE46529581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F15C01A-631D-6071-A15D-066BB8101016}"/>
              </a:ext>
            </a:extLst>
          </p:cNvPr>
          <p:cNvSpPr>
            <a:spLocks noGrp="1"/>
          </p:cNvSpPr>
          <p:nvPr>
            <p:ph type="sldNum" sz="quarter" idx="12"/>
          </p:nvPr>
        </p:nvSpPr>
        <p:spPr/>
        <p:txBody>
          <a:bodyPr/>
          <a:lstStyle/>
          <a:p>
            <a:fld id="{ABFD1F6B-89D3-4527-A240-0A536D8C3B4F}" type="slidenum">
              <a:rPr lang="en-US" smtClean="0"/>
              <a:t>‹#›</a:t>
            </a:fld>
            <a:endParaRPr lang="en-US"/>
          </a:p>
        </p:txBody>
      </p:sp>
    </p:spTree>
    <p:extLst>
      <p:ext uri="{BB962C8B-B14F-4D97-AF65-F5344CB8AC3E}">
        <p14:creationId xmlns:p14="http://schemas.microsoft.com/office/powerpoint/2010/main" val="21580586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5/23/2022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5/23/2022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5/23/2022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5/23/2022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5/23/2022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8FAD00E-FFB1-5BF1-E711-FA8D38CC70AB}"/>
              </a:ext>
            </a:extLst>
          </p:cNvPr>
          <p:cNvSpPr>
            <a:spLocks noGrp="1"/>
          </p:cNvSpPr>
          <p:nvPr>
            <p:ph type="title"/>
          </p:nvPr>
        </p:nvSpPr>
        <p:spPr>
          <a:xfrm>
            <a:off x="1257300" y="547688"/>
            <a:ext cx="15773400" cy="1988345"/>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A474367-3EE9-7D85-0CF1-2EECD30FB169}"/>
              </a:ext>
            </a:extLst>
          </p:cNvPr>
          <p:cNvSpPr>
            <a:spLocks noGrp="1"/>
          </p:cNvSpPr>
          <p:nvPr>
            <p:ph type="body" idx="1"/>
          </p:nvPr>
        </p:nvSpPr>
        <p:spPr>
          <a:xfrm>
            <a:off x="1257300" y="2738438"/>
            <a:ext cx="15773400" cy="65270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71FC26F-7C1A-3E7C-4226-03BF0417DAD3}"/>
              </a:ext>
            </a:extLst>
          </p:cNvPr>
          <p:cNvSpPr>
            <a:spLocks noGrp="1"/>
          </p:cNvSpPr>
          <p:nvPr>
            <p:ph type="dt" sz="half" idx="2"/>
          </p:nvPr>
        </p:nvSpPr>
        <p:spPr>
          <a:xfrm>
            <a:off x="1257300" y="9534526"/>
            <a:ext cx="4114800" cy="547688"/>
          </a:xfrm>
          <a:prstGeom prst="rect">
            <a:avLst/>
          </a:prstGeom>
        </p:spPr>
        <p:txBody>
          <a:bodyPr vert="horz" lIns="91440" tIns="45720" rIns="91440" bIns="45720" rtlCol="0" anchor="ctr"/>
          <a:lstStyle>
            <a:lvl1pPr algn="l">
              <a:defRPr sz="1800">
                <a:solidFill>
                  <a:schemeClr val="tx1">
                    <a:tint val="75000"/>
                  </a:schemeClr>
                </a:solidFill>
              </a:defRPr>
            </a:lvl1pPr>
          </a:lstStyle>
          <a:p>
            <a:fld id="{5CB184F6-004B-478F-9D35-978BD419C1C2}" type="datetimeFigureOut">
              <a:rPr lang="en-US" smtClean="0"/>
              <a:t>5/23/2022</a:t>
            </a:fld>
            <a:endParaRPr lang="en-US"/>
          </a:p>
        </p:txBody>
      </p:sp>
      <p:sp>
        <p:nvSpPr>
          <p:cNvPr id="5" name="Footer Placeholder 4">
            <a:extLst>
              <a:ext uri="{FF2B5EF4-FFF2-40B4-BE49-F238E27FC236}">
                <a16:creationId xmlns:a16="http://schemas.microsoft.com/office/drawing/2014/main" id="{636C722E-4540-2C5F-59AD-00E6783B808E}"/>
              </a:ext>
            </a:extLst>
          </p:cNvPr>
          <p:cNvSpPr>
            <a:spLocks noGrp="1"/>
          </p:cNvSpPr>
          <p:nvPr>
            <p:ph type="ftr" sz="quarter" idx="3"/>
          </p:nvPr>
        </p:nvSpPr>
        <p:spPr>
          <a:xfrm>
            <a:off x="6057900" y="9534526"/>
            <a:ext cx="6172200" cy="547688"/>
          </a:xfrm>
          <a:prstGeom prst="rect">
            <a:avLst/>
          </a:prstGeom>
        </p:spPr>
        <p:txBody>
          <a:bodyPr vert="horz" lIns="91440" tIns="45720" rIns="91440" bIns="45720" rtlCol="0" anchor="ctr"/>
          <a:lstStyle>
            <a:lvl1pPr algn="ctr">
              <a:defRPr sz="18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799E030-4466-B733-C5B6-738D923EEBB4}"/>
              </a:ext>
            </a:extLst>
          </p:cNvPr>
          <p:cNvSpPr>
            <a:spLocks noGrp="1"/>
          </p:cNvSpPr>
          <p:nvPr>
            <p:ph type="sldNum" sz="quarter" idx="4"/>
          </p:nvPr>
        </p:nvSpPr>
        <p:spPr>
          <a:xfrm>
            <a:off x="12915900" y="9534526"/>
            <a:ext cx="4114800" cy="547688"/>
          </a:xfrm>
          <a:prstGeom prst="rect">
            <a:avLst/>
          </a:prstGeom>
        </p:spPr>
        <p:txBody>
          <a:bodyPr vert="horz" lIns="91440" tIns="45720" rIns="91440" bIns="45720" rtlCol="0" anchor="ctr"/>
          <a:lstStyle>
            <a:lvl1pPr algn="r">
              <a:defRPr sz="1800">
                <a:solidFill>
                  <a:schemeClr val="tx1">
                    <a:tint val="75000"/>
                  </a:schemeClr>
                </a:solidFill>
              </a:defRPr>
            </a:lvl1pPr>
          </a:lstStyle>
          <a:p>
            <a:fld id="{ABFD1F6B-89D3-4527-A240-0A536D8C3B4F}" type="slidenum">
              <a:rPr lang="en-US" smtClean="0"/>
              <a:t>‹#›</a:t>
            </a:fld>
            <a:endParaRPr lang="en-US"/>
          </a:p>
        </p:txBody>
      </p:sp>
    </p:spTree>
    <p:extLst>
      <p:ext uri="{BB962C8B-B14F-4D97-AF65-F5344CB8AC3E}">
        <p14:creationId xmlns:p14="http://schemas.microsoft.com/office/powerpoint/2010/main" val="84649921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1371600" rtl="0" eaLnBrk="1" latinLnBrk="0" hangingPunct="1">
        <a:lnSpc>
          <a:spcPct val="90000"/>
        </a:lnSpc>
        <a:spcBef>
          <a:spcPct val="0"/>
        </a:spcBef>
        <a:buNone/>
        <a:defRPr sz="6600" kern="1200">
          <a:solidFill>
            <a:schemeClr val="tx1"/>
          </a:solidFill>
          <a:latin typeface="+mj-lt"/>
          <a:ea typeface="+mj-ea"/>
          <a:cs typeface="+mj-cs"/>
        </a:defRPr>
      </a:lvl1pPr>
    </p:titleStyle>
    <p:bodyStyle>
      <a:lvl1pPr marL="342900" indent="-342900" algn="l" defTabSz="1371600" rtl="0" eaLnBrk="1" latinLnBrk="0" hangingPunct="1">
        <a:lnSpc>
          <a:spcPct val="90000"/>
        </a:lnSpc>
        <a:spcBef>
          <a:spcPts val="1500"/>
        </a:spcBef>
        <a:buFont typeface="Arial" panose="020B0604020202020204" pitchFamily="34" charset="0"/>
        <a:buChar char="•"/>
        <a:defRPr sz="4200" kern="1200">
          <a:solidFill>
            <a:schemeClr val="tx1"/>
          </a:solidFill>
          <a:latin typeface="+mn-lt"/>
          <a:ea typeface="+mn-ea"/>
          <a:cs typeface="+mn-cs"/>
        </a:defRPr>
      </a:lvl1pPr>
      <a:lvl2pPr marL="1028700" indent="-342900" algn="l" defTabSz="1371600" rtl="0" eaLnBrk="1" latinLnBrk="0" hangingPunct="1">
        <a:lnSpc>
          <a:spcPct val="90000"/>
        </a:lnSpc>
        <a:spcBef>
          <a:spcPts val="750"/>
        </a:spcBef>
        <a:buFont typeface="Arial" panose="020B0604020202020204" pitchFamily="34" charset="0"/>
        <a:buChar char="•"/>
        <a:defRPr sz="3600" kern="1200">
          <a:solidFill>
            <a:schemeClr val="tx1"/>
          </a:solidFill>
          <a:latin typeface="+mn-lt"/>
          <a:ea typeface="+mn-ea"/>
          <a:cs typeface="+mn-cs"/>
        </a:defRPr>
      </a:lvl2pPr>
      <a:lvl3pPr marL="1714500" indent="-342900" algn="l" defTabSz="1371600" rtl="0" eaLnBrk="1" latinLnBrk="0" hangingPunct="1">
        <a:lnSpc>
          <a:spcPct val="90000"/>
        </a:lnSpc>
        <a:spcBef>
          <a:spcPts val="750"/>
        </a:spcBef>
        <a:buFont typeface="Arial" panose="020B0604020202020204" pitchFamily="34" charset="0"/>
        <a:buChar char="•"/>
        <a:defRPr sz="3000" kern="1200">
          <a:solidFill>
            <a:schemeClr val="tx1"/>
          </a:solidFill>
          <a:latin typeface="+mn-lt"/>
          <a:ea typeface="+mn-ea"/>
          <a:cs typeface="+mn-cs"/>
        </a:defRPr>
      </a:lvl3pPr>
      <a:lvl4pPr marL="2400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4pPr>
      <a:lvl5pPr marL="30861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5pPr>
      <a:lvl6pPr marL="37719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7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35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9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p:bodyStyle>
    <p:otherStyle>
      <a:defPPr>
        <a:defRPr lang="en-US"/>
      </a:defPPr>
      <a:lvl1pPr marL="0" algn="l" defTabSz="1371600" rtl="0" eaLnBrk="1" latinLnBrk="0" hangingPunct="1">
        <a:defRPr sz="2700" kern="1200">
          <a:solidFill>
            <a:schemeClr val="tx1"/>
          </a:solidFill>
          <a:latin typeface="+mn-lt"/>
          <a:ea typeface="+mn-ea"/>
          <a:cs typeface="+mn-cs"/>
        </a:defRPr>
      </a:lvl1pPr>
      <a:lvl2pPr marL="685800" algn="l" defTabSz="1371600" rtl="0" eaLnBrk="1" latinLnBrk="0" hangingPunct="1">
        <a:defRPr sz="2700" kern="1200">
          <a:solidFill>
            <a:schemeClr val="tx1"/>
          </a:solidFill>
          <a:latin typeface="+mn-lt"/>
          <a:ea typeface="+mn-ea"/>
          <a:cs typeface="+mn-cs"/>
        </a:defRPr>
      </a:lvl2pPr>
      <a:lvl3pPr marL="1371600" algn="l" defTabSz="1371600" rtl="0" eaLnBrk="1" latinLnBrk="0" hangingPunct="1">
        <a:defRPr sz="2700" kern="1200">
          <a:solidFill>
            <a:schemeClr val="tx1"/>
          </a:solidFill>
          <a:latin typeface="+mn-lt"/>
          <a:ea typeface="+mn-ea"/>
          <a:cs typeface="+mn-cs"/>
        </a:defRPr>
      </a:lvl3pPr>
      <a:lvl4pPr marL="2057400" algn="l" defTabSz="1371600" rtl="0" eaLnBrk="1" latinLnBrk="0" hangingPunct="1">
        <a:defRPr sz="2700" kern="1200">
          <a:solidFill>
            <a:schemeClr val="tx1"/>
          </a:solidFill>
          <a:latin typeface="+mn-lt"/>
          <a:ea typeface="+mn-ea"/>
          <a:cs typeface="+mn-cs"/>
        </a:defRPr>
      </a:lvl4pPr>
      <a:lvl5pPr marL="2743200" algn="l" defTabSz="1371600" rtl="0" eaLnBrk="1" latinLnBrk="0" hangingPunct="1">
        <a:defRPr sz="2700" kern="1200">
          <a:solidFill>
            <a:schemeClr val="tx1"/>
          </a:solidFill>
          <a:latin typeface="+mn-lt"/>
          <a:ea typeface="+mn-ea"/>
          <a:cs typeface="+mn-cs"/>
        </a:defRPr>
      </a:lvl5pPr>
      <a:lvl6pPr marL="3429000" algn="l" defTabSz="1371600" rtl="0" eaLnBrk="1" latinLnBrk="0" hangingPunct="1">
        <a:defRPr sz="2700" kern="1200">
          <a:solidFill>
            <a:schemeClr val="tx1"/>
          </a:solidFill>
          <a:latin typeface="+mn-lt"/>
          <a:ea typeface="+mn-ea"/>
          <a:cs typeface="+mn-cs"/>
        </a:defRPr>
      </a:lvl6pPr>
      <a:lvl7pPr marL="4114800" algn="l" defTabSz="1371600" rtl="0" eaLnBrk="1" latinLnBrk="0" hangingPunct="1">
        <a:defRPr sz="2700" kern="1200">
          <a:solidFill>
            <a:schemeClr val="tx1"/>
          </a:solidFill>
          <a:latin typeface="+mn-lt"/>
          <a:ea typeface="+mn-ea"/>
          <a:cs typeface="+mn-cs"/>
        </a:defRPr>
      </a:lvl7pPr>
      <a:lvl8pPr marL="4800600" algn="l" defTabSz="1371600" rtl="0" eaLnBrk="1" latinLnBrk="0" hangingPunct="1">
        <a:defRPr sz="2700" kern="1200">
          <a:solidFill>
            <a:schemeClr val="tx1"/>
          </a:solidFill>
          <a:latin typeface="+mn-lt"/>
          <a:ea typeface="+mn-ea"/>
          <a:cs typeface="+mn-cs"/>
        </a:defRPr>
      </a:lvl8pPr>
      <a:lvl9pPr marL="5486400" algn="l" defTabSz="1371600" rtl="0" eaLnBrk="1" latinLnBrk="0" hangingPunct="1">
        <a:defRPr sz="2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8.svg"/></Relationships>
</file>

<file path=ppt/slides/_rels/slide10.xml.rels><?xml version="1.0" encoding="UTF-8" standalone="yes"?>
<Relationships xmlns="http://schemas.openxmlformats.org/package/2006/relationships"><Relationship Id="rId3" Type="http://schemas.openxmlformats.org/officeDocument/2006/relationships/image" Target="../media/image50.svg"/><Relationship Id="rId2" Type="http://schemas.openxmlformats.org/officeDocument/2006/relationships/image" Target="../media/image4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52.svg"/><Relationship Id="rId7" Type="http://schemas.openxmlformats.org/officeDocument/2006/relationships/image" Target="../media/image56.svg"/><Relationship Id="rId2" Type="http://schemas.openxmlformats.org/officeDocument/2006/relationships/image" Target="../media/image51.png"/><Relationship Id="rId1" Type="http://schemas.openxmlformats.org/officeDocument/2006/relationships/slideLayout" Target="../slideLayouts/slideLayout7.xml"/><Relationship Id="rId6" Type="http://schemas.openxmlformats.org/officeDocument/2006/relationships/image" Target="../media/image55.png"/><Relationship Id="rId5" Type="http://schemas.openxmlformats.org/officeDocument/2006/relationships/image" Target="../media/image54.svg"/><Relationship Id="rId4" Type="http://schemas.openxmlformats.org/officeDocument/2006/relationships/image" Target="../media/image53.png"/></Relationships>
</file>

<file path=ppt/slides/_rels/slide12.xml.rels><?xml version="1.0" encoding="UTF-8" standalone="yes"?>
<Relationships xmlns="http://schemas.openxmlformats.org/package/2006/relationships"><Relationship Id="rId3" Type="http://schemas.openxmlformats.org/officeDocument/2006/relationships/image" Target="../media/image58.svg"/><Relationship Id="rId2" Type="http://schemas.openxmlformats.org/officeDocument/2006/relationships/image" Target="../media/image57.png"/><Relationship Id="rId1" Type="http://schemas.openxmlformats.org/officeDocument/2006/relationships/slideLayout" Target="../slideLayouts/slideLayout7.xml"/><Relationship Id="rId5" Type="http://schemas.openxmlformats.org/officeDocument/2006/relationships/image" Target="../media/image60.svg"/><Relationship Id="rId4" Type="http://schemas.openxmlformats.org/officeDocument/2006/relationships/image" Target="../media/image59.png"/></Relationships>
</file>

<file path=ppt/slides/_rels/slide13.xml.rels><?xml version="1.0" encoding="UTF-8" standalone="yes"?>
<Relationships xmlns="http://schemas.openxmlformats.org/package/2006/relationships"><Relationship Id="rId3" Type="http://schemas.openxmlformats.org/officeDocument/2006/relationships/image" Target="../media/image62.svg"/><Relationship Id="rId2" Type="http://schemas.openxmlformats.org/officeDocument/2006/relationships/image" Target="../media/image61.png"/><Relationship Id="rId1" Type="http://schemas.openxmlformats.org/officeDocument/2006/relationships/slideLayout" Target="../slideLayouts/slideLayout7.xml"/><Relationship Id="rId5" Type="http://schemas.openxmlformats.org/officeDocument/2006/relationships/image" Target="../media/image64.svg"/><Relationship Id="rId4" Type="http://schemas.openxmlformats.org/officeDocument/2006/relationships/image" Target="../media/image63.png"/></Relationships>
</file>

<file path=ppt/slides/_rels/slide14.xml.rels><?xml version="1.0" encoding="UTF-8" standalone="yes"?>
<Relationships xmlns="http://schemas.openxmlformats.org/package/2006/relationships"><Relationship Id="rId3" Type="http://schemas.openxmlformats.org/officeDocument/2006/relationships/image" Target="../media/image66.svg"/><Relationship Id="rId7" Type="http://schemas.openxmlformats.org/officeDocument/2006/relationships/image" Target="../media/image70.svg"/><Relationship Id="rId2" Type="http://schemas.openxmlformats.org/officeDocument/2006/relationships/image" Target="../media/image65.png"/><Relationship Id="rId1" Type="http://schemas.openxmlformats.org/officeDocument/2006/relationships/slideLayout" Target="../slideLayouts/slideLayout7.xml"/><Relationship Id="rId6" Type="http://schemas.openxmlformats.org/officeDocument/2006/relationships/image" Target="../media/image69.png"/><Relationship Id="rId5" Type="http://schemas.openxmlformats.org/officeDocument/2006/relationships/image" Target="../media/image68.svg"/><Relationship Id="rId4" Type="http://schemas.openxmlformats.org/officeDocument/2006/relationships/image" Target="../media/image67.png"/></Relationships>
</file>

<file path=ppt/slides/_rels/slide15.xml.rels><?xml version="1.0" encoding="UTF-8" standalone="yes"?>
<Relationships xmlns="http://schemas.openxmlformats.org/package/2006/relationships"><Relationship Id="rId8" Type="http://schemas.openxmlformats.org/officeDocument/2006/relationships/image" Target="../media/image75.png"/><Relationship Id="rId13" Type="http://schemas.openxmlformats.org/officeDocument/2006/relationships/image" Target="../media/image44.svg"/><Relationship Id="rId18" Type="http://schemas.openxmlformats.org/officeDocument/2006/relationships/image" Target="../media/image81.png"/><Relationship Id="rId3" Type="http://schemas.openxmlformats.org/officeDocument/2006/relationships/image" Target="../media/image58.svg"/><Relationship Id="rId21" Type="http://schemas.openxmlformats.org/officeDocument/2006/relationships/image" Target="../media/image56.svg"/><Relationship Id="rId7" Type="http://schemas.openxmlformats.org/officeDocument/2006/relationships/image" Target="../media/image74.svg"/><Relationship Id="rId12" Type="http://schemas.openxmlformats.org/officeDocument/2006/relationships/image" Target="../media/image43.png"/><Relationship Id="rId17" Type="http://schemas.openxmlformats.org/officeDocument/2006/relationships/image" Target="../media/image70.svg"/><Relationship Id="rId2" Type="http://schemas.openxmlformats.org/officeDocument/2006/relationships/image" Target="../media/image57.png"/><Relationship Id="rId16" Type="http://schemas.openxmlformats.org/officeDocument/2006/relationships/image" Target="../media/image69.png"/><Relationship Id="rId20" Type="http://schemas.openxmlformats.org/officeDocument/2006/relationships/image" Target="../media/image55.png"/><Relationship Id="rId1" Type="http://schemas.openxmlformats.org/officeDocument/2006/relationships/slideLayout" Target="../slideLayouts/slideLayout7.xml"/><Relationship Id="rId6" Type="http://schemas.openxmlformats.org/officeDocument/2006/relationships/image" Target="../media/image73.png"/><Relationship Id="rId11" Type="http://schemas.openxmlformats.org/officeDocument/2006/relationships/image" Target="../media/image78.svg"/><Relationship Id="rId5" Type="http://schemas.openxmlformats.org/officeDocument/2006/relationships/image" Target="../media/image72.svg"/><Relationship Id="rId15" Type="http://schemas.openxmlformats.org/officeDocument/2006/relationships/image" Target="../media/image80.svg"/><Relationship Id="rId23" Type="http://schemas.openxmlformats.org/officeDocument/2006/relationships/image" Target="../media/image48.svg"/><Relationship Id="rId10" Type="http://schemas.openxmlformats.org/officeDocument/2006/relationships/image" Target="../media/image77.png"/><Relationship Id="rId19" Type="http://schemas.openxmlformats.org/officeDocument/2006/relationships/image" Target="../media/image82.svg"/><Relationship Id="rId4" Type="http://schemas.openxmlformats.org/officeDocument/2006/relationships/image" Target="../media/image71.png"/><Relationship Id="rId9" Type="http://schemas.openxmlformats.org/officeDocument/2006/relationships/image" Target="../media/image76.svg"/><Relationship Id="rId14" Type="http://schemas.openxmlformats.org/officeDocument/2006/relationships/image" Target="../media/image79.png"/><Relationship Id="rId22" Type="http://schemas.openxmlformats.org/officeDocument/2006/relationships/image" Target="../media/image47.png"/></Relationships>
</file>

<file path=ppt/slides/_rels/slide2.xml.rels><?xml version="1.0" encoding="UTF-8" standalone="yes"?>
<Relationships xmlns="http://schemas.openxmlformats.org/package/2006/relationships"><Relationship Id="rId3" Type="http://schemas.openxmlformats.org/officeDocument/2006/relationships/image" Target="../media/image10.svg"/><Relationship Id="rId7" Type="http://schemas.openxmlformats.org/officeDocument/2006/relationships/image" Target="../media/image14.svg"/><Relationship Id="rId2" Type="http://schemas.openxmlformats.org/officeDocument/2006/relationships/image" Target="../media/image9.png"/><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12.svg"/><Relationship Id="rId4" Type="http://schemas.openxmlformats.org/officeDocument/2006/relationships/image" Target="../media/image11.png"/></Relationships>
</file>

<file path=ppt/slides/_rels/slide3.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7.xml"/><Relationship Id="rId5" Type="http://schemas.openxmlformats.org/officeDocument/2006/relationships/image" Target="../media/image18.svg"/><Relationship Id="rId4" Type="http://schemas.openxmlformats.org/officeDocument/2006/relationships/image" Target="../media/image17.png"/></Relationships>
</file>

<file path=ppt/slides/_rels/slide4.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0.svg"/><Relationship Id="rId7" Type="http://schemas.openxmlformats.org/officeDocument/2006/relationships/image" Target="../media/image24.svg"/><Relationship Id="rId2" Type="http://schemas.openxmlformats.org/officeDocument/2006/relationships/image" Target="../media/image19.png"/><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22.svg"/><Relationship Id="rId4" Type="http://schemas.openxmlformats.org/officeDocument/2006/relationships/image" Target="../media/image21.png"/><Relationship Id="rId9" Type="http://schemas.openxmlformats.org/officeDocument/2006/relationships/image" Target="../media/image26.svg"/></Relationships>
</file>

<file path=ppt/slides/_rels/slide5.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28.svg"/><Relationship Id="rId7" Type="http://schemas.openxmlformats.org/officeDocument/2006/relationships/image" Target="../media/image32.svg"/><Relationship Id="rId2" Type="http://schemas.openxmlformats.org/officeDocument/2006/relationships/image" Target="../media/image27.png"/><Relationship Id="rId1" Type="http://schemas.openxmlformats.org/officeDocument/2006/relationships/slideLayout" Target="../slideLayouts/slideLayout7.xml"/><Relationship Id="rId6" Type="http://schemas.openxmlformats.org/officeDocument/2006/relationships/image" Target="../media/image31.png"/><Relationship Id="rId5" Type="http://schemas.openxmlformats.org/officeDocument/2006/relationships/image" Target="../media/image30.svg"/><Relationship Id="rId4" Type="http://schemas.openxmlformats.org/officeDocument/2006/relationships/image" Target="../media/image29.png"/><Relationship Id="rId9" Type="http://schemas.openxmlformats.org/officeDocument/2006/relationships/image" Target="../media/image34.svg"/></Relationships>
</file>

<file path=ppt/slides/_rels/slide6.xml.rels><?xml version="1.0" encoding="UTF-8" standalone="yes"?>
<Relationships xmlns="http://schemas.openxmlformats.org/package/2006/relationships"><Relationship Id="rId8" Type="http://schemas.openxmlformats.org/officeDocument/2006/relationships/image" Target="../media/image41.png"/><Relationship Id="rId3" Type="http://schemas.openxmlformats.org/officeDocument/2006/relationships/image" Target="../media/image36.svg"/><Relationship Id="rId7" Type="http://schemas.openxmlformats.org/officeDocument/2006/relationships/image" Target="../media/image40.svg"/><Relationship Id="rId2" Type="http://schemas.openxmlformats.org/officeDocument/2006/relationships/image" Target="../media/image35.png"/><Relationship Id="rId1" Type="http://schemas.openxmlformats.org/officeDocument/2006/relationships/slideLayout" Target="../slideLayouts/slideLayout7.xml"/><Relationship Id="rId6" Type="http://schemas.openxmlformats.org/officeDocument/2006/relationships/image" Target="../media/image39.png"/><Relationship Id="rId11" Type="http://schemas.openxmlformats.org/officeDocument/2006/relationships/image" Target="../media/image44.svg"/><Relationship Id="rId5" Type="http://schemas.openxmlformats.org/officeDocument/2006/relationships/image" Target="../media/image38.svg"/><Relationship Id="rId10" Type="http://schemas.openxmlformats.org/officeDocument/2006/relationships/image" Target="../media/image43.png"/><Relationship Id="rId4" Type="http://schemas.openxmlformats.org/officeDocument/2006/relationships/image" Target="../media/image37.png"/><Relationship Id="rId9" Type="http://schemas.openxmlformats.org/officeDocument/2006/relationships/image" Target="../media/image42.svg"/></Relationships>
</file>

<file path=ppt/slides/_rels/slide7.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46.svg"/><Relationship Id="rId2" Type="http://schemas.openxmlformats.org/officeDocument/2006/relationships/image" Target="../media/image45.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48.svg"/><Relationship Id="rId2" Type="http://schemas.openxmlformats.org/officeDocument/2006/relationships/image" Target="../media/image47.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1D242C"/>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753580" y="306459"/>
            <a:ext cx="11925642" cy="9674081"/>
          </a:xfrm>
          <a:prstGeom prst="rect">
            <a:avLst/>
          </a:prstGeom>
        </p:spPr>
      </p:pic>
      <p:sp>
        <p:nvSpPr>
          <p:cNvPr id="3" name="TextBox 3"/>
          <p:cNvSpPr txBox="1"/>
          <p:nvPr/>
        </p:nvSpPr>
        <p:spPr>
          <a:xfrm>
            <a:off x="4150511" y="3648102"/>
            <a:ext cx="7427306" cy="3344037"/>
          </a:xfrm>
          <a:prstGeom prst="rect">
            <a:avLst/>
          </a:prstGeom>
        </p:spPr>
        <p:txBody>
          <a:bodyPr lIns="0" tIns="0" rIns="0" bIns="0" rtlCol="0" anchor="t">
            <a:spAutoFit/>
          </a:bodyPr>
          <a:lstStyle/>
          <a:p>
            <a:pPr marL="0" lvl="0" indent="0" algn="ctr">
              <a:lnSpc>
                <a:spcPts val="8783"/>
              </a:lnSpc>
            </a:pPr>
            <a:r>
              <a:rPr lang="en-US" sz="7199" spc="143">
                <a:solidFill>
                  <a:srgbClr val="1D242C"/>
                </a:solidFill>
                <a:latin typeface="Cerebri Bold"/>
              </a:rPr>
              <a:t>THUẬT TOÁN TÌM KIẾM THEO CHIỀU SÂU</a:t>
            </a:r>
          </a:p>
        </p:txBody>
      </p:sp>
      <p:pic>
        <p:nvPicPr>
          <p:cNvPr id="4" name="Picture 4"/>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3055507" y="5329645"/>
            <a:ext cx="4650895" cy="4650895"/>
          </a:xfrm>
          <a:prstGeom prst="rect">
            <a:avLst/>
          </a:prstGeom>
        </p:spPr>
      </p:pic>
      <p:pic>
        <p:nvPicPr>
          <p:cNvPr id="5" name="Picture 5"/>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3055507" y="306459"/>
            <a:ext cx="4651209" cy="4651209"/>
          </a:xfrm>
          <a:prstGeom prst="rect">
            <a:avLst/>
          </a:prstGeom>
        </p:spPr>
      </p:pic>
      <p:pic>
        <p:nvPicPr>
          <p:cNvPr id="6" name="Picture 6"/>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a:stretch>
            <a:fillRect/>
          </a:stretch>
        </p:blipFill>
        <p:spPr>
          <a:xfrm>
            <a:off x="9144000" y="8262428"/>
            <a:ext cx="2791885" cy="127411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1D242C"/>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0972800" y="8204958"/>
            <a:ext cx="7315200" cy="2021655"/>
          </a:xfrm>
          <a:prstGeom prst="rect">
            <a:avLst/>
          </a:prstGeom>
        </p:spPr>
      </p:pic>
      <p:pic>
        <p:nvPicPr>
          <p:cNvPr id="3" name="Picture 3"/>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10800000">
            <a:off x="0" y="153170"/>
            <a:ext cx="7315200" cy="2021655"/>
          </a:xfrm>
          <a:prstGeom prst="rect">
            <a:avLst/>
          </a:prstGeom>
        </p:spPr>
      </p:pic>
      <p:pic>
        <p:nvPicPr>
          <p:cNvPr id="4" name="Picture 4"/>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5400000">
            <a:off x="13525615" y="5558186"/>
            <a:ext cx="7315200" cy="2021655"/>
          </a:xfrm>
          <a:prstGeom prst="rect">
            <a:avLst/>
          </a:prstGeom>
        </p:spPr>
      </p:pic>
      <p:pic>
        <p:nvPicPr>
          <p:cNvPr id="5" name="Picture 5"/>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5400000">
            <a:off x="-2552815" y="2799942"/>
            <a:ext cx="7315200" cy="2021655"/>
          </a:xfrm>
          <a:prstGeom prst="rect">
            <a:avLst/>
          </a:prstGeom>
        </p:spPr>
      </p:pic>
      <p:sp>
        <p:nvSpPr>
          <p:cNvPr id="6" name="TextBox 6"/>
          <p:cNvSpPr txBox="1"/>
          <p:nvPr/>
        </p:nvSpPr>
        <p:spPr>
          <a:xfrm>
            <a:off x="7697652" y="1030605"/>
            <a:ext cx="9093186" cy="714375"/>
          </a:xfrm>
          <a:prstGeom prst="rect">
            <a:avLst/>
          </a:prstGeom>
        </p:spPr>
        <p:txBody>
          <a:bodyPr lIns="0" tIns="0" rIns="0" bIns="0" rtlCol="0" anchor="t">
            <a:spAutoFit/>
          </a:bodyPr>
          <a:lstStyle/>
          <a:p>
            <a:pPr algn="ctr">
              <a:lnSpc>
                <a:spcPts val="5549"/>
              </a:lnSpc>
            </a:pPr>
            <a:r>
              <a:rPr lang="en-US" sz="4999" spc="249">
                <a:solidFill>
                  <a:srgbClr val="F5F5EF"/>
                </a:solidFill>
                <a:latin typeface="Cerebri Bold"/>
              </a:rPr>
              <a:t>ĐỘ PHỨC TẠP</a:t>
            </a:r>
          </a:p>
        </p:txBody>
      </p:sp>
      <p:sp>
        <p:nvSpPr>
          <p:cNvPr id="7" name="TextBox 7"/>
          <p:cNvSpPr txBox="1"/>
          <p:nvPr/>
        </p:nvSpPr>
        <p:spPr>
          <a:xfrm>
            <a:off x="2519804" y="2662810"/>
            <a:ext cx="3182105" cy="497205"/>
          </a:xfrm>
          <a:prstGeom prst="rect">
            <a:avLst/>
          </a:prstGeom>
        </p:spPr>
        <p:txBody>
          <a:bodyPr lIns="0" tIns="0" rIns="0" bIns="0" rtlCol="0" anchor="t">
            <a:spAutoFit/>
          </a:bodyPr>
          <a:lstStyle/>
          <a:p>
            <a:pPr algn="ctr">
              <a:lnSpc>
                <a:spcPts val="3884"/>
              </a:lnSpc>
            </a:pPr>
            <a:r>
              <a:rPr lang="en-US" sz="3499" spc="174">
                <a:solidFill>
                  <a:srgbClr val="8CB9C4"/>
                </a:solidFill>
                <a:latin typeface="Cerebri Bold"/>
              </a:rPr>
              <a:t>THỜI GIAN </a:t>
            </a:r>
          </a:p>
        </p:txBody>
      </p:sp>
      <p:sp>
        <p:nvSpPr>
          <p:cNvPr id="8" name="TextBox 8"/>
          <p:cNvSpPr txBox="1"/>
          <p:nvPr/>
        </p:nvSpPr>
        <p:spPr>
          <a:xfrm>
            <a:off x="2525666" y="3444814"/>
            <a:ext cx="11896679" cy="1086486"/>
          </a:xfrm>
          <a:prstGeom prst="rect">
            <a:avLst/>
          </a:prstGeom>
        </p:spPr>
        <p:txBody>
          <a:bodyPr lIns="0" tIns="0" rIns="0" bIns="0" rtlCol="0" anchor="t">
            <a:spAutoFit/>
          </a:bodyPr>
          <a:lstStyle/>
          <a:p>
            <a:pPr marL="0" lvl="0" indent="0">
              <a:lnSpc>
                <a:spcPts val="4479"/>
              </a:lnSpc>
              <a:spcBef>
                <a:spcPct val="0"/>
              </a:spcBef>
            </a:pPr>
            <a:r>
              <a:rPr lang="en-US" sz="2799" spc="55">
                <a:solidFill>
                  <a:srgbClr val="F5F5EF"/>
                </a:solidFill>
                <a:latin typeface="Cerebri"/>
              </a:rPr>
              <a:t>Độ phức tạp về thời gian của DFS thực sự phụ thuộc vào cấu trúc dữ liệu được sử dụng để biểu diễn đồ thị.</a:t>
            </a:r>
          </a:p>
        </p:txBody>
      </p:sp>
      <p:sp>
        <p:nvSpPr>
          <p:cNvPr id="9" name="TextBox 9"/>
          <p:cNvSpPr txBox="1"/>
          <p:nvPr/>
        </p:nvSpPr>
        <p:spPr>
          <a:xfrm>
            <a:off x="12009271" y="7475161"/>
            <a:ext cx="3783152" cy="497205"/>
          </a:xfrm>
          <a:prstGeom prst="rect">
            <a:avLst/>
          </a:prstGeom>
        </p:spPr>
        <p:txBody>
          <a:bodyPr lIns="0" tIns="0" rIns="0" bIns="0" rtlCol="0" anchor="t">
            <a:spAutoFit/>
          </a:bodyPr>
          <a:lstStyle/>
          <a:p>
            <a:pPr algn="ctr">
              <a:lnSpc>
                <a:spcPts val="3884"/>
              </a:lnSpc>
            </a:pPr>
            <a:r>
              <a:rPr lang="en-US" sz="3499" spc="174">
                <a:solidFill>
                  <a:srgbClr val="8CB9C4"/>
                </a:solidFill>
                <a:latin typeface="Cerebri Bold"/>
              </a:rPr>
              <a:t>KHÔNG GIAN </a:t>
            </a:r>
          </a:p>
        </p:txBody>
      </p:sp>
      <p:sp>
        <p:nvSpPr>
          <p:cNvPr id="10" name="TextBox 10"/>
          <p:cNvSpPr txBox="1"/>
          <p:nvPr/>
        </p:nvSpPr>
        <p:spPr>
          <a:xfrm>
            <a:off x="1953901" y="5499040"/>
            <a:ext cx="13838522" cy="2210436"/>
          </a:xfrm>
          <a:prstGeom prst="rect">
            <a:avLst/>
          </a:prstGeom>
        </p:spPr>
        <p:txBody>
          <a:bodyPr lIns="0" tIns="0" rIns="0" bIns="0" rtlCol="0" anchor="t">
            <a:spAutoFit/>
          </a:bodyPr>
          <a:lstStyle/>
          <a:p>
            <a:pPr algn="r">
              <a:lnSpc>
                <a:spcPts val="4479"/>
              </a:lnSpc>
            </a:pPr>
            <a:r>
              <a:rPr lang="en-US" sz="2799" spc="55">
                <a:solidFill>
                  <a:srgbClr val="F5F5EF"/>
                </a:solidFill>
                <a:latin typeface="Cerebri"/>
              </a:rPr>
              <a:t>Vì DFS sử dụng một stack để theo dõi tới nút cuối cùng được duyệt nên trong trường hợp xấu nhất, stack có thể chiếm tối đa kích thước của các nút(đỉnh) trong đồ thị. Do đó, độ phức tạp không gian là O(V).</a:t>
            </a:r>
          </a:p>
          <a:p>
            <a:pPr marL="0" lvl="0" indent="0" algn="r">
              <a:lnSpc>
                <a:spcPts val="4479"/>
              </a:lnSpc>
              <a:spcBef>
                <a:spcPct val="0"/>
              </a:spcBef>
            </a:pPr>
            <a:endParaRPr lang="en-US" sz="2799" spc="55">
              <a:solidFill>
                <a:srgbClr val="F5F5EF"/>
              </a:solidFill>
              <a:latin typeface="Cerebri"/>
            </a:endParaRPr>
          </a:p>
        </p:txBody>
      </p:sp>
    </p:spTree>
  </p:cSld>
  <p:clrMapOvr>
    <a:masterClrMapping/>
  </p:clrMapOvr>
  <p:transition spd="slow">
    <p:wipe/>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accel="20000" fill="hold" grpId="0" nodeType="withEffect" p14:presetBounceEnd="80000">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14:bounceEnd="80000">
                                          <p:cBhvr additive="base">
                                            <p:cTn id="7" dur="1500" fill="hold"/>
                                            <p:tgtEl>
                                              <p:spTgt spid="8"/>
                                            </p:tgtEl>
                                            <p:attrNameLst>
                                              <p:attrName>ppt_x</p:attrName>
                                            </p:attrNameLst>
                                          </p:cBhvr>
                                          <p:tavLst>
                                            <p:tav tm="0">
                                              <p:val>
                                                <p:strVal val="0-#ppt_w/2"/>
                                              </p:val>
                                            </p:tav>
                                            <p:tav tm="100000">
                                              <p:val>
                                                <p:strVal val="#ppt_x"/>
                                              </p:val>
                                            </p:tav>
                                          </p:tavLst>
                                        </p:anim>
                                        <p:anim calcmode="lin" valueType="num" p14:bounceEnd="80000">
                                          <p:cBhvr additive="base">
                                            <p:cTn id="8" dur="1500" fill="hold"/>
                                            <p:tgtEl>
                                              <p:spTgt spid="8"/>
                                            </p:tgtEl>
                                            <p:attrNameLst>
                                              <p:attrName>ppt_y</p:attrName>
                                            </p:attrNameLst>
                                          </p:cBhvr>
                                          <p:tavLst>
                                            <p:tav tm="0">
                                              <p:val>
                                                <p:strVal val="#ppt_y"/>
                                              </p:val>
                                            </p:tav>
                                            <p:tav tm="100000">
                                              <p:val>
                                                <p:strVal val="#ppt_y"/>
                                              </p:val>
                                            </p:tav>
                                          </p:tavLst>
                                        </p:anim>
                                      </p:childTnLst>
                                    </p:cTn>
                                  </p:par>
                                  <p:par>
                                    <p:cTn id="9" presetID="2" presetClass="entr" presetSubtype="2" accel="20000" fill="hold" grpId="0" nodeType="withEffect" p14:presetBounceEnd="80000">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14:bounceEnd="80000">
                                          <p:cBhvr additive="base">
                                            <p:cTn id="11" dur="1500" fill="hold"/>
                                            <p:tgtEl>
                                              <p:spTgt spid="10"/>
                                            </p:tgtEl>
                                            <p:attrNameLst>
                                              <p:attrName>ppt_x</p:attrName>
                                            </p:attrNameLst>
                                          </p:cBhvr>
                                          <p:tavLst>
                                            <p:tav tm="0">
                                              <p:val>
                                                <p:strVal val="1+#ppt_w/2"/>
                                              </p:val>
                                            </p:tav>
                                            <p:tav tm="100000">
                                              <p:val>
                                                <p:strVal val="#ppt_x"/>
                                              </p:val>
                                            </p:tav>
                                          </p:tavLst>
                                        </p:anim>
                                        <p:anim calcmode="lin" valueType="num" p14:bounceEnd="80000">
                                          <p:cBhvr additive="base">
                                            <p:cTn id="12" dur="1500" fill="hold"/>
                                            <p:tgtEl>
                                              <p:spTgt spid="10"/>
                                            </p:tgtEl>
                                            <p:attrNameLst>
                                              <p:attrName>ppt_y</p:attrName>
                                            </p:attrNameLst>
                                          </p:cBhvr>
                                          <p:tavLst>
                                            <p:tav tm="0">
                                              <p:val>
                                                <p:strVal val="#ppt_y"/>
                                              </p:val>
                                            </p:tav>
                                            <p:tav tm="100000">
                                              <p:val>
                                                <p:strVal val="#ppt_y"/>
                                              </p:val>
                                            </p:tav>
                                          </p:tavLst>
                                        </p:anim>
                                      </p:childTnLst>
                                    </p:cTn>
                                  </p:par>
                                  <p:par>
                                    <p:cTn id="13" presetID="2" presetClass="entr" presetSubtype="2" accel="20000" fill="hold" grpId="0" nodeType="withEffect" p14:presetBounceEnd="80000">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14:bounceEnd="80000">
                                          <p:cBhvr additive="base">
                                            <p:cTn id="15" dur="1500" fill="hold"/>
                                            <p:tgtEl>
                                              <p:spTgt spid="9"/>
                                            </p:tgtEl>
                                            <p:attrNameLst>
                                              <p:attrName>ppt_x</p:attrName>
                                            </p:attrNameLst>
                                          </p:cBhvr>
                                          <p:tavLst>
                                            <p:tav tm="0">
                                              <p:val>
                                                <p:strVal val="1+#ppt_w/2"/>
                                              </p:val>
                                            </p:tav>
                                            <p:tav tm="100000">
                                              <p:val>
                                                <p:strVal val="#ppt_x"/>
                                              </p:val>
                                            </p:tav>
                                          </p:tavLst>
                                        </p:anim>
                                        <p:anim calcmode="lin" valueType="num" p14:bounceEnd="80000">
                                          <p:cBhvr additive="base">
                                            <p:cTn id="16" dur="1500" fill="hold"/>
                                            <p:tgtEl>
                                              <p:spTgt spid="9"/>
                                            </p:tgtEl>
                                            <p:attrNameLst>
                                              <p:attrName>ppt_y</p:attrName>
                                            </p:attrNameLst>
                                          </p:cBhvr>
                                          <p:tavLst>
                                            <p:tav tm="0">
                                              <p:val>
                                                <p:strVal val="#ppt_y"/>
                                              </p:val>
                                            </p:tav>
                                            <p:tav tm="100000">
                                              <p:val>
                                                <p:strVal val="#ppt_y"/>
                                              </p:val>
                                            </p:tav>
                                          </p:tavLst>
                                        </p:anim>
                                      </p:childTnLst>
                                    </p:cTn>
                                  </p:par>
                                  <p:par>
                                    <p:cTn id="17" presetID="2" presetClass="entr" presetSubtype="8" accel="20000" fill="hold" grpId="0" nodeType="withEffect" p14:presetBounceEnd="80000">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14:bounceEnd="80000">
                                          <p:cBhvr additive="base">
                                            <p:cTn id="19" dur="1500" fill="hold"/>
                                            <p:tgtEl>
                                              <p:spTgt spid="7"/>
                                            </p:tgtEl>
                                            <p:attrNameLst>
                                              <p:attrName>ppt_x</p:attrName>
                                            </p:attrNameLst>
                                          </p:cBhvr>
                                          <p:tavLst>
                                            <p:tav tm="0">
                                              <p:val>
                                                <p:strVal val="0-#ppt_w/2"/>
                                              </p:val>
                                            </p:tav>
                                            <p:tav tm="100000">
                                              <p:val>
                                                <p:strVal val="#ppt_x"/>
                                              </p:val>
                                            </p:tav>
                                          </p:tavLst>
                                        </p:anim>
                                        <p:anim calcmode="lin" valueType="num" p14:bounceEnd="80000">
                                          <p:cBhvr additive="base">
                                            <p:cTn id="20" dur="1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0"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accel="2000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1500" fill="hold"/>
                                            <p:tgtEl>
                                              <p:spTgt spid="8"/>
                                            </p:tgtEl>
                                            <p:attrNameLst>
                                              <p:attrName>ppt_x</p:attrName>
                                            </p:attrNameLst>
                                          </p:cBhvr>
                                          <p:tavLst>
                                            <p:tav tm="0">
                                              <p:val>
                                                <p:strVal val="0-#ppt_w/2"/>
                                              </p:val>
                                            </p:tav>
                                            <p:tav tm="100000">
                                              <p:val>
                                                <p:strVal val="#ppt_x"/>
                                              </p:val>
                                            </p:tav>
                                          </p:tavLst>
                                        </p:anim>
                                        <p:anim calcmode="lin" valueType="num">
                                          <p:cBhvr additive="base">
                                            <p:cTn id="8" dur="1500" fill="hold"/>
                                            <p:tgtEl>
                                              <p:spTgt spid="8"/>
                                            </p:tgtEl>
                                            <p:attrNameLst>
                                              <p:attrName>ppt_y</p:attrName>
                                            </p:attrNameLst>
                                          </p:cBhvr>
                                          <p:tavLst>
                                            <p:tav tm="0">
                                              <p:val>
                                                <p:strVal val="#ppt_y"/>
                                              </p:val>
                                            </p:tav>
                                            <p:tav tm="100000">
                                              <p:val>
                                                <p:strVal val="#ppt_y"/>
                                              </p:val>
                                            </p:tav>
                                          </p:tavLst>
                                        </p:anim>
                                      </p:childTnLst>
                                    </p:cTn>
                                  </p:par>
                                  <p:par>
                                    <p:cTn id="9" presetID="2" presetClass="entr" presetSubtype="2" accel="2000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1500" fill="hold"/>
                                            <p:tgtEl>
                                              <p:spTgt spid="10"/>
                                            </p:tgtEl>
                                            <p:attrNameLst>
                                              <p:attrName>ppt_x</p:attrName>
                                            </p:attrNameLst>
                                          </p:cBhvr>
                                          <p:tavLst>
                                            <p:tav tm="0">
                                              <p:val>
                                                <p:strVal val="1+#ppt_w/2"/>
                                              </p:val>
                                            </p:tav>
                                            <p:tav tm="100000">
                                              <p:val>
                                                <p:strVal val="#ppt_x"/>
                                              </p:val>
                                            </p:tav>
                                          </p:tavLst>
                                        </p:anim>
                                        <p:anim calcmode="lin" valueType="num">
                                          <p:cBhvr additive="base">
                                            <p:cTn id="12" dur="1500" fill="hold"/>
                                            <p:tgtEl>
                                              <p:spTgt spid="10"/>
                                            </p:tgtEl>
                                            <p:attrNameLst>
                                              <p:attrName>ppt_y</p:attrName>
                                            </p:attrNameLst>
                                          </p:cBhvr>
                                          <p:tavLst>
                                            <p:tav tm="0">
                                              <p:val>
                                                <p:strVal val="#ppt_y"/>
                                              </p:val>
                                            </p:tav>
                                            <p:tav tm="100000">
                                              <p:val>
                                                <p:strVal val="#ppt_y"/>
                                              </p:val>
                                            </p:tav>
                                          </p:tavLst>
                                        </p:anim>
                                      </p:childTnLst>
                                    </p:cTn>
                                  </p:par>
                                  <p:par>
                                    <p:cTn id="13" presetID="2" presetClass="entr" presetSubtype="2" accel="2000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1500" fill="hold"/>
                                            <p:tgtEl>
                                              <p:spTgt spid="9"/>
                                            </p:tgtEl>
                                            <p:attrNameLst>
                                              <p:attrName>ppt_x</p:attrName>
                                            </p:attrNameLst>
                                          </p:cBhvr>
                                          <p:tavLst>
                                            <p:tav tm="0">
                                              <p:val>
                                                <p:strVal val="1+#ppt_w/2"/>
                                              </p:val>
                                            </p:tav>
                                            <p:tav tm="100000">
                                              <p:val>
                                                <p:strVal val="#ppt_x"/>
                                              </p:val>
                                            </p:tav>
                                          </p:tavLst>
                                        </p:anim>
                                        <p:anim calcmode="lin" valueType="num">
                                          <p:cBhvr additive="base">
                                            <p:cTn id="16" dur="1500" fill="hold"/>
                                            <p:tgtEl>
                                              <p:spTgt spid="9"/>
                                            </p:tgtEl>
                                            <p:attrNameLst>
                                              <p:attrName>ppt_y</p:attrName>
                                            </p:attrNameLst>
                                          </p:cBhvr>
                                          <p:tavLst>
                                            <p:tav tm="0">
                                              <p:val>
                                                <p:strVal val="#ppt_y"/>
                                              </p:val>
                                            </p:tav>
                                            <p:tav tm="100000">
                                              <p:val>
                                                <p:strVal val="#ppt_y"/>
                                              </p:val>
                                            </p:tav>
                                          </p:tavLst>
                                        </p:anim>
                                      </p:childTnLst>
                                    </p:cTn>
                                  </p:par>
                                  <p:par>
                                    <p:cTn id="17" presetID="2" presetClass="entr" presetSubtype="8" accel="2000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1500" fill="hold"/>
                                            <p:tgtEl>
                                              <p:spTgt spid="7"/>
                                            </p:tgtEl>
                                            <p:attrNameLst>
                                              <p:attrName>ppt_x</p:attrName>
                                            </p:attrNameLst>
                                          </p:cBhvr>
                                          <p:tavLst>
                                            <p:tav tm="0">
                                              <p:val>
                                                <p:strVal val="0-#ppt_w/2"/>
                                              </p:val>
                                            </p:tav>
                                            <p:tav tm="100000">
                                              <p:val>
                                                <p:strVal val="#ppt_x"/>
                                              </p:val>
                                            </p:tav>
                                          </p:tavLst>
                                        </p:anim>
                                        <p:anim calcmode="lin" valueType="num">
                                          <p:cBhvr additive="base">
                                            <p:cTn id="20" dur="1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0" grpId="0"/>
        </p:bldLst>
      </p:timing>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5F5EF"/>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709127" y="1441047"/>
            <a:ext cx="7404905" cy="7404905"/>
          </a:xfrm>
          <a:prstGeom prst="rect">
            <a:avLst/>
          </a:prstGeom>
        </p:spPr>
      </p:pic>
      <p:pic>
        <p:nvPicPr>
          <p:cNvPr id="3" name="Picture 3"/>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4670341" y="-2416261"/>
            <a:ext cx="4114800" cy="4114800"/>
          </a:xfrm>
          <a:prstGeom prst="rect">
            <a:avLst/>
          </a:prstGeom>
        </p:spPr>
      </p:pic>
      <p:pic>
        <p:nvPicPr>
          <p:cNvPr id="4" name="Picture 4"/>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4670341" y="7705443"/>
            <a:ext cx="4114800" cy="4114800"/>
          </a:xfrm>
          <a:prstGeom prst="rect">
            <a:avLst/>
          </a:prstGeom>
        </p:spPr>
      </p:pic>
      <p:grpSp>
        <p:nvGrpSpPr>
          <p:cNvPr id="5" name="Group 5"/>
          <p:cNvGrpSpPr/>
          <p:nvPr/>
        </p:nvGrpSpPr>
        <p:grpSpPr>
          <a:xfrm>
            <a:off x="8618543" y="4076981"/>
            <a:ext cx="9669457" cy="2133038"/>
            <a:chOff x="0" y="0"/>
            <a:chExt cx="12892610" cy="2844051"/>
          </a:xfrm>
        </p:grpSpPr>
        <p:sp>
          <p:nvSpPr>
            <p:cNvPr id="6" name="TextBox 6"/>
            <p:cNvSpPr txBox="1"/>
            <p:nvPr/>
          </p:nvSpPr>
          <p:spPr>
            <a:xfrm>
              <a:off x="0" y="1156218"/>
              <a:ext cx="12093532" cy="1687833"/>
            </a:xfrm>
            <a:prstGeom prst="rect">
              <a:avLst/>
            </a:prstGeom>
          </p:spPr>
          <p:txBody>
            <a:bodyPr lIns="0" tIns="0" rIns="0" bIns="0" rtlCol="0" anchor="t">
              <a:spAutoFit/>
            </a:bodyPr>
            <a:lstStyle/>
            <a:p>
              <a:pPr marL="0" lvl="0" indent="0" algn="l">
                <a:lnSpc>
                  <a:spcPts val="5279"/>
                </a:lnSpc>
                <a:spcBef>
                  <a:spcPct val="0"/>
                </a:spcBef>
              </a:pPr>
              <a:r>
                <a:rPr lang="en-US" sz="3299" spc="65">
                  <a:solidFill>
                    <a:srgbClr val="1D242C"/>
                  </a:solidFill>
                  <a:latin typeface="Cerebri"/>
                </a:rPr>
                <a:t>Sử dụng thuật toán vào việc kiểm tra xem đồ thị có phải là đồ thị hai phía hay không.</a:t>
              </a:r>
            </a:p>
          </p:txBody>
        </p:sp>
        <p:sp>
          <p:nvSpPr>
            <p:cNvPr id="7" name="TextBox 7"/>
            <p:cNvSpPr txBox="1"/>
            <p:nvPr/>
          </p:nvSpPr>
          <p:spPr>
            <a:xfrm>
              <a:off x="0" y="47625"/>
              <a:ext cx="12892610" cy="859155"/>
            </a:xfrm>
            <a:prstGeom prst="rect">
              <a:avLst/>
            </a:prstGeom>
          </p:spPr>
          <p:txBody>
            <a:bodyPr lIns="0" tIns="0" rIns="0" bIns="0" rtlCol="0" anchor="t">
              <a:spAutoFit/>
            </a:bodyPr>
            <a:lstStyle/>
            <a:p>
              <a:pPr>
                <a:lnSpc>
                  <a:spcPts val="4995"/>
                </a:lnSpc>
              </a:pPr>
              <a:r>
                <a:rPr lang="en-US" sz="4500" spc="225">
                  <a:solidFill>
                    <a:srgbClr val="1D242C"/>
                  </a:solidFill>
                  <a:latin typeface="Cerebri Bold"/>
                </a:rPr>
                <a:t>III. ỨNG DỤNG THUẬT TOÁN</a:t>
              </a:r>
            </a:p>
          </p:txBody>
        </p:sp>
      </p:gr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1D242C"/>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3355248" y="7412353"/>
            <a:ext cx="6229896" cy="6229896"/>
          </a:xfrm>
          <a:prstGeom prst="rect">
            <a:avLst/>
          </a:prstGeom>
        </p:spPr>
      </p:pic>
      <p:pic>
        <p:nvPicPr>
          <p:cNvPr id="3" name="Picture 3"/>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3355248" y="-3355248"/>
            <a:ext cx="6229896" cy="6229896"/>
          </a:xfrm>
          <a:prstGeom prst="rect">
            <a:avLst/>
          </a:prstGeom>
        </p:spPr>
      </p:pic>
      <p:pic>
        <p:nvPicPr>
          <p:cNvPr id="4" name="Picture 4"/>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5417758" y="7181324"/>
            <a:ext cx="6225491" cy="6225491"/>
          </a:xfrm>
          <a:prstGeom prst="rect">
            <a:avLst/>
          </a:prstGeom>
        </p:spPr>
      </p:pic>
      <p:pic>
        <p:nvPicPr>
          <p:cNvPr id="5" name="Picture 5"/>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5417758" y="-3287437"/>
            <a:ext cx="6225491" cy="6225491"/>
          </a:xfrm>
          <a:prstGeom prst="rect">
            <a:avLst/>
          </a:prstGeom>
        </p:spPr>
      </p:pic>
      <p:pic>
        <p:nvPicPr>
          <p:cNvPr id="6" name="Picture 6"/>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0" y="4230048"/>
            <a:ext cx="1826905" cy="1826905"/>
          </a:xfrm>
          <a:prstGeom prst="rect">
            <a:avLst/>
          </a:prstGeom>
        </p:spPr>
      </p:pic>
      <p:pic>
        <p:nvPicPr>
          <p:cNvPr id="7" name="Picture 7"/>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6345848" y="4230048"/>
            <a:ext cx="1826905" cy="1826905"/>
          </a:xfrm>
          <a:prstGeom prst="rect">
            <a:avLst/>
          </a:prstGeom>
        </p:spPr>
      </p:pic>
      <p:sp>
        <p:nvSpPr>
          <p:cNvPr id="8" name="TextBox 8"/>
          <p:cNvSpPr txBox="1"/>
          <p:nvPr/>
        </p:nvSpPr>
        <p:spPr>
          <a:xfrm>
            <a:off x="2474258" y="4315703"/>
            <a:ext cx="13682175" cy="2380615"/>
          </a:xfrm>
          <a:prstGeom prst="rect">
            <a:avLst/>
          </a:prstGeom>
        </p:spPr>
        <p:txBody>
          <a:bodyPr lIns="0" tIns="0" rIns="0" bIns="0" rtlCol="0" anchor="t">
            <a:spAutoFit/>
          </a:bodyPr>
          <a:lstStyle/>
          <a:p>
            <a:pPr>
              <a:lnSpc>
                <a:spcPts val="4759"/>
              </a:lnSpc>
            </a:pPr>
            <a:r>
              <a:rPr lang="en-US" sz="3399">
                <a:solidFill>
                  <a:srgbClr val="F5F5EF"/>
                </a:solidFill>
                <a:latin typeface="Noto Sans"/>
              </a:rPr>
              <a:t>Đồ thị hai phía (đồ thị lưỡng phân hay đồ thị hai phần) (bipartite graph) là một đồ thị đặc biệt, trong đó tập các đỉnh có thể được chia thành hai tập không giao nhau thỏa mãn điều kiện không có cạnh nối hai đỉnh bất kỳ thuộc cùng một tập.</a:t>
            </a:r>
          </a:p>
        </p:txBody>
      </p:sp>
      <p:sp>
        <p:nvSpPr>
          <p:cNvPr id="9" name="TextBox 9"/>
          <p:cNvSpPr txBox="1"/>
          <p:nvPr/>
        </p:nvSpPr>
        <p:spPr>
          <a:xfrm>
            <a:off x="3731897" y="2558959"/>
            <a:ext cx="10824205" cy="796290"/>
          </a:xfrm>
          <a:prstGeom prst="rect">
            <a:avLst/>
          </a:prstGeom>
        </p:spPr>
        <p:txBody>
          <a:bodyPr lIns="0" tIns="0" rIns="0" bIns="0" rtlCol="0" anchor="t">
            <a:spAutoFit/>
          </a:bodyPr>
          <a:lstStyle/>
          <a:p>
            <a:pPr>
              <a:lnSpc>
                <a:spcPts val="6104"/>
              </a:lnSpc>
            </a:pPr>
            <a:r>
              <a:rPr lang="en-US" sz="5499" spc="274">
                <a:solidFill>
                  <a:srgbClr val="F5F5EF"/>
                </a:solidFill>
                <a:latin typeface="Cerebri"/>
              </a:rPr>
              <a:t>ĐỊNH NGHĨA ĐỒ THỊ HAI PHÍA</a:t>
            </a:r>
          </a:p>
        </p:txBody>
      </p:sp>
    </p:spTree>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1D242C"/>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5524713" y="299564"/>
            <a:ext cx="11942642" cy="9687871"/>
          </a:xfrm>
          <a:prstGeom prst="rect">
            <a:avLst/>
          </a:prstGeom>
        </p:spPr>
      </p:pic>
      <p:pic>
        <p:nvPicPr>
          <p:cNvPr id="3" name="Picture 3"/>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rot="5400000">
            <a:off x="2812534" y="7670312"/>
            <a:ext cx="1001542" cy="3165795"/>
          </a:xfrm>
          <a:prstGeom prst="rect">
            <a:avLst/>
          </a:prstGeom>
        </p:spPr>
      </p:pic>
      <p:sp>
        <p:nvSpPr>
          <p:cNvPr id="4" name="TextBox 4"/>
          <p:cNvSpPr txBox="1"/>
          <p:nvPr/>
        </p:nvSpPr>
        <p:spPr>
          <a:xfrm>
            <a:off x="381207" y="3615761"/>
            <a:ext cx="4781036" cy="3112628"/>
          </a:xfrm>
          <a:prstGeom prst="rect">
            <a:avLst/>
          </a:prstGeom>
        </p:spPr>
        <p:txBody>
          <a:bodyPr lIns="0" tIns="0" rIns="0" bIns="0" rtlCol="0" anchor="t">
            <a:spAutoFit/>
          </a:bodyPr>
          <a:lstStyle/>
          <a:p>
            <a:pPr algn="ctr">
              <a:lnSpc>
                <a:spcPts val="8126"/>
              </a:lnSpc>
            </a:pPr>
            <a:r>
              <a:rPr lang="en-US" sz="7320" spc="366">
                <a:solidFill>
                  <a:srgbClr val="F5F5EF"/>
                </a:solidFill>
                <a:latin typeface="Cerebri"/>
              </a:rPr>
              <a:t>Ý TƯỞNG VÀ THUẬT TOÁN </a:t>
            </a:r>
          </a:p>
        </p:txBody>
      </p:sp>
      <p:grpSp>
        <p:nvGrpSpPr>
          <p:cNvPr id="5" name="Group 5"/>
          <p:cNvGrpSpPr/>
          <p:nvPr/>
        </p:nvGrpSpPr>
        <p:grpSpPr>
          <a:xfrm>
            <a:off x="8656042" y="1497735"/>
            <a:ext cx="8302533" cy="2015385"/>
            <a:chOff x="0" y="0"/>
            <a:chExt cx="11070043" cy="2687180"/>
          </a:xfrm>
        </p:grpSpPr>
        <p:sp>
          <p:nvSpPr>
            <p:cNvPr id="6" name="TextBox 6"/>
            <p:cNvSpPr txBox="1"/>
            <p:nvPr/>
          </p:nvSpPr>
          <p:spPr>
            <a:xfrm>
              <a:off x="0" y="741962"/>
              <a:ext cx="11070043" cy="1945218"/>
            </a:xfrm>
            <a:prstGeom prst="rect">
              <a:avLst/>
            </a:prstGeom>
          </p:spPr>
          <p:txBody>
            <a:bodyPr lIns="0" tIns="0" rIns="0" bIns="0" rtlCol="0" anchor="t">
              <a:spAutoFit/>
            </a:bodyPr>
            <a:lstStyle/>
            <a:p>
              <a:pPr marL="0" lvl="0" indent="0" algn="l">
                <a:lnSpc>
                  <a:spcPts val="3999"/>
                </a:lnSpc>
                <a:spcBef>
                  <a:spcPct val="0"/>
                </a:spcBef>
              </a:pPr>
              <a:r>
                <a:rPr lang="en-US" sz="2499" spc="49">
                  <a:solidFill>
                    <a:srgbClr val="1D242C"/>
                  </a:solidFill>
                  <a:latin typeface="Cerebri"/>
                </a:rPr>
                <a:t>Thực hiện tô màu đồ thị bằng 2 màu khác nhau sao cho các đỉnh trong một tập hợp được tô cùng màu. Tức là 2 đỉnh kề nhau bất kỳ sẽ được tô 2 màu khác nhau.</a:t>
              </a:r>
            </a:p>
          </p:txBody>
        </p:sp>
        <p:sp>
          <p:nvSpPr>
            <p:cNvPr id="7" name="TextBox 7"/>
            <p:cNvSpPr txBox="1"/>
            <p:nvPr/>
          </p:nvSpPr>
          <p:spPr>
            <a:xfrm>
              <a:off x="0" y="19050"/>
              <a:ext cx="6228382" cy="599694"/>
            </a:xfrm>
            <a:prstGeom prst="rect">
              <a:avLst/>
            </a:prstGeom>
          </p:spPr>
          <p:txBody>
            <a:bodyPr lIns="0" tIns="0" rIns="0" bIns="0" rtlCol="0" anchor="t">
              <a:spAutoFit/>
            </a:bodyPr>
            <a:lstStyle/>
            <a:p>
              <a:pPr>
                <a:lnSpc>
                  <a:spcPts val="3440"/>
                </a:lnSpc>
              </a:pPr>
              <a:r>
                <a:rPr lang="en-US" sz="3099" spc="154">
                  <a:solidFill>
                    <a:srgbClr val="E05142"/>
                  </a:solidFill>
                  <a:latin typeface="Cerebri Bold"/>
                </a:rPr>
                <a:t>Ý TƯỞNG:</a:t>
              </a:r>
            </a:p>
          </p:txBody>
        </p:sp>
      </p:grpSp>
      <p:grpSp>
        <p:nvGrpSpPr>
          <p:cNvPr id="8" name="Group 8"/>
          <p:cNvGrpSpPr/>
          <p:nvPr/>
        </p:nvGrpSpPr>
        <p:grpSpPr>
          <a:xfrm>
            <a:off x="8656042" y="3698057"/>
            <a:ext cx="8603258" cy="6430539"/>
            <a:chOff x="0" y="0"/>
            <a:chExt cx="11471010" cy="8574052"/>
          </a:xfrm>
        </p:grpSpPr>
        <p:sp>
          <p:nvSpPr>
            <p:cNvPr id="9" name="TextBox 9"/>
            <p:cNvSpPr txBox="1"/>
            <p:nvPr/>
          </p:nvSpPr>
          <p:spPr>
            <a:xfrm>
              <a:off x="0" y="645442"/>
              <a:ext cx="11471010" cy="7928611"/>
            </a:xfrm>
            <a:prstGeom prst="rect">
              <a:avLst/>
            </a:prstGeom>
          </p:spPr>
          <p:txBody>
            <a:bodyPr lIns="0" tIns="0" rIns="0" bIns="0" rtlCol="0" anchor="t">
              <a:spAutoFit/>
            </a:bodyPr>
            <a:lstStyle/>
            <a:p>
              <a:pPr marL="0" lvl="0" indent="0" algn="l">
                <a:lnSpc>
                  <a:spcPts val="3679"/>
                </a:lnSpc>
                <a:spcBef>
                  <a:spcPct val="0"/>
                </a:spcBef>
              </a:pPr>
              <a:r>
                <a:rPr lang="en-US" sz="2299" spc="45">
                  <a:solidFill>
                    <a:srgbClr val="1D242C"/>
                  </a:solidFill>
                  <a:latin typeface="Cerebri"/>
                </a:rPr>
                <a:t>Sử dụng mảng color[] để lưu trữ 2 loại màu khác nhau kí hiệu 0 và 1 ch</a:t>
              </a:r>
              <a:r>
                <a:rPr lang="en-US" sz="2299" u="none" spc="45">
                  <a:solidFill>
                    <a:srgbClr val="1D242C"/>
                  </a:solidFill>
                  <a:latin typeface="Cerebri"/>
                </a:rPr>
                <a:t>o các đỉnh kề nhau với các vị trí mảng là kí hiệu của các đỉnh (0, 1, 2, 3, …)</a:t>
              </a:r>
            </a:p>
            <a:p>
              <a:pPr marL="496567" lvl="1" indent="-248284" algn="l">
                <a:lnSpc>
                  <a:spcPts val="3679"/>
                </a:lnSpc>
                <a:spcBef>
                  <a:spcPct val="0"/>
                </a:spcBef>
                <a:buFont typeface="Arial"/>
                <a:buChar char="•"/>
              </a:pPr>
              <a:r>
                <a:rPr lang="en-US" sz="2299" u="none" spc="45">
                  <a:solidFill>
                    <a:srgbClr val="1D242C"/>
                  </a:solidFill>
                  <a:latin typeface="Cerebri"/>
                </a:rPr>
                <a:t>Sử dụng hàm DFS để duyệt từ bất kì đỉnh nào được chọn, kí hiệu đỉnh đó là v.</a:t>
              </a:r>
            </a:p>
            <a:p>
              <a:pPr marL="496567" lvl="1" indent="-248284" algn="l">
                <a:lnSpc>
                  <a:spcPts val="3679"/>
                </a:lnSpc>
                <a:spcBef>
                  <a:spcPct val="0"/>
                </a:spcBef>
                <a:buFont typeface="Arial"/>
                <a:buChar char="•"/>
              </a:pPr>
              <a:r>
                <a:rPr lang="en-US" sz="2299" u="none" spc="45">
                  <a:solidFill>
                    <a:srgbClr val="1D242C"/>
                  </a:solidFill>
                  <a:latin typeface="Cerebri"/>
                </a:rPr>
                <a:t>DFS sẽ tìm kiếm các đỉnh kề với v. Gọi u là 1 trong các đỉnh kề đó, nếu u chưa được duyệt thì gán màu khác với v: color[u] = 1 - color[v]  </a:t>
              </a:r>
            </a:p>
            <a:p>
              <a:pPr marL="0" lvl="0" indent="0" algn="l">
                <a:lnSpc>
                  <a:spcPts val="3679"/>
                </a:lnSpc>
                <a:spcBef>
                  <a:spcPct val="0"/>
                </a:spcBef>
              </a:pPr>
              <a:r>
                <a:rPr lang="en-US" sz="2299" u="none" spc="45">
                  <a:solidFill>
                    <a:srgbClr val="1D242C"/>
                  </a:solidFill>
                  <a:latin typeface="Cerebri"/>
                </a:rPr>
                <a:t>Nếu tại bất kỳ điểm nào mà color[v] != color[u] thì đồ thị đã cho không phải đồ thị hai phía.</a:t>
              </a:r>
            </a:p>
            <a:p>
              <a:pPr marL="496567" lvl="1" indent="-248284" algn="l">
                <a:lnSpc>
                  <a:spcPts val="3679"/>
                </a:lnSpc>
                <a:spcBef>
                  <a:spcPct val="0"/>
                </a:spcBef>
                <a:buFont typeface="Arial"/>
                <a:buChar char="•"/>
              </a:pPr>
              <a:r>
                <a:rPr lang="en-US" sz="2299" u="none" spc="45">
                  <a:solidFill>
                    <a:srgbClr val="1D242C"/>
                  </a:solidFill>
                  <a:latin typeface="Cerebri"/>
                </a:rPr>
                <a:t>Gọi lại DFS để duyệt các đỉnh được nối với u và lặp lại bước 1.</a:t>
              </a:r>
            </a:p>
            <a:p>
              <a:pPr marL="0" lvl="0" indent="0" algn="l">
                <a:lnSpc>
                  <a:spcPts val="3039"/>
                </a:lnSpc>
                <a:spcBef>
                  <a:spcPct val="0"/>
                </a:spcBef>
              </a:pPr>
              <a:endParaRPr lang="en-US" sz="2299" u="none" spc="45">
                <a:solidFill>
                  <a:srgbClr val="1D242C"/>
                </a:solidFill>
                <a:latin typeface="Cerebri"/>
              </a:endParaRPr>
            </a:p>
          </p:txBody>
        </p:sp>
        <p:sp>
          <p:nvSpPr>
            <p:cNvPr id="10" name="TextBox 10"/>
            <p:cNvSpPr txBox="1"/>
            <p:nvPr/>
          </p:nvSpPr>
          <p:spPr>
            <a:xfrm>
              <a:off x="0" y="19050"/>
              <a:ext cx="6453979" cy="503174"/>
            </a:xfrm>
            <a:prstGeom prst="rect">
              <a:avLst/>
            </a:prstGeom>
          </p:spPr>
          <p:txBody>
            <a:bodyPr lIns="0" tIns="0" rIns="0" bIns="0" rtlCol="0" anchor="t">
              <a:spAutoFit/>
            </a:bodyPr>
            <a:lstStyle/>
            <a:p>
              <a:pPr>
                <a:lnSpc>
                  <a:spcPts val="2885"/>
                </a:lnSpc>
              </a:pPr>
              <a:r>
                <a:rPr lang="en-US" sz="2599" spc="129">
                  <a:solidFill>
                    <a:srgbClr val="E05142"/>
                  </a:solidFill>
                  <a:latin typeface="Cerebri Bold"/>
                </a:rPr>
                <a:t>THUẬT TOÁN:</a:t>
              </a:r>
            </a:p>
          </p:txBody>
        </p:sp>
      </p:grpSp>
    </p:spTree>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5F5EF"/>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4401204" y="400704"/>
            <a:ext cx="9485592" cy="9485592"/>
          </a:xfrm>
          <a:prstGeom prst="rect">
            <a:avLst/>
          </a:prstGeom>
        </p:spPr>
      </p:pic>
      <p:grpSp>
        <p:nvGrpSpPr>
          <p:cNvPr id="3" name="Group 3"/>
          <p:cNvGrpSpPr/>
          <p:nvPr/>
        </p:nvGrpSpPr>
        <p:grpSpPr>
          <a:xfrm>
            <a:off x="6148128" y="3812158"/>
            <a:ext cx="5991744" cy="2662685"/>
            <a:chOff x="0" y="0"/>
            <a:chExt cx="7988992" cy="3550246"/>
          </a:xfrm>
        </p:grpSpPr>
        <p:sp>
          <p:nvSpPr>
            <p:cNvPr id="4" name="TextBox 4"/>
            <p:cNvSpPr txBox="1"/>
            <p:nvPr/>
          </p:nvSpPr>
          <p:spPr>
            <a:xfrm>
              <a:off x="0" y="1592440"/>
              <a:ext cx="7988992" cy="1957806"/>
            </a:xfrm>
            <a:prstGeom prst="rect">
              <a:avLst/>
            </a:prstGeom>
          </p:spPr>
          <p:txBody>
            <a:bodyPr lIns="0" tIns="0" rIns="0" bIns="0" rtlCol="0" anchor="t">
              <a:spAutoFit/>
            </a:bodyPr>
            <a:lstStyle/>
            <a:p>
              <a:pPr algn="ctr">
                <a:lnSpc>
                  <a:spcPts val="2935"/>
                </a:lnSpc>
              </a:pPr>
              <a:r>
                <a:rPr lang="en-US" sz="2097" spc="251">
                  <a:solidFill>
                    <a:srgbClr val="1D242C"/>
                  </a:solidFill>
                  <a:latin typeface="Cerebri"/>
                </a:rPr>
                <a:t>USE THIS SPACE FOR ANNOUNCEMENTS, HOMEWORKS, OR WAYS STUDENTS CAN APPROACH</a:t>
              </a:r>
            </a:p>
            <a:p>
              <a:pPr algn="ctr">
                <a:lnSpc>
                  <a:spcPts val="2935"/>
                </a:lnSpc>
              </a:pPr>
              <a:r>
                <a:rPr lang="en-US" sz="2097" spc="251">
                  <a:solidFill>
                    <a:srgbClr val="1D242C"/>
                  </a:solidFill>
                  <a:latin typeface="Cerebri"/>
                </a:rPr>
                <a:t>YOU IF EVER THEY HAVE QUESTIONS.</a:t>
              </a:r>
            </a:p>
          </p:txBody>
        </p:sp>
        <p:sp>
          <p:nvSpPr>
            <p:cNvPr id="5" name="TextBox 5"/>
            <p:cNvSpPr txBox="1"/>
            <p:nvPr/>
          </p:nvSpPr>
          <p:spPr>
            <a:xfrm>
              <a:off x="0" y="47625"/>
              <a:ext cx="7988992" cy="1078371"/>
            </a:xfrm>
            <a:prstGeom prst="rect">
              <a:avLst/>
            </a:prstGeom>
          </p:spPr>
          <p:txBody>
            <a:bodyPr lIns="0" tIns="0" rIns="0" bIns="0" rtlCol="0" anchor="t">
              <a:spAutoFit/>
            </a:bodyPr>
            <a:lstStyle/>
            <a:p>
              <a:pPr algn="ctr">
                <a:lnSpc>
                  <a:spcPts val="6161"/>
                </a:lnSpc>
              </a:pPr>
              <a:r>
                <a:rPr lang="en-US" sz="5550" spc="277">
                  <a:solidFill>
                    <a:srgbClr val="1D242C"/>
                  </a:solidFill>
                  <a:latin typeface="Cerebri Bold"/>
                </a:rPr>
                <a:t>THANK YOU!</a:t>
              </a:r>
            </a:p>
          </p:txBody>
        </p:sp>
      </p:grpSp>
      <p:pic>
        <p:nvPicPr>
          <p:cNvPr id="6" name="Picture 6"/>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677045" y="-2153141"/>
            <a:ext cx="4748038" cy="6926846"/>
          </a:xfrm>
          <a:prstGeom prst="rect">
            <a:avLst/>
          </a:prstGeom>
        </p:spPr>
      </p:pic>
      <p:pic>
        <p:nvPicPr>
          <p:cNvPr id="7" name="Picture 7"/>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3539962" y="4952131"/>
            <a:ext cx="4748038" cy="6926846"/>
          </a:xfrm>
          <a:prstGeom prst="rect">
            <a:avLst/>
          </a:prstGeom>
        </p:spPr>
      </p:pic>
      <p:pic>
        <p:nvPicPr>
          <p:cNvPr id="8" name="Picture 8"/>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431002" y="5831305"/>
            <a:ext cx="6255951" cy="6255951"/>
          </a:xfrm>
          <a:prstGeom prst="rect">
            <a:avLst/>
          </a:prstGeom>
        </p:spPr>
      </p:pic>
      <p:pic>
        <p:nvPicPr>
          <p:cNvPr id="9" name="Picture 9"/>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2947006" y="-2099275"/>
            <a:ext cx="6255951" cy="6255951"/>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5F5EF"/>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7043293" y="685633"/>
            <a:ext cx="3024078" cy="3024078"/>
          </a:xfrm>
          <a:prstGeom prst="rect">
            <a:avLst/>
          </a:prstGeom>
        </p:spPr>
      </p:pic>
      <p:pic>
        <p:nvPicPr>
          <p:cNvPr id="3" name="Picture 3"/>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0484347" y="792231"/>
            <a:ext cx="2810882" cy="2810882"/>
          </a:xfrm>
          <a:prstGeom prst="rect">
            <a:avLst/>
          </a:prstGeom>
        </p:spPr>
      </p:pic>
      <p:pic>
        <p:nvPicPr>
          <p:cNvPr id="4" name="Picture 4"/>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7199019" y="3986031"/>
            <a:ext cx="2712624" cy="2712624"/>
          </a:xfrm>
          <a:prstGeom prst="rect">
            <a:avLst/>
          </a:prstGeom>
        </p:spPr>
      </p:pic>
      <p:pic>
        <p:nvPicPr>
          <p:cNvPr id="5" name="Picture 5"/>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a:stretch>
            <a:fillRect/>
          </a:stretch>
        </p:blipFill>
        <p:spPr>
          <a:xfrm>
            <a:off x="9840664" y="3762773"/>
            <a:ext cx="3347585" cy="2823051"/>
          </a:xfrm>
          <a:prstGeom prst="rect">
            <a:avLst/>
          </a:prstGeom>
        </p:spPr>
      </p:pic>
      <p:pic>
        <p:nvPicPr>
          <p:cNvPr id="6" name="Picture 6"/>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rcRect/>
          <a:stretch>
            <a:fillRect/>
          </a:stretch>
        </p:blipFill>
        <p:spPr>
          <a:xfrm>
            <a:off x="7043293" y="6755779"/>
            <a:ext cx="3395901" cy="2216598"/>
          </a:xfrm>
          <a:prstGeom prst="rect">
            <a:avLst/>
          </a:prstGeom>
        </p:spPr>
      </p:pic>
      <p:pic>
        <p:nvPicPr>
          <p:cNvPr id="7" name="Picture 7"/>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rcRect/>
          <a:stretch>
            <a:fillRect/>
          </a:stretch>
        </p:blipFill>
        <p:spPr>
          <a:xfrm>
            <a:off x="13889793" y="1319979"/>
            <a:ext cx="2317055" cy="1461851"/>
          </a:xfrm>
          <a:prstGeom prst="rect">
            <a:avLst/>
          </a:prstGeom>
        </p:spPr>
      </p:pic>
      <p:pic>
        <p:nvPicPr>
          <p:cNvPr id="8" name="Picture 8"/>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rcRect/>
          <a:stretch>
            <a:fillRect/>
          </a:stretch>
        </p:blipFill>
        <p:spPr>
          <a:xfrm>
            <a:off x="13698284" y="3035763"/>
            <a:ext cx="2700073" cy="1728047"/>
          </a:xfrm>
          <a:prstGeom prst="rect">
            <a:avLst/>
          </a:prstGeom>
        </p:spPr>
      </p:pic>
      <p:pic>
        <p:nvPicPr>
          <p:cNvPr id="9" name="Picture 9"/>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rcRect/>
          <a:stretch>
            <a:fillRect/>
          </a:stretch>
        </p:blipFill>
        <p:spPr>
          <a:xfrm>
            <a:off x="13792477" y="4614248"/>
            <a:ext cx="2511687" cy="2511687"/>
          </a:xfrm>
          <a:prstGeom prst="rect">
            <a:avLst/>
          </a:prstGeom>
        </p:spPr>
      </p:pic>
      <p:pic>
        <p:nvPicPr>
          <p:cNvPr id="10" name="Picture 10"/>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rcRect/>
          <a:stretch>
            <a:fillRect/>
          </a:stretch>
        </p:blipFill>
        <p:spPr>
          <a:xfrm>
            <a:off x="13889793" y="7383110"/>
            <a:ext cx="2791885" cy="1274115"/>
          </a:xfrm>
          <a:prstGeom prst="rect">
            <a:avLst/>
          </a:prstGeom>
        </p:spPr>
      </p:pic>
      <p:pic>
        <p:nvPicPr>
          <p:cNvPr id="11" name="Picture 11"/>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rcRect/>
          <a:stretch>
            <a:fillRect/>
          </a:stretch>
        </p:blipFill>
        <p:spPr>
          <a:xfrm>
            <a:off x="10594921" y="6755779"/>
            <a:ext cx="2845588" cy="2845588"/>
          </a:xfrm>
          <a:prstGeom prst="rect">
            <a:avLst/>
          </a:prstGeom>
        </p:spPr>
      </p:pic>
      <p:grpSp>
        <p:nvGrpSpPr>
          <p:cNvPr id="12" name="Group 12"/>
          <p:cNvGrpSpPr/>
          <p:nvPr/>
        </p:nvGrpSpPr>
        <p:grpSpPr>
          <a:xfrm>
            <a:off x="1256548" y="3444904"/>
            <a:ext cx="4735434" cy="2987813"/>
            <a:chOff x="0" y="0"/>
            <a:chExt cx="6313912" cy="3983750"/>
          </a:xfrm>
        </p:grpSpPr>
        <p:sp>
          <p:nvSpPr>
            <p:cNvPr id="13" name="TextBox 13"/>
            <p:cNvSpPr txBox="1"/>
            <p:nvPr/>
          </p:nvSpPr>
          <p:spPr>
            <a:xfrm>
              <a:off x="0" y="2841173"/>
              <a:ext cx="5851994" cy="1142577"/>
            </a:xfrm>
            <a:prstGeom prst="rect">
              <a:avLst/>
            </a:prstGeom>
          </p:spPr>
          <p:txBody>
            <a:bodyPr lIns="0" tIns="0" rIns="0" bIns="0" rtlCol="0" anchor="t">
              <a:spAutoFit/>
            </a:bodyPr>
            <a:lstStyle/>
            <a:p>
              <a:pPr>
                <a:lnSpc>
                  <a:spcPts val="2379"/>
                </a:lnSpc>
              </a:pPr>
              <a:r>
                <a:rPr lang="en-US" sz="1700" spc="204">
                  <a:solidFill>
                    <a:srgbClr val="1D242C"/>
                  </a:solidFill>
                  <a:latin typeface="Cerebri"/>
                </a:rPr>
                <a:t>USE THESE FREE RECOLORABLE ICONS AND ILLUSTRATIONS IN YOUR CANVA DESIGN</a:t>
              </a:r>
            </a:p>
          </p:txBody>
        </p:sp>
        <p:sp>
          <p:nvSpPr>
            <p:cNvPr id="14" name="TextBox 14"/>
            <p:cNvSpPr txBox="1"/>
            <p:nvPr/>
          </p:nvSpPr>
          <p:spPr>
            <a:xfrm>
              <a:off x="0" y="47625"/>
              <a:ext cx="6313912" cy="2535555"/>
            </a:xfrm>
            <a:prstGeom prst="rect">
              <a:avLst/>
            </a:prstGeom>
          </p:spPr>
          <p:txBody>
            <a:bodyPr lIns="0" tIns="0" rIns="0" bIns="0" rtlCol="0" anchor="t">
              <a:spAutoFit/>
            </a:bodyPr>
            <a:lstStyle/>
            <a:p>
              <a:pPr>
                <a:lnSpc>
                  <a:spcPts val="4995"/>
                </a:lnSpc>
              </a:pPr>
              <a:r>
                <a:rPr lang="en-US" sz="4500" spc="225">
                  <a:solidFill>
                    <a:srgbClr val="1D242C"/>
                  </a:solidFill>
                  <a:latin typeface="Cerebri Bold"/>
                </a:rPr>
                <a:t>FREE </a:t>
              </a:r>
            </a:p>
            <a:p>
              <a:pPr>
                <a:lnSpc>
                  <a:spcPts val="4995"/>
                </a:lnSpc>
              </a:pPr>
              <a:r>
                <a:rPr lang="en-US" sz="4500" spc="225">
                  <a:solidFill>
                    <a:srgbClr val="1D242C"/>
                  </a:solidFill>
                  <a:latin typeface="Cerebri Bold"/>
                </a:rPr>
                <a:t>ICONS</a:t>
              </a:r>
            </a:p>
            <a:p>
              <a:pPr>
                <a:lnSpc>
                  <a:spcPts val="4995"/>
                </a:lnSpc>
              </a:pPr>
              <a:r>
                <a:rPr lang="en-US" sz="4500" spc="225">
                  <a:solidFill>
                    <a:srgbClr val="1D242C"/>
                  </a:solidFill>
                  <a:latin typeface="Cerebri Bold"/>
                </a:rPr>
                <a:t>RESOURCES</a:t>
              </a:r>
            </a:p>
          </p:txBody>
        </p:sp>
      </p:grpSp>
      <p:pic>
        <p:nvPicPr>
          <p:cNvPr id="15" name="Picture 2">
            <a:extLst>
              <a:ext uri="{FF2B5EF4-FFF2-40B4-BE49-F238E27FC236}">
                <a16:creationId xmlns:a16="http://schemas.microsoft.com/office/drawing/2014/main" id="{536C2A0E-BD3F-C3C7-3CE7-FAF5DBEE5C67}"/>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rcRect/>
          <a:stretch>
            <a:fillRect/>
          </a:stretch>
        </p:blipFill>
        <p:spPr>
          <a:xfrm>
            <a:off x="5354" y="0"/>
            <a:ext cx="2507686" cy="2507686"/>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5F5EF"/>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4895179" y="885154"/>
            <a:ext cx="8516691" cy="8516691"/>
          </a:xfrm>
          <a:prstGeom prst="rect">
            <a:avLst/>
          </a:prstGeom>
        </p:spPr>
      </p:pic>
      <p:sp>
        <p:nvSpPr>
          <p:cNvPr id="3" name="TextBox 3"/>
          <p:cNvSpPr txBox="1"/>
          <p:nvPr/>
        </p:nvSpPr>
        <p:spPr>
          <a:xfrm>
            <a:off x="5174313" y="3673663"/>
            <a:ext cx="7939375" cy="2615824"/>
          </a:xfrm>
          <a:prstGeom prst="rect">
            <a:avLst/>
          </a:prstGeom>
        </p:spPr>
        <p:txBody>
          <a:bodyPr lIns="0" tIns="0" rIns="0" bIns="0" rtlCol="0" anchor="t">
            <a:spAutoFit/>
          </a:bodyPr>
          <a:lstStyle/>
          <a:p>
            <a:pPr marL="528314" lvl="1" indent="-264157">
              <a:lnSpc>
                <a:spcPts val="7167"/>
              </a:lnSpc>
              <a:buFont typeface="Arial"/>
              <a:buChar char="•"/>
            </a:pPr>
            <a:r>
              <a:rPr lang="en-US" sz="3199" spc="383">
                <a:solidFill>
                  <a:srgbClr val="1D242C"/>
                </a:solidFill>
                <a:latin typeface="Cerebri"/>
              </a:rPr>
              <a:t>ĐỊNH NGHĨA CỦA THUẬT TOÁN</a:t>
            </a:r>
          </a:p>
          <a:p>
            <a:pPr marL="528314" lvl="1" indent="-264157">
              <a:lnSpc>
                <a:spcPts val="7167"/>
              </a:lnSpc>
              <a:buFont typeface="Arial"/>
              <a:buChar char="•"/>
            </a:pPr>
            <a:r>
              <a:rPr lang="en-US" sz="3199" spc="383">
                <a:solidFill>
                  <a:srgbClr val="1D242C"/>
                </a:solidFill>
                <a:latin typeface="Cerebri"/>
              </a:rPr>
              <a:t>THỰC HIỆN THUÂT TOÁN</a:t>
            </a:r>
          </a:p>
          <a:p>
            <a:pPr marL="528314" lvl="1" indent="-264157">
              <a:lnSpc>
                <a:spcPts val="7167"/>
              </a:lnSpc>
              <a:buFont typeface="Arial"/>
              <a:buChar char="•"/>
            </a:pPr>
            <a:r>
              <a:rPr lang="en-US" sz="3199" spc="383">
                <a:solidFill>
                  <a:srgbClr val="1D242C"/>
                </a:solidFill>
                <a:latin typeface="Cerebri"/>
              </a:rPr>
              <a:t>ỨNG DỤNG THUẬT TOÁN </a:t>
            </a:r>
          </a:p>
        </p:txBody>
      </p:sp>
      <p:pic>
        <p:nvPicPr>
          <p:cNvPr id="4" name="Picture 4"/>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893851" y="5823748"/>
            <a:ext cx="5123531" cy="5482378"/>
          </a:xfrm>
          <a:prstGeom prst="rect">
            <a:avLst/>
          </a:prstGeom>
        </p:spPr>
      </p:pic>
      <p:pic>
        <p:nvPicPr>
          <p:cNvPr id="5" name="Picture 5"/>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4058320" y="-731284"/>
            <a:ext cx="5123531" cy="5482378"/>
          </a:xfrm>
          <a:prstGeom prst="rect">
            <a:avLst/>
          </a:prstGeom>
        </p:spPr>
      </p:pic>
      <p:pic>
        <p:nvPicPr>
          <p:cNvPr id="6" name="Picture 6"/>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3085520" y="885154"/>
            <a:ext cx="7315200" cy="3883706"/>
          </a:xfrm>
          <a:prstGeom prst="rect">
            <a:avLst/>
          </a:prstGeom>
        </p:spPr>
      </p:pic>
      <p:pic>
        <p:nvPicPr>
          <p:cNvPr id="7" name="Picture 7"/>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4058320" y="5518139"/>
            <a:ext cx="7315200" cy="3883706"/>
          </a:xfrm>
          <a:prstGeom prst="rect">
            <a:avLst/>
          </a:prstGeom>
        </p:spPr>
      </p:pic>
    </p:spTree>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1D242C"/>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4935006" y="6645472"/>
            <a:ext cx="4817178" cy="5407037"/>
          </a:xfrm>
          <a:prstGeom prst="rect">
            <a:avLst/>
          </a:prstGeom>
        </p:spPr>
      </p:pic>
      <p:pic>
        <p:nvPicPr>
          <p:cNvPr id="3" name="Picture 3"/>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464184" y="-2195275"/>
            <a:ext cx="5034812" cy="5651319"/>
          </a:xfrm>
          <a:prstGeom prst="rect">
            <a:avLst/>
          </a:prstGeom>
        </p:spPr>
      </p:pic>
      <p:pic>
        <p:nvPicPr>
          <p:cNvPr id="4" name="Picture 4"/>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176290" y="6645472"/>
            <a:ext cx="5249553" cy="5182741"/>
          </a:xfrm>
          <a:prstGeom prst="rect">
            <a:avLst/>
          </a:prstGeom>
        </p:spPr>
      </p:pic>
      <p:pic>
        <p:nvPicPr>
          <p:cNvPr id="5" name="Picture 5"/>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4305285" y="-1032056"/>
            <a:ext cx="4864461" cy="4802550"/>
          </a:xfrm>
          <a:prstGeom prst="rect">
            <a:avLst/>
          </a:prstGeom>
        </p:spPr>
      </p:pic>
      <p:sp>
        <p:nvSpPr>
          <p:cNvPr id="6" name="TextBox 6"/>
          <p:cNvSpPr txBox="1"/>
          <p:nvPr/>
        </p:nvSpPr>
        <p:spPr>
          <a:xfrm>
            <a:off x="3270104" y="4218401"/>
            <a:ext cx="12212263" cy="2682241"/>
          </a:xfrm>
          <a:prstGeom prst="rect">
            <a:avLst/>
          </a:prstGeom>
        </p:spPr>
        <p:txBody>
          <a:bodyPr lIns="0" tIns="0" rIns="0" bIns="0" rtlCol="0" anchor="t">
            <a:spAutoFit/>
          </a:bodyPr>
          <a:lstStyle/>
          <a:p>
            <a:pPr marL="0" lvl="0" indent="0" algn="l">
              <a:lnSpc>
                <a:spcPts val="4319"/>
              </a:lnSpc>
              <a:spcBef>
                <a:spcPct val="0"/>
              </a:spcBef>
            </a:pPr>
            <a:r>
              <a:rPr lang="en-US" sz="2699" spc="53">
                <a:solidFill>
                  <a:srgbClr val="F5F5EF"/>
                </a:solidFill>
                <a:latin typeface="Cerebri"/>
              </a:rPr>
              <a:t>Giải thuật tìm kiếm theo chiều sâu (</a:t>
            </a:r>
            <a:r>
              <a:rPr lang="en-US" sz="2699" spc="41">
                <a:solidFill>
                  <a:srgbClr val="F5F5EF"/>
                </a:solidFill>
                <a:latin typeface="Arimo Bold Italics"/>
              </a:rPr>
              <a:t>Depth First Search</a:t>
            </a:r>
            <a:r>
              <a:rPr lang="en-US" sz="2699" spc="41">
                <a:solidFill>
                  <a:srgbClr val="F5F5EF"/>
                </a:solidFill>
                <a:latin typeface="Arimo"/>
              </a:rPr>
              <a:t> – viết tắt là DFS), còn được gọi là giải thuật tìm kiếm ưu tiên chiều sâu, là giải thuật duyệt hoặc tìm kiếm trên một cây hoặc một đồ thị. Thuật toán khởi đầu tại gốc (hoặc chọn một đỉnh nào đó coi như gốc hay còn gọi là gốc của cây con) và duyệt đến lá của mỗi nhánh và lùi lại rồi duyệt các đỉnh tiếp theo.</a:t>
            </a:r>
          </a:p>
        </p:txBody>
      </p:sp>
      <p:sp>
        <p:nvSpPr>
          <p:cNvPr id="7" name="TextBox 7"/>
          <p:cNvSpPr txBox="1"/>
          <p:nvPr/>
        </p:nvSpPr>
        <p:spPr>
          <a:xfrm>
            <a:off x="5242082" y="2779769"/>
            <a:ext cx="6180265" cy="676275"/>
          </a:xfrm>
          <a:prstGeom prst="rect">
            <a:avLst/>
          </a:prstGeom>
        </p:spPr>
        <p:txBody>
          <a:bodyPr lIns="0" tIns="0" rIns="0" bIns="0" rtlCol="0" anchor="t">
            <a:spAutoFit/>
          </a:bodyPr>
          <a:lstStyle/>
          <a:p>
            <a:pPr marL="0" lvl="0" indent="0" algn="l">
              <a:lnSpc>
                <a:spcPts val="5399"/>
              </a:lnSpc>
            </a:pPr>
            <a:r>
              <a:rPr lang="en-US" sz="4499" spc="89">
                <a:solidFill>
                  <a:srgbClr val="F5F5EF"/>
                </a:solidFill>
                <a:latin typeface="Cerebri Bold"/>
              </a:rPr>
              <a:t>I. ĐỊNH NGHĨA</a:t>
            </a:r>
          </a:p>
        </p:txBody>
      </p:sp>
    </p:spTree>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5F5EF"/>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3062334" y="4894608"/>
            <a:ext cx="4806516" cy="5153185"/>
          </a:xfrm>
          <a:prstGeom prst="rect">
            <a:avLst/>
          </a:prstGeom>
        </p:spPr>
      </p:pic>
      <p:pic>
        <p:nvPicPr>
          <p:cNvPr id="3" name="Picture 3"/>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510318" y="6775200"/>
            <a:ext cx="6112758" cy="3200862"/>
          </a:xfrm>
          <a:prstGeom prst="rect">
            <a:avLst/>
          </a:prstGeom>
        </p:spPr>
      </p:pic>
      <p:pic>
        <p:nvPicPr>
          <p:cNvPr id="4" name="Picture 4"/>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rot="-5400000">
            <a:off x="13043827" y="-322600"/>
            <a:ext cx="4161396" cy="5488651"/>
          </a:xfrm>
          <a:prstGeom prst="rect">
            <a:avLst/>
          </a:prstGeom>
        </p:spPr>
      </p:pic>
      <p:pic>
        <p:nvPicPr>
          <p:cNvPr id="5" name="Picture 5"/>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a:stretch>
            <a:fillRect/>
          </a:stretch>
        </p:blipFill>
        <p:spPr>
          <a:xfrm rot="5400000">
            <a:off x="754572" y="96774"/>
            <a:ext cx="4580915" cy="5069424"/>
          </a:xfrm>
          <a:prstGeom prst="rect">
            <a:avLst/>
          </a:prstGeom>
        </p:spPr>
      </p:pic>
      <p:sp>
        <p:nvSpPr>
          <p:cNvPr id="6" name="TextBox 6"/>
          <p:cNvSpPr txBox="1"/>
          <p:nvPr/>
        </p:nvSpPr>
        <p:spPr>
          <a:xfrm>
            <a:off x="4732970" y="4377885"/>
            <a:ext cx="8822059" cy="1467482"/>
          </a:xfrm>
          <a:prstGeom prst="rect">
            <a:avLst/>
          </a:prstGeom>
        </p:spPr>
        <p:txBody>
          <a:bodyPr wrap="square" lIns="0" tIns="0" rIns="0" bIns="0" rtlCol="0" anchor="t">
            <a:spAutoFit/>
          </a:bodyPr>
          <a:lstStyle/>
          <a:p>
            <a:pPr algn="ctr">
              <a:lnSpc>
                <a:spcPts val="12040"/>
              </a:lnSpc>
            </a:pPr>
            <a:r>
              <a:rPr lang="en-US" sz="8600">
                <a:solidFill>
                  <a:srgbClr val="000000"/>
                </a:solidFill>
                <a:latin typeface="Cerebri"/>
              </a:rPr>
              <a:t>II. THỰC HIỆN</a:t>
            </a:r>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5F5EF"/>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4091630" y="173431"/>
            <a:ext cx="9940138" cy="9940138"/>
          </a:xfrm>
          <a:prstGeom prst="rect">
            <a:avLst/>
          </a:prstGeom>
        </p:spPr>
      </p:pic>
      <p:pic>
        <p:nvPicPr>
          <p:cNvPr id="3" name="Picture 3"/>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340928" y="2108103"/>
            <a:ext cx="3503328" cy="3503328"/>
          </a:xfrm>
          <a:prstGeom prst="rect">
            <a:avLst/>
          </a:prstGeom>
        </p:spPr>
      </p:pic>
      <p:pic>
        <p:nvPicPr>
          <p:cNvPr id="4" name="Picture 4"/>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4445463" y="1867445"/>
            <a:ext cx="3503328" cy="3503328"/>
          </a:xfrm>
          <a:prstGeom prst="rect">
            <a:avLst/>
          </a:prstGeom>
        </p:spPr>
      </p:pic>
      <p:pic>
        <p:nvPicPr>
          <p:cNvPr id="5" name="Picture 5"/>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a:stretch>
            <a:fillRect/>
          </a:stretch>
        </p:blipFill>
        <p:spPr>
          <a:xfrm>
            <a:off x="340928" y="5611431"/>
            <a:ext cx="3503328" cy="3503328"/>
          </a:xfrm>
          <a:prstGeom prst="rect">
            <a:avLst/>
          </a:prstGeom>
        </p:spPr>
      </p:pic>
      <p:pic>
        <p:nvPicPr>
          <p:cNvPr id="6" name="Picture 6"/>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4445463" y="5370773"/>
            <a:ext cx="3503328" cy="3503328"/>
          </a:xfrm>
          <a:prstGeom prst="rect">
            <a:avLst/>
          </a:prstGeom>
        </p:spPr>
      </p:pic>
      <p:grpSp>
        <p:nvGrpSpPr>
          <p:cNvPr id="7" name="Group 7"/>
          <p:cNvGrpSpPr/>
          <p:nvPr/>
        </p:nvGrpSpPr>
        <p:grpSpPr>
          <a:xfrm>
            <a:off x="5815561" y="2863332"/>
            <a:ext cx="6587527" cy="4213473"/>
            <a:chOff x="0" y="0"/>
            <a:chExt cx="8783369" cy="5617965"/>
          </a:xfrm>
        </p:grpSpPr>
        <p:sp>
          <p:nvSpPr>
            <p:cNvPr id="8" name="TextBox 8"/>
            <p:cNvSpPr txBox="1"/>
            <p:nvPr/>
          </p:nvSpPr>
          <p:spPr>
            <a:xfrm>
              <a:off x="0" y="1139944"/>
              <a:ext cx="8479140" cy="4478021"/>
            </a:xfrm>
            <a:prstGeom prst="rect">
              <a:avLst/>
            </a:prstGeom>
          </p:spPr>
          <p:txBody>
            <a:bodyPr lIns="0" tIns="0" rIns="0" bIns="0" rtlCol="0" anchor="t">
              <a:spAutoFit/>
            </a:bodyPr>
            <a:lstStyle/>
            <a:p>
              <a:pPr>
                <a:lnSpc>
                  <a:spcPts val="3899"/>
                </a:lnSpc>
              </a:pPr>
              <a:r>
                <a:rPr lang="en-US" sz="2599" spc="311">
                  <a:solidFill>
                    <a:srgbClr val="1D242C"/>
                  </a:solidFill>
                  <a:latin typeface="Cerebri"/>
                </a:rPr>
                <a:t>Từ một đỉnh đi sâu vào từng nhánh. Khi đã duyệt hết nhánh của đỉnh, ta lùi lại để duyệt đỉnh tiếp theo</a:t>
              </a:r>
            </a:p>
            <a:p>
              <a:pPr>
                <a:lnSpc>
                  <a:spcPts val="3899"/>
                </a:lnSpc>
              </a:pPr>
              <a:endParaRPr lang="en-US" sz="2599" spc="311">
                <a:solidFill>
                  <a:srgbClr val="1D242C"/>
                </a:solidFill>
                <a:latin typeface="Cerebri"/>
              </a:endParaRPr>
            </a:p>
            <a:p>
              <a:pPr>
                <a:lnSpc>
                  <a:spcPts val="3899"/>
                </a:lnSpc>
              </a:pPr>
              <a:r>
                <a:rPr lang="en-US" sz="2599" spc="311">
                  <a:solidFill>
                    <a:srgbClr val="1D242C"/>
                  </a:solidFill>
                  <a:latin typeface="Cerebri"/>
                </a:rPr>
                <a:t>Thuật toán dừng khi đi qua hết các đỉnh.</a:t>
              </a:r>
            </a:p>
          </p:txBody>
        </p:sp>
        <p:sp>
          <p:nvSpPr>
            <p:cNvPr id="9" name="TextBox 9"/>
            <p:cNvSpPr txBox="1"/>
            <p:nvPr/>
          </p:nvSpPr>
          <p:spPr>
            <a:xfrm>
              <a:off x="0" y="-19050"/>
              <a:ext cx="8783369" cy="923290"/>
            </a:xfrm>
            <a:prstGeom prst="rect">
              <a:avLst/>
            </a:prstGeom>
          </p:spPr>
          <p:txBody>
            <a:bodyPr lIns="0" tIns="0" rIns="0" bIns="0" rtlCol="0" anchor="t">
              <a:spAutoFit/>
            </a:bodyPr>
            <a:lstStyle/>
            <a:p>
              <a:pPr marL="0" lvl="0" indent="0" algn="l">
                <a:lnSpc>
                  <a:spcPts val="5534"/>
                </a:lnSpc>
              </a:pPr>
              <a:r>
                <a:rPr lang="en-US" sz="4499" spc="89">
                  <a:solidFill>
                    <a:srgbClr val="1D242C"/>
                  </a:solidFill>
                  <a:latin typeface="Cerebri"/>
                </a:rPr>
                <a:t>Ý TƯỞNG:</a:t>
              </a:r>
            </a:p>
          </p:txBody>
        </p:sp>
      </p:grpSp>
    </p:spTree>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1D242C"/>
        </a:solidFill>
        <a:effectLst/>
      </p:bgPr>
    </p:bg>
    <p:spTree>
      <p:nvGrpSpPr>
        <p:cNvPr id="1" name=""/>
        <p:cNvGrpSpPr/>
        <p:nvPr/>
      </p:nvGrpSpPr>
      <p:grpSpPr>
        <a:xfrm>
          <a:off x="0" y="0"/>
          <a:ext cx="0" cy="0"/>
          <a:chOff x="0" y="0"/>
          <a:chExt cx="0" cy="0"/>
        </a:xfrm>
      </p:grpSpPr>
      <p:grpSp>
        <p:nvGrpSpPr>
          <p:cNvPr id="2" name="Group 2"/>
          <p:cNvGrpSpPr/>
          <p:nvPr/>
        </p:nvGrpSpPr>
        <p:grpSpPr>
          <a:xfrm>
            <a:off x="539669" y="9000620"/>
            <a:ext cx="5722131" cy="951480"/>
            <a:chOff x="0" y="0"/>
            <a:chExt cx="7629508" cy="1268640"/>
          </a:xfrm>
        </p:grpSpPr>
        <p:pic>
          <p:nvPicPr>
            <p:cNvPr id="3" name="Picture 3"/>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0" y="0"/>
              <a:ext cx="1735701" cy="1268640"/>
            </a:xfrm>
            <a:prstGeom prst="rect">
              <a:avLst/>
            </a:prstGeom>
          </p:spPr>
        </p:pic>
        <p:pic>
          <p:nvPicPr>
            <p:cNvPr id="4" name="Picture 4"/>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964602" y="0"/>
              <a:ext cx="1735701" cy="1268640"/>
            </a:xfrm>
            <a:prstGeom prst="rect">
              <a:avLst/>
            </a:prstGeom>
          </p:spPr>
        </p:pic>
        <p:pic>
          <p:nvPicPr>
            <p:cNvPr id="5" name="Picture 5"/>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3929204" y="0"/>
              <a:ext cx="1735701" cy="1268640"/>
            </a:xfrm>
            <a:prstGeom prst="rect">
              <a:avLst/>
            </a:prstGeom>
          </p:spPr>
        </p:pic>
        <p:pic>
          <p:nvPicPr>
            <p:cNvPr id="6" name="Picture 6"/>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a:stretch>
              <a:fillRect/>
            </a:stretch>
          </p:blipFill>
          <p:spPr>
            <a:xfrm>
              <a:off x="5893807" y="0"/>
              <a:ext cx="1735701" cy="1268640"/>
            </a:xfrm>
            <a:prstGeom prst="rect">
              <a:avLst/>
            </a:prstGeom>
          </p:spPr>
        </p:pic>
      </p:grpSp>
      <p:grpSp>
        <p:nvGrpSpPr>
          <p:cNvPr id="7" name="Group 7"/>
          <p:cNvGrpSpPr/>
          <p:nvPr/>
        </p:nvGrpSpPr>
        <p:grpSpPr>
          <a:xfrm>
            <a:off x="12022936" y="552960"/>
            <a:ext cx="5722131" cy="951480"/>
            <a:chOff x="0" y="0"/>
            <a:chExt cx="7629508" cy="1268640"/>
          </a:xfrm>
        </p:grpSpPr>
        <p:pic>
          <p:nvPicPr>
            <p:cNvPr id="8" name="Picture 8"/>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0" y="0"/>
              <a:ext cx="1735701" cy="1268640"/>
            </a:xfrm>
            <a:prstGeom prst="rect">
              <a:avLst/>
            </a:prstGeom>
          </p:spPr>
        </p:pic>
        <p:pic>
          <p:nvPicPr>
            <p:cNvPr id="9" name="Picture 9"/>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964602" y="0"/>
              <a:ext cx="1735701" cy="1268640"/>
            </a:xfrm>
            <a:prstGeom prst="rect">
              <a:avLst/>
            </a:prstGeom>
          </p:spPr>
        </p:pic>
        <p:pic>
          <p:nvPicPr>
            <p:cNvPr id="10" name="Picture 10"/>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3929204" y="0"/>
              <a:ext cx="1735701" cy="1268640"/>
            </a:xfrm>
            <a:prstGeom prst="rect">
              <a:avLst/>
            </a:prstGeom>
          </p:spPr>
        </p:pic>
        <p:pic>
          <p:nvPicPr>
            <p:cNvPr id="11" name="Picture 11"/>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a:stretch>
              <a:fillRect/>
            </a:stretch>
          </p:blipFill>
          <p:spPr>
            <a:xfrm>
              <a:off x="5893807" y="0"/>
              <a:ext cx="1735701" cy="1268640"/>
            </a:xfrm>
            <a:prstGeom prst="rect">
              <a:avLst/>
            </a:prstGeom>
          </p:spPr>
        </p:pic>
      </p:grpSp>
      <p:pic>
        <p:nvPicPr>
          <p:cNvPr id="12" name="Picture 12"/>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rcRect/>
          <a:stretch>
            <a:fillRect/>
          </a:stretch>
        </p:blipFill>
        <p:spPr>
          <a:xfrm>
            <a:off x="14296961" y="7625696"/>
            <a:ext cx="3448105" cy="2175441"/>
          </a:xfrm>
          <a:prstGeom prst="rect">
            <a:avLst/>
          </a:prstGeom>
        </p:spPr>
      </p:pic>
      <p:grpSp>
        <p:nvGrpSpPr>
          <p:cNvPr id="13" name="Group 13"/>
          <p:cNvGrpSpPr/>
          <p:nvPr/>
        </p:nvGrpSpPr>
        <p:grpSpPr>
          <a:xfrm>
            <a:off x="2444834" y="2520315"/>
            <a:ext cx="10055596" cy="5246370"/>
            <a:chOff x="0" y="0"/>
            <a:chExt cx="3668309" cy="1913890"/>
          </a:xfrm>
        </p:grpSpPr>
        <p:sp>
          <p:nvSpPr>
            <p:cNvPr id="14" name="Freeform 14"/>
            <p:cNvSpPr/>
            <p:nvPr/>
          </p:nvSpPr>
          <p:spPr>
            <a:xfrm>
              <a:off x="0" y="0"/>
              <a:ext cx="3668309" cy="1913890"/>
            </a:xfrm>
            <a:custGeom>
              <a:avLst/>
              <a:gdLst/>
              <a:ahLst/>
              <a:cxnLst/>
              <a:rect l="l" t="t" r="r" b="b"/>
              <a:pathLst>
                <a:path w="3668309" h="1913890">
                  <a:moveTo>
                    <a:pt x="0" y="0"/>
                  </a:moveTo>
                  <a:lnTo>
                    <a:pt x="3668309" y="0"/>
                  </a:lnTo>
                  <a:lnTo>
                    <a:pt x="3668309" y="1913890"/>
                  </a:lnTo>
                  <a:lnTo>
                    <a:pt x="0" y="1913890"/>
                  </a:lnTo>
                  <a:close/>
                </a:path>
              </a:pathLst>
            </a:custGeom>
            <a:solidFill>
              <a:srgbClr val="256431"/>
            </a:solidFill>
          </p:spPr>
        </p:sp>
      </p:grpSp>
      <p:sp>
        <p:nvSpPr>
          <p:cNvPr id="15" name="TextBox 15"/>
          <p:cNvSpPr txBox="1"/>
          <p:nvPr/>
        </p:nvSpPr>
        <p:spPr>
          <a:xfrm>
            <a:off x="1193020" y="1003742"/>
            <a:ext cx="6198379" cy="896620"/>
          </a:xfrm>
          <a:prstGeom prst="rect">
            <a:avLst/>
          </a:prstGeom>
        </p:spPr>
        <p:txBody>
          <a:bodyPr wrap="square" lIns="0" tIns="0" rIns="0" bIns="0" rtlCol="0" anchor="t">
            <a:spAutoFit/>
          </a:bodyPr>
          <a:lstStyle/>
          <a:p>
            <a:pPr algn="ctr">
              <a:lnSpc>
                <a:spcPts val="7279"/>
              </a:lnSpc>
            </a:pPr>
            <a:r>
              <a:rPr lang="en-US" sz="5199">
                <a:solidFill>
                  <a:srgbClr val="FFFFFF"/>
                </a:solidFill>
                <a:latin typeface="Cerebri"/>
              </a:rPr>
              <a:t>Ý tưởng theo code:</a:t>
            </a:r>
          </a:p>
        </p:txBody>
      </p:sp>
      <p:sp>
        <p:nvSpPr>
          <p:cNvPr id="16" name="TextBox 16"/>
          <p:cNvSpPr txBox="1"/>
          <p:nvPr/>
        </p:nvSpPr>
        <p:spPr>
          <a:xfrm>
            <a:off x="4037722" y="3051552"/>
            <a:ext cx="5461516" cy="3580765"/>
          </a:xfrm>
          <a:prstGeom prst="rect">
            <a:avLst/>
          </a:prstGeom>
        </p:spPr>
        <p:txBody>
          <a:bodyPr lIns="0" tIns="0" rIns="0" bIns="0" rtlCol="0" anchor="t">
            <a:spAutoFit/>
          </a:bodyPr>
          <a:lstStyle/>
          <a:p>
            <a:pPr>
              <a:lnSpc>
                <a:spcPts val="4759"/>
              </a:lnSpc>
            </a:pPr>
            <a:r>
              <a:rPr lang="en-US" sz="3399">
                <a:solidFill>
                  <a:srgbClr val="FFFFFF"/>
                </a:solidFill>
                <a:latin typeface="Cerebri"/>
              </a:rPr>
              <a:t>Đệ quy:</a:t>
            </a:r>
          </a:p>
          <a:p>
            <a:pPr>
              <a:lnSpc>
                <a:spcPts val="4759"/>
              </a:lnSpc>
            </a:pPr>
            <a:r>
              <a:rPr lang="en-US" sz="3399">
                <a:solidFill>
                  <a:srgbClr val="FFFFFF"/>
                </a:solidFill>
                <a:latin typeface="Cerebri"/>
              </a:rPr>
              <a:t>dfs(u)</a:t>
            </a:r>
          </a:p>
          <a:p>
            <a:pPr>
              <a:lnSpc>
                <a:spcPts val="4759"/>
              </a:lnSpc>
            </a:pPr>
            <a:r>
              <a:rPr lang="en-US" sz="3399">
                <a:solidFill>
                  <a:srgbClr val="FFFFFF"/>
                </a:solidFill>
                <a:latin typeface="Cerebri"/>
              </a:rPr>
              <a:t>    for each neighbor v of u</a:t>
            </a:r>
          </a:p>
          <a:p>
            <a:pPr>
              <a:lnSpc>
                <a:spcPts val="4759"/>
              </a:lnSpc>
            </a:pPr>
            <a:r>
              <a:rPr lang="en-US" sz="3399">
                <a:solidFill>
                  <a:srgbClr val="FFFFFF"/>
                </a:solidFill>
                <a:latin typeface="Cerebri"/>
              </a:rPr>
              <a:t>        if v unvisited </a:t>
            </a:r>
          </a:p>
          <a:p>
            <a:pPr>
              <a:lnSpc>
                <a:spcPts val="4759"/>
              </a:lnSpc>
            </a:pPr>
            <a:r>
              <a:rPr lang="en-US" sz="3399">
                <a:solidFill>
                  <a:srgbClr val="FFFFFF"/>
                </a:solidFill>
                <a:latin typeface="Cerebri"/>
              </a:rPr>
              <a:t>            mark v visited</a:t>
            </a:r>
          </a:p>
          <a:p>
            <a:pPr>
              <a:lnSpc>
                <a:spcPts val="4759"/>
              </a:lnSpc>
            </a:pPr>
            <a:r>
              <a:rPr lang="en-US" sz="3399">
                <a:solidFill>
                  <a:srgbClr val="FFFFFF"/>
                </a:solidFill>
                <a:latin typeface="Cerebri"/>
              </a:rPr>
              <a:t>            recursively call dfs(u)</a:t>
            </a:r>
          </a:p>
        </p:txBody>
      </p:sp>
    </p:spTree>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1D242C"/>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493419" y="-2296700"/>
            <a:ext cx="5349720" cy="5724409"/>
          </a:xfrm>
          <a:prstGeom prst="rect">
            <a:avLst/>
          </a:prstGeom>
        </p:spPr>
      </p:pic>
      <p:pic>
        <p:nvPicPr>
          <p:cNvPr id="3" name="Picture 3"/>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028700" y="6722449"/>
            <a:ext cx="5349720" cy="5724409"/>
          </a:xfrm>
          <a:prstGeom prst="rect">
            <a:avLst/>
          </a:prstGeom>
        </p:spPr>
      </p:pic>
      <p:grpSp>
        <p:nvGrpSpPr>
          <p:cNvPr id="4" name="Group 4"/>
          <p:cNvGrpSpPr/>
          <p:nvPr/>
        </p:nvGrpSpPr>
        <p:grpSpPr>
          <a:xfrm>
            <a:off x="8548023" y="1028700"/>
            <a:ext cx="8057072" cy="8229600"/>
            <a:chOff x="0" y="0"/>
            <a:chExt cx="1873767" cy="1913890"/>
          </a:xfrm>
        </p:grpSpPr>
        <p:sp>
          <p:nvSpPr>
            <p:cNvPr id="5" name="Freeform 5"/>
            <p:cNvSpPr/>
            <p:nvPr/>
          </p:nvSpPr>
          <p:spPr>
            <a:xfrm>
              <a:off x="0" y="0"/>
              <a:ext cx="1873766" cy="1913890"/>
            </a:xfrm>
            <a:custGeom>
              <a:avLst/>
              <a:gdLst/>
              <a:ahLst/>
              <a:cxnLst/>
              <a:rect l="l" t="t" r="r" b="b"/>
              <a:pathLst>
                <a:path w="1873766" h="1913890">
                  <a:moveTo>
                    <a:pt x="0" y="0"/>
                  </a:moveTo>
                  <a:lnTo>
                    <a:pt x="1873766" y="0"/>
                  </a:lnTo>
                  <a:lnTo>
                    <a:pt x="1873766" y="1913890"/>
                  </a:lnTo>
                  <a:lnTo>
                    <a:pt x="0" y="1913890"/>
                  </a:lnTo>
                  <a:close/>
                </a:path>
              </a:pathLst>
            </a:custGeom>
            <a:solidFill>
              <a:srgbClr val="EC704C"/>
            </a:solidFill>
          </p:spPr>
        </p:sp>
      </p:grpSp>
      <p:sp>
        <p:nvSpPr>
          <p:cNvPr id="6" name="TextBox 6"/>
          <p:cNvSpPr txBox="1"/>
          <p:nvPr/>
        </p:nvSpPr>
        <p:spPr>
          <a:xfrm>
            <a:off x="403285" y="4222432"/>
            <a:ext cx="5975135" cy="1889760"/>
          </a:xfrm>
          <a:prstGeom prst="rect">
            <a:avLst/>
          </a:prstGeom>
        </p:spPr>
        <p:txBody>
          <a:bodyPr lIns="0" tIns="0" rIns="0" bIns="0" rtlCol="0" anchor="t">
            <a:spAutoFit/>
          </a:bodyPr>
          <a:lstStyle/>
          <a:p>
            <a:pPr>
              <a:lnSpc>
                <a:spcPts val="4995"/>
              </a:lnSpc>
            </a:pPr>
            <a:r>
              <a:rPr lang="en-US" sz="4500" spc="225">
                <a:solidFill>
                  <a:srgbClr val="F5F5EF"/>
                </a:solidFill>
                <a:latin typeface="Cerebri Bold"/>
              </a:rPr>
              <a:t>PHÁ ĐỆ QUY BẰNG CÁCH DÙNG STACK</a:t>
            </a:r>
          </a:p>
        </p:txBody>
      </p:sp>
      <p:sp>
        <p:nvSpPr>
          <p:cNvPr id="7" name="TextBox 7"/>
          <p:cNvSpPr txBox="1"/>
          <p:nvPr/>
        </p:nvSpPr>
        <p:spPr>
          <a:xfrm>
            <a:off x="9624883" y="1819592"/>
            <a:ext cx="5730822" cy="6581140"/>
          </a:xfrm>
          <a:prstGeom prst="rect">
            <a:avLst/>
          </a:prstGeom>
        </p:spPr>
        <p:txBody>
          <a:bodyPr lIns="0" tIns="0" rIns="0" bIns="0" rtlCol="0" anchor="t">
            <a:spAutoFit/>
          </a:bodyPr>
          <a:lstStyle/>
          <a:p>
            <a:pPr>
              <a:lnSpc>
                <a:spcPts val="4759"/>
              </a:lnSpc>
            </a:pPr>
            <a:r>
              <a:rPr lang="en-US" sz="3399">
                <a:solidFill>
                  <a:srgbClr val="F5F5EF"/>
                </a:solidFill>
                <a:latin typeface="Cerebri"/>
              </a:rPr>
              <a:t>dsf(v)</a:t>
            </a:r>
          </a:p>
          <a:p>
            <a:pPr>
              <a:lnSpc>
                <a:spcPts val="4759"/>
              </a:lnSpc>
            </a:pPr>
            <a:r>
              <a:rPr lang="en-US" sz="3399">
                <a:solidFill>
                  <a:srgbClr val="F5F5EF"/>
                </a:solidFill>
                <a:latin typeface="Cerebri"/>
              </a:rPr>
              <a:t>    push(v)</a:t>
            </a:r>
          </a:p>
          <a:p>
            <a:pPr>
              <a:lnSpc>
                <a:spcPts val="4759"/>
              </a:lnSpc>
            </a:pPr>
            <a:r>
              <a:rPr lang="en-US" sz="3399">
                <a:solidFill>
                  <a:srgbClr val="F5F5EF"/>
                </a:solidFill>
                <a:latin typeface="Cerebri"/>
              </a:rPr>
              <a:t>    while stack not empty</a:t>
            </a:r>
          </a:p>
          <a:p>
            <a:pPr>
              <a:lnSpc>
                <a:spcPts val="4759"/>
              </a:lnSpc>
            </a:pPr>
            <a:r>
              <a:rPr lang="en-US" sz="3399">
                <a:solidFill>
                  <a:srgbClr val="F5F5EF"/>
                </a:solidFill>
                <a:latin typeface="Cerebri"/>
              </a:rPr>
              <a:t>        vertex = pop()</a:t>
            </a:r>
          </a:p>
          <a:p>
            <a:pPr>
              <a:lnSpc>
                <a:spcPts val="4759"/>
              </a:lnSpc>
            </a:pPr>
            <a:r>
              <a:rPr lang="en-US" sz="3399">
                <a:solidFill>
                  <a:srgbClr val="F5F5EF"/>
                </a:solidFill>
                <a:latin typeface="Cerebri"/>
              </a:rPr>
              <a:t>        if v visited =&gt; continue</a:t>
            </a:r>
          </a:p>
          <a:p>
            <a:pPr>
              <a:lnSpc>
                <a:spcPts val="4759"/>
              </a:lnSpc>
            </a:pPr>
            <a:r>
              <a:rPr lang="en-US" sz="3399">
                <a:solidFill>
                  <a:srgbClr val="F5F5EF"/>
                </a:solidFill>
                <a:latin typeface="Cerebri"/>
              </a:rPr>
              <a:t>            mark v visited</a:t>
            </a:r>
          </a:p>
          <a:p>
            <a:pPr>
              <a:lnSpc>
                <a:spcPts val="4759"/>
              </a:lnSpc>
            </a:pPr>
            <a:endParaRPr lang="en-US" sz="3399">
              <a:solidFill>
                <a:srgbClr val="F5F5EF"/>
              </a:solidFill>
              <a:latin typeface="Cerebri"/>
            </a:endParaRPr>
          </a:p>
          <a:p>
            <a:pPr>
              <a:lnSpc>
                <a:spcPts val="4759"/>
              </a:lnSpc>
            </a:pPr>
            <a:r>
              <a:rPr lang="en-US" sz="3399">
                <a:solidFill>
                  <a:srgbClr val="F5F5EF"/>
                </a:solidFill>
                <a:latin typeface="Cerebri"/>
              </a:rPr>
              <a:t>        for each neighbor i of v</a:t>
            </a:r>
          </a:p>
          <a:p>
            <a:pPr>
              <a:lnSpc>
                <a:spcPts val="4759"/>
              </a:lnSpc>
            </a:pPr>
            <a:r>
              <a:rPr lang="en-US" sz="3399">
                <a:solidFill>
                  <a:srgbClr val="F5F5EF"/>
                </a:solidFill>
                <a:latin typeface="Cerebri"/>
              </a:rPr>
              <a:t>            if i unvisited </a:t>
            </a:r>
          </a:p>
          <a:p>
            <a:pPr>
              <a:lnSpc>
                <a:spcPts val="4759"/>
              </a:lnSpc>
            </a:pPr>
            <a:r>
              <a:rPr lang="en-US" sz="3399">
                <a:solidFill>
                  <a:srgbClr val="F5F5EF"/>
                </a:solidFill>
                <a:latin typeface="Cerebri"/>
              </a:rPr>
              <a:t>                push(i)</a:t>
            </a:r>
          </a:p>
          <a:p>
            <a:pPr>
              <a:lnSpc>
                <a:spcPts val="4759"/>
              </a:lnSpc>
            </a:pPr>
            <a:endParaRPr lang="en-US" sz="3399">
              <a:solidFill>
                <a:srgbClr val="F5F5EF"/>
              </a:solidFill>
              <a:latin typeface="Cerebri"/>
            </a:endParaRPr>
          </a:p>
        </p:txBody>
      </p:sp>
    </p:spTree>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Rectangle 50">
            <a:extLst>
              <a:ext uri="{FF2B5EF4-FFF2-40B4-BE49-F238E27FC236}">
                <a16:creationId xmlns:a16="http://schemas.microsoft.com/office/drawing/2014/main" id="{AB14F870-F855-6A3B-CBCE-7CC2B038AE57}"/>
              </a:ext>
            </a:extLst>
          </p:cNvPr>
          <p:cNvSpPr/>
          <p:nvPr/>
        </p:nvSpPr>
        <p:spPr>
          <a:xfrm>
            <a:off x="11739248" y="8630868"/>
            <a:ext cx="5500991" cy="596148"/>
          </a:xfrm>
          <a:prstGeom prst="rect">
            <a:avLst/>
          </a:prstGeom>
          <a:solidFill>
            <a:srgbClr val="FFF2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1600"/>
            <a:endParaRPr lang="en-US" sz="2000">
              <a:solidFill>
                <a:prstClr val="white"/>
              </a:solidFill>
              <a:latin typeface="Cerebri" panose="020B0604020202020204" charset="0"/>
            </a:endParaRPr>
          </a:p>
        </p:txBody>
      </p:sp>
      <p:sp>
        <p:nvSpPr>
          <p:cNvPr id="49" name="Rectangle 48">
            <a:extLst>
              <a:ext uri="{FF2B5EF4-FFF2-40B4-BE49-F238E27FC236}">
                <a16:creationId xmlns:a16="http://schemas.microsoft.com/office/drawing/2014/main" id="{6DC97D53-9750-76D2-5856-3CE8125047E6}"/>
              </a:ext>
            </a:extLst>
          </p:cNvPr>
          <p:cNvSpPr/>
          <p:nvPr/>
        </p:nvSpPr>
        <p:spPr>
          <a:xfrm>
            <a:off x="11736790" y="8039685"/>
            <a:ext cx="5500991" cy="596148"/>
          </a:xfrm>
          <a:prstGeom prst="rect">
            <a:avLst/>
          </a:prstGeom>
          <a:solidFill>
            <a:srgbClr val="FFF2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1600"/>
            <a:endParaRPr lang="en-US" sz="2000">
              <a:solidFill>
                <a:prstClr val="white"/>
              </a:solidFill>
              <a:latin typeface="Cerebri" panose="020B0604020202020204" charset="0"/>
            </a:endParaRPr>
          </a:p>
        </p:txBody>
      </p:sp>
      <p:sp>
        <p:nvSpPr>
          <p:cNvPr id="47" name="Rectangle 46">
            <a:extLst>
              <a:ext uri="{FF2B5EF4-FFF2-40B4-BE49-F238E27FC236}">
                <a16:creationId xmlns:a16="http://schemas.microsoft.com/office/drawing/2014/main" id="{EDF422B8-03CC-9232-CE5C-65D8C523F7EB}"/>
              </a:ext>
            </a:extLst>
          </p:cNvPr>
          <p:cNvSpPr/>
          <p:nvPr/>
        </p:nvSpPr>
        <p:spPr>
          <a:xfrm>
            <a:off x="11738497" y="7489139"/>
            <a:ext cx="5500991" cy="596148"/>
          </a:xfrm>
          <a:prstGeom prst="rect">
            <a:avLst/>
          </a:prstGeom>
          <a:solidFill>
            <a:srgbClr val="FFF2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1600"/>
            <a:endParaRPr lang="en-US" sz="2000">
              <a:solidFill>
                <a:prstClr val="white"/>
              </a:solidFill>
              <a:latin typeface="Cerebri" panose="020B0604020202020204" charset="0"/>
            </a:endParaRPr>
          </a:p>
        </p:txBody>
      </p:sp>
      <p:sp>
        <p:nvSpPr>
          <p:cNvPr id="29" name="Rectangle 28">
            <a:extLst>
              <a:ext uri="{FF2B5EF4-FFF2-40B4-BE49-F238E27FC236}">
                <a16:creationId xmlns:a16="http://schemas.microsoft.com/office/drawing/2014/main" id="{A5154213-022E-4F3D-C6FD-F841884377AD}"/>
              </a:ext>
            </a:extLst>
          </p:cNvPr>
          <p:cNvSpPr/>
          <p:nvPr/>
        </p:nvSpPr>
        <p:spPr>
          <a:xfrm>
            <a:off x="11740204" y="6949061"/>
            <a:ext cx="5500991" cy="596148"/>
          </a:xfrm>
          <a:prstGeom prst="rect">
            <a:avLst/>
          </a:prstGeom>
          <a:solidFill>
            <a:srgbClr val="FFF2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1600"/>
            <a:endParaRPr lang="en-US" sz="2000">
              <a:solidFill>
                <a:prstClr val="white"/>
              </a:solidFill>
              <a:latin typeface="Cerebri" panose="020B0604020202020204" charset="0"/>
            </a:endParaRPr>
          </a:p>
        </p:txBody>
      </p:sp>
      <p:sp>
        <p:nvSpPr>
          <p:cNvPr id="31" name="Oval 30">
            <a:extLst>
              <a:ext uri="{FF2B5EF4-FFF2-40B4-BE49-F238E27FC236}">
                <a16:creationId xmlns:a16="http://schemas.microsoft.com/office/drawing/2014/main" id="{6AEDD694-A49D-5BE8-8A3C-1DEE2474784A}"/>
              </a:ext>
            </a:extLst>
          </p:cNvPr>
          <p:cNvSpPr/>
          <p:nvPr/>
        </p:nvSpPr>
        <p:spPr>
          <a:xfrm>
            <a:off x="1576079" y="3693173"/>
            <a:ext cx="906011" cy="906011"/>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1600"/>
            <a:r>
              <a:rPr lang="en-US" sz="3000">
                <a:solidFill>
                  <a:prstClr val="black"/>
                </a:solidFill>
                <a:latin typeface="Bahnschrift SemiLight" panose="020B0502040204020203" pitchFamily="34" charset="0"/>
              </a:rPr>
              <a:t>1</a:t>
            </a:r>
          </a:p>
        </p:txBody>
      </p:sp>
      <p:sp>
        <p:nvSpPr>
          <p:cNvPr id="33" name="Oval 32">
            <a:extLst>
              <a:ext uri="{FF2B5EF4-FFF2-40B4-BE49-F238E27FC236}">
                <a16:creationId xmlns:a16="http://schemas.microsoft.com/office/drawing/2014/main" id="{C705C514-C838-1DE7-5027-CE9EA2CAD1E4}"/>
              </a:ext>
            </a:extLst>
          </p:cNvPr>
          <p:cNvSpPr/>
          <p:nvPr/>
        </p:nvSpPr>
        <p:spPr>
          <a:xfrm>
            <a:off x="6244552" y="3139499"/>
            <a:ext cx="906011" cy="906011"/>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1600"/>
            <a:r>
              <a:rPr lang="en-US" sz="3000">
                <a:solidFill>
                  <a:prstClr val="black"/>
                </a:solidFill>
                <a:latin typeface="Bahnschrift SemiLight" panose="020B0502040204020203" pitchFamily="34" charset="0"/>
              </a:rPr>
              <a:t>4</a:t>
            </a:r>
          </a:p>
        </p:txBody>
      </p:sp>
      <p:sp>
        <p:nvSpPr>
          <p:cNvPr id="34" name="Oval 33">
            <a:extLst>
              <a:ext uri="{FF2B5EF4-FFF2-40B4-BE49-F238E27FC236}">
                <a16:creationId xmlns:a16="http://schemas.microsoft.com/office/drawing/2014/main" id="{92B55B1C-F65B-7348-F615-FE55AAD77FEC}"/>
              </a:ext>
            </a:extLst>
          </p:cNvPr>
          <p:cNvSpPr/>
          <p:nvPr/>
        </p:nvSpPr>
        <p:spPr>
          <a:xfrm>
            <a:off x="3941774" y="5744281"/>
            <a:ext cx="906011" cy="906011"/>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1600"/>
            <a:r>
              <a:rPr lang="en-US" sz="3000">
                <a:solidFill>
                  <a:prstClr val="black"/>
                </a:solidFill>
                <a:latin typeface="Bahnschrift SemiLight" panose="020B0502040204020203" pitchFamily="34" charset="0"/>
              </a:rPr>
              <a:t>2</a:t>
            </a:r>
          </a:p>
        </p:txBody>
      </p:sp>
      <p:sp>
        <p:nvSpPr>
          <p:cNvPr id="35" name="Oval 34">
            <a:extLst>
              <a:ext uri="{FF2B5EF4-FFF2-40B4-BE49-F238E27FC236}">
                <a16:creationId xmlns:a16="http://schemas.microsoft.com/office/drawing/2014/main" id="{4120FE42-E08E-7BE0-4636-C44F535EABE4}"/>
              </a:ext>
            </a:extLst>
          </p:cNvPr>
          <p:cNvSpPr/>
          <p:nvPr/>
        </p:nvSpPr>
        <p:spPr>
          <a:xfrm>
            <a:off x="8698331" y="5744279"/>
            <a:ext cx="906011" cy="906011"/>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1600"/>
            <a:r>
              <a:rPr lang="en-US" sz="3000">
                <a:solidFill>
                  <a:prstClr val="black"/>
                </a:solidFill>
                <a:latin typeface="Bahnschrift SemiLight" panose="020B0502040204020203" pitchFamily="34" charset="0"/>
              </a:rPr>
              <a:t>3</a:t>
            </a:r>
          </a:p>
        </p:txBody>
      </p:sp>
      <p:cxnSp>
        <p:nvCxnSpPr>
          <p:cNvPr id="37" name="Straight Arrow Connector 36">
            <a:extLst>
              <a:ext uri="{FF2B5EF4-FFF2-40B4-BE49-F238E27FC236}">
                <a16:creationId xmlns:a16="http://schemas.microsoft.com/office/drawing/2014/main" id="{B10D900C-D63B-F875-ED76-4C74383710C9}"/>
              </a:ext>
            </a:extLst>
          </p:cNvPr>
          <p:cNvCxnSpPr>
            <a:cxnSpLocks/>
            <a:stCxn id="32" idx="3"/>
            <a:endCxn id="31" idx="7"/>
          </p:cNvCxnSpPr>
          <p:nvPr/>
        </p:nvCxnSpPr>
        <p:spPr>
          <a:xfrm flipH="1">
            <a:off x="2349407" y="2077736"/>
            <a:ext cx="1538394" cy="1748120"/>
          </a:xfrm>
          <a:prstGeom prst="straightConnector1">
            <a:avLst/>
          </a:prstGeom>
          <a:ln w="31750">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90788FD1-A9AA-DE2D-C302-D9BA4D7FC58B}"/>
              </a:ext>
            </a:extLst>
          </p:cNvPr>
          <p:cNvCxnSpPr>
            <a:cxnSpLocks/>
            <a:stCxn id="31" idx="5"/>
            <a:endCxn id="34" idx="1"/>
          </p:cNvCxnSpPr>
          <p:nvPr/>
        </p:nvCxnSpPr>
        <p:spPr>
          <a:xfrm>
            <a:off x="2349407" y="4466501"/>
            <a:ext cx="1725050" cy="1410462"/>
          </a:xfrm>
          <a:prstGeom prst="straightConnector1">
            <a:avLst/>
          </a:prstGeom>
          <a:ln w="31750">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FBEEFE90-F932-F557-5CB7-9D851B169059}"/>
              </a:ext>
            </a:extLst>
          </p:cNvPr>
          <p:cNvCxnSpPr>
            <a:cxnSpLocks/>
            <a:stCxn id="31" idx="6"/>
            <a:endCxn id="33" idx="2"/>
          </p:cNvCxnSpPr>
          <p:nvPr/>
        </p:nvCxnSpPr>
        <p:spPr>
          <a:xfrm flipV="1">
            <a:off x="2482089" y="3592505"/>
            <a:ext cx="3762462" cy="553674"/>
          </a:xfrm>
          <a:prstGeom prst="straightConnector1">
            <a:avLst/>
          </a:prstGeom>
          <a:ln w="31750">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F465E3B9-16C4-3D2D-31B4-CAFEAF053DCF}"/>
              </a:ext>
            </a:extLst>
          </p:cNvPr>
          <p:cNvCxnSpPr>
            <a:cxnSpLocks/>
            <a:stCxn id="34" idx="6"/>
            <a:endCxn id="35" idx="2"/>
          </p:cNvCxnSpPr>
          <p:nvPr/>
        </p:nvCxnSpPr>
        <p:spPr>
          <a:xfrm flipV="1">
            <a:off x="4847785" y="6197285"/>
            <a:ext cx="3850547" cy="2"/>
          </a:xfrm>
          <a:prstGeom prst="straightConnector1">
            <a:avLst/>
          </a:prstGeom>
          <a:ln w="31750">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7428C461-FBED-EA52-6973-291F5C713E78}"/>
              </a:ext>
            </a:extLst>
          </p:cNvPr>
          <p:cNvCxnSpPr>
            <a:cxnSpLocks/>
            <a:stCxn id="35" idx="3"/>
            <a:endCxn id="36" idx="0"/>
          </p:cNvCxnSpPr>
          <p:nvPr/>
        </p:nvCxnSpPr>
        <p:spPr>
          <a:xfrm flipH="1">
            <a:off x="6659910" y="6517607"/>
            <a:ext cx="2171103" cy="1041734"/>
          </a:xfrm>
          <a:prstGeom prst="straightConnector1">
            <a:avLst/>
          </a:prstGeom>
          <a:ln w="31750">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F70BBD49-735C-D8A4-035B-B53DA4CB6EA6}"/>
              </a:ext>
            </a:extLst>
          </p:cNvPr>
          <p:cNvCxnSpPr>
            <a:cxnSpLocks/>
            <a:stCxn id="34" idx="5"/>
            <a:endCxn id="36" idx="0"/>
          </p:cNvCxnSpPr>
          <p:nvPr/>
        </p:nvCxnSpPr>
        <p:spPr>
          <a:xfrm>
            <a:off x="4715102" y="6517608"/>
            <a:ext cx="1944809" cy="1041732"/>
          </a:xfrm>
          <a:prstGeom prst="straightConnector1">
            <a:avLst/>
          </a:prstGeom>
          <a:ln w="31750">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8" name="Group 7">
            <a:extLst>
              <a:ext uri="{FF2B5EF4-FFF2-40B4-BE49-F238E27FC236}">
                <a16:creationId xmlns:a16="http://schemas.microsoft.com/office/drawing/2014/main" id="{F1988532-BB2E-F411-8B4D-9DE20784983F}"/>
              </a:ext>
            </a:extLst>
          </p:cNvPr>
          <p:cNvGrpSpPr/>
          <p:nvPr/>
        </p:nvGrpSpPr>
        <p:grpSpPr>
          <a:xfrm>
            <a:off x="11738496" y="5737905"/>
            <a:ext cx="5500992" cy="669264"/>
            <a:chOff x="7729848" y="2177737"/>
            <a:chExt cx="3667328" cy="446176"/>
          </a:xfrm>
        </p:grpSpPr>
        <p:sp>
          <p:nvSpPr>
            <p:cNvPr id="24" name="Rectangle 23">
              <a:extLst>
                <a:ext uri="{FF2B5EF4-FFF2-40B4-BE49-F238E27FC236}">
                  <a16:creationId xmlns:a16="http://schemas.microsoft.com/office/drawing/2014/main" id="{15432CAB-F252-17E9-729D-A6205232C25B}"/>
                </a:ext>
              </a:extLst>
            </p:cNvPr>
            <p:cNvSpPr/>
            <p:nvPr/>
          </p:nvSpPr>
          <p:spPr>
            <a:xfrm>
              <a:off x="7729848" y="2177737"/>
              <a:ext cx="3667328" cy="446176"/>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1600"/>
              <a:endParaRPr lang="en-US" sz="2000">
                <a:solidFill>
                  <a:prstClr val="white"/>
                </a:solidFill>
                <a:latin typeface="Cerebri" panose="020B0604020202020204" charset="0"/>
              </a:endParaRPr>
            </a:p>
          </p:txBody>
        </p:sp>
        <p:sp>
          <p:nvSpPr>
            <p:cNvPr id="4" name="TextBox 3">
              <a:extLst>
                <a:ext uri="{FF2B5EF4-FFF2-40B4-BE49-F238E27FC236}">
                  <a16:creationId xmlns:a16="http://schemas.microsoft.com/office/drawing/2014/main" id="{0F5E79C1-53EB-B9AE-6F07-87B96C468C5D}"/>
                </a:ext>
              </a:extLst>
            </p:cNvPr>
            <p:cNvSpPr txBox="1"/>
            <p:nvPr/>
          </p:nvSpPr>
          <p:spPr>
            <a:xfrm>
              <a:off x="7864627" y="2191990"/>
              <a:ext cx="1207916" cy="307777"/>
            </a:xfrm>
            <a:prstGeom prst="rect">
              <a:avLst/>
            </a:prstGeom>
            <a:noFill/>
          </p:spPr>
          <p:txBody>
            <a:bodyPr wrap="square" rtlCol="0">
              <a:spAutoFit/>
            </a:bodyPr>
            <a:lstStyle/>
            <a:p>
              <a:pPr defTabSz="1371600"/>
              <a:r>
                <a:rPr lang="en-US" sz="2400">
                  <a:solidFill>
                    <a:prstClr val="black"/>
                  </a:solidFill>
                  <a:latin typeface="Cerebri" panose="020B0604020202020204" charset="0"/>
                </a:rPr>
                <a:t>dfs(0)</a:t>
              </a:r>
            </a:p>
          </p:txBody>
        </p:sp>
      </p:grpSp>
      <p:sp>
        <p:nvSpPr>
          <p:cNvPr id="6" name="Rectangle 5">
            <a:extLst>
              <a:ext uri="{FF2B5EF4-FFF2-40B4-BE49-F238E27FC236}">
                <a16:creationId xmlns:a16="http://schemas.microsoft.com/office/drawing/2014/main" id="{7790CCA1-A8D2-15F8-1E79-4C18BF1F50A0}"/>
              </a:ext>
            </a:extLst>
          </p:cNvPr>
          <p:cNvSpPr/>
          <p:nvPr/>
        </p:nvSpPr>
        <p:spPr>
          <a:xfrm>
            <a:off x="11740204" y="6370005"/>
            <a:ext cx="5500991" cy="596148"/>
          </a:xfrm>
          <a:prstGeom prst="rect">
            <a:avLst/>
          </a:prstGeom>
          <a:solidFill>
            <a:srgbClr val="FFF2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1600"/>
            <a:endParaRPr lang="en-US" sz="2000">
              <a:solidFill>
                <a:prstClr val="white"/>
              </a:solidFill>
              <a:latin typeface="Cerebri" panose="020B0604020202020204" charset="0"/>
            </a:endParaRPr>
          </a:p>
        </p:txBody>
      </p:sp>
      <p:sp>
        <p:nvSpPr>
          <p:cNvPr id="48" name="TextBox 47">
            <a:extLst>
              <a:ext uri="{FF2B5EF4-FFF2-40B4-BE49-F238E27FC236}">
                <a16:creationId xmlns:a16="http://schemas.microsoft.com/office/drawing/2014/main" id="{E9A7A7FE-1106-A27A-D3AF-589CE73877B1}"/>
              </a:ext>
            </a:extLst>
          </p:cNvPr>
          <p:cNvSpPr txBox="1"/>
          <p:nvPr/>
        </p:nvSpPr>
        <p:spPr>
          <a:xfrm>
            <a:off x="11943978" y="6428344"/>
            <a:ext cx="2750496" cy="461665"/>
          </a:xfrm>
          <a:prstGeom prst="rect">
            <a:avLst/>
          </a:prstGeom>
          <a:noFill/>
        </p:spPr>
        <p:txBody>
          <a:bodyPr wrap="square">
            <a:spAutoFit/>
          </a:bodyPr>
          <a:lstStyle/>
          <a:p>
            <a:pPr defTabSz="1371600"/>
            <a:r>
              <a:rPr lang="en-US" sz="2400">
                <a:solidFill>
                  <a:srgbClr val="333333"/>
                </a:solidFill>
                <a:latin typeface="Cerebri" panose="020B0604020202020204" charset="0"/>
              </a:rPr>
              <a:t>dfs(u)</a:t>
            </a:r>
            <a:endParaRPr lang="en-US" sz="2400">
              <a:solidFill>
                <a:prstClr val="black"/>
              </a:solidFill>
              <a:latin typeface="Cerebri" panose="020B0604020202020204" charset="0"/>
            </a:endParaRPr>
          </a:p>
        </p:txBody>
      </p:sp>
      <p:sp>
        <p:nvSpPr>
          <p:cNvPr id="50" name="TextBox 49">
            <a:extLst>
              <a:ext uri="{FF2B5EF4-FFF2-40B4-BE49-F238E27FC236}">
                <a16:creationId xmlns:a16="http://schemas.microsoft.com/office/drawing/2014/main" id="{E49D9038-8CFC-1CB7-FC7C-34510475B30C}"/>
              </a:ext>
            </a:extLst>
          </p:cNvPr>
          <p:cNvSpPr txBox="1"/>
          <p:nvPr/>
        </p:nvSpPr>
        <p:spPr>
          <a:xfrm>
            <a:off x="12268200" y="6968003"/>
            <a:ext cx="3943122" cy="461665"/>
          </a:xfrm>
          <a:prstGeom prst="rect">
            <a:avLst/>
          </a:prstGeom>
          <a:noFill/>
        </p:spPr>
        <p:txBody>
          <a:bodyPr wrap="square">
            <a:spAutoFit/>
          </a:bodyPr>
          <a:lstStyle/>
          <a:p>
            <a:pPr defTabSz="1371600"/>
            <a:r>
              <a:rPr lang="en-US" sz="2400">
                <a:solidFill>
                  <a:srgbClr val="333333"/>
                </a:solidFill>
                <a:latin typeface="Cerebri" panose="020B0604020202020204" charset="0"/>
              </a:rPr>
              <a:t>for each neighbor v of u</a:t>
            </a:r>
            <a:endParaRPr lang="en-US" sz="2400">
              <a:solidFill>
                <a:prstClr val="black"/>
              </a:solidFill>
              <a:latin typeface="Cerebri" panose="020B0604020202020204" charset="0"/>
            </a:endParaRPr>
          </a:p>
        </p:txBody>
      </p:sp>
      <p:sp>
        <p:nvSpPr>
          <p:cNvPr id="52" name="TextBox 51">
            <a:extLst>
              <a:ext uri="{FF2B5EF4-FFF2-40B4-BE49-F238E27FC236}">
                <a16:creationId xmlns:a16="http://schemas.microsoft.com/office/drawing/2014/main" id="{51360D78-6C0D-789D-AB8A-4E8A358C6DF4}"/>
              </a:ext>
            </a:extLst>
          </p:cNvPr>
          <p:cNvSpPr txBox="1"/>
          <p:nvPr/>
        </p:nvSpPr>
        <p:spPr>
          <a:xfrm>
            <a:off x="13084462" y="7527224"/>
            <a:ext cx="2766062" cy="461665"/>
          </a:xfrm>
          <a:prstGeom prst="rect">
            <a:avLst/>
          </a:prstGeom>
          <a:noFill/>
        </p:spPr>
        <p:txBody>
          <a:bodyPr wrap="square">
            <a:spAutoFit/>
          </a:bodyPr>
          <a:lstStyle/>
          <a:p>
            <a:pPr defTabSz="1371600"/>
            <a:r>
              <a:rPr lang="en-US" sz="2400">
                <a:solidFill>
                  <a:srgbClr val="333333"/>
                </a:solidFill>
                <a:latin typeface="Cerebri" panose="020B0604020202020204" charset="0"/>
              </a:rPr>
              <a:t>if v unvisited</a:t>
            </a:r>
            <a:endParaRPr lang="en-US" sz="2400">
              <a:solidFill>
                <a:prstClr val="black"/>
              </a:solidFill>
              <a:latin typeface="Cerebri" panose="020B0604020202020204" charset="0"/>
            </a:endParaRPr>
          </a:p>
        </p:txBody>
      </p:sp>
      <p:sp>
        <p:nvSpPr>
          <p:cNvPr id="54" name="TextBox 53">
            <a:extLst>
              <a:ext uri="{FF2B5EF4-FFF2-40B4-BE49-F238E27FC236}">
                <a16:creationId xmlns:a16="http://schemas.microsoft.com/office/drawing/2014/main" id="{D3EDB04F-8F3A-E8EC-DD0B-6AF1379AD144}"/>
              </a:ext>
            </a:extLst>
          </p:cNvPr>
          <p:cNvSpPr txBox="1"/>
          <p:nvPr/>
        </p:nvSpPr>
        <p:spPr>
          <a:xfrm>
            <a:off x="13467654" y="8123372"/>
            <a:ext cx="2453640" cy="461665"/>
          </a:xfrm>
          <a:prstGeom prst="rect">
            <a:avLst/>
          </a:prstGeom>
          <a:noFill/>
        </p:spPr>
        <p:txBody>
          <a:bodyPr wrap="square">
            <a:spAutoFit/>
          </a:bodyPr>
          <a:lstStyle/>
          <a:p>
            <a:pPr defTabSz="1371600"/>
            <a:r>
              <a:rPr lang="en-US" sz="2400">
                <a:solidFill>
                  <a:srgbClr val="333333"/>
                </a:solidFill>
                <a:latin typeface="Cerebri" panose="020B0604020202020204" charset="0"/>
              </a:rPr>
              <a:t>mark v visited</a:t>
            </a:r>
            <a:endParaRPr lang="en-US" sz="2400">
              <a:solidFill>
                <a:prstClr val="black"/>
              </a:solidFill>
              <a:latin typeface="Cerebri" panose="020B0604020202020204" charset="0"/>
            </a:endParaRPr>
          </a:p>
        </p:txBody>
      </p:sp>
      <p:sp>
        <p:nvSpPr>
          <p:cNvPr id="56" name="TextBox 55">
            <a:extLst>
              <a:ext uri="{FF2B5EF4-FFF2-40B4-BE49-F238E27FC236}">
                <a16:creationId xmlns:a16="http://schemas.microsoft.com/office/drawing/2014/main" id="{57EBB184-495D-62F5-15B8-66E593EED1DD}"/>
              </a:ext>
            </a:extLst>
          </p:cNvPr>
          <p:cNvSpPr txBox="1"/>
          <p:nvPr/>
        </p:nvSpPr>
        <p:spPr>
          <a:xfrm>
            <a:off x="13433551" y="8674735"/>
            <a:ext cx="3548475" cy="461665"/>
          </a:xfrm>
          <a:prstGeom prst="rect">
            <a:avLst/>
          </a:prstGeom>
          <a:noFill/>
        </p:spPr>
        <p:txBody>
          <a:bodyPr wrap="square">
            <a:spAutoFit/>
          </a:bodyPr>
          <a:lstStyle/>
          <a:p>
            <a:pPr defTabSz="1371600"/>
            <a:r>
              <a:rPr lang="en-US" sz="2400">
                <a:solidFill>
                  <a:srgbClr val="333333"/>
                </a:solidFill>
                <a:latin typeface="Cerebri" panose="020B0604020202020204" charset="0"/>
              </a:rPr>
              <a:t>recursively call dfs(u)</a:t>
            </a:r>
            <a:endParaRPr lang="en-US" sz="2400">
              <a:solidFill>
                <a:prstClr val="black"/>
              </a:solidFill>
              <a:latin typeface="Cerebri" panose="020B0604020202020204" charset="0"/>
            </a:endParaRPr>
          </a:p>
        </p:txBody>
      </p:sp>
      <p:sp>
        <p:nvSpPr>
          <p:cNvPr id="32" name="Oval 31">
            <a:extLst>
              <a:ext uri="{FF2B5EF4-FFF2-40B4-BE49-F238E27FC236}">
                <a16:creationId xmlns:a16="http://schemas.microsoft.com/office/drawing/2014/main" id="{19A2507A-B0CD-8096-FA4C-F4F613B5DA19}"/>
              </a:ext>
            </a:extLst>
          </p:cNvPr>
          <p:cNvSpPr/>
          <p:nvPr/>
        </p:nvSpPr>
        <p:spPr>
          <a:xfrm>
            <a:off x="3755119" y="1304408"/>
            <a:ext cx="906011" cy="906011"/>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1600"/>
            <a:r>
              <a:rPr lang="en-US" sz="3000">
                <a:solidFill>
                  <a:prstClr val="black"/>
                </a:solidFill>
                <a:latin typeface="Bahnschrift SemiLight" panose="020B0502040204020203" pitchFamily="34" charset="0"/>
              </a:rPr>
              <a:t>0</a:t>
            </a:r>
          </a:p>
        </p:txBody>
      </p:sp>
      <p:sp>
        <p:nvSpPr>
          <p:cNvPr id="36" name="Oval 35">
            <a:extLst>
              <a:ext uri="{FF2B5EF4-FFF2-40B4-BE49-F238E27FC236}">
                <a16:creationId xmlns:a16="http://schemas.microsoft.com/office/drawing/2014/main" id="{A94BC07B-E6AD-6ADC-7F45-DF71EBE6F83B}"/>
              </a:ext>
            </a:extLst>
          </p:cNvPr>
          <p:cNvSpPr/>
          <p:nvPr/>
        </p:nvSpPr>
        <p:spPr>
          <a:xfrm>
            <a:off x="6206905" y="7559341"/>
            <a:ext cx="906011" cy="906011"/>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1600"/>
            <a:r>
              <a:rPr lang="en-US" sz="3000">
                <a:solidFill>
                  <a:prstClr val="black"/>
                </a:solidFill>
                <a:latin typeface="Bahnschrift SemiLight" panose="020B0502040204020203" pitchFamily="34" charset="0"/>
              </a:rPr>
              <a:t>5</a:t>
            </a:r>
          </a:p>
        </p:txBody>
      </p:sp>
      <p:sp>
        <p:nvSpPr>
          <p:cNvPr id="27" name="TextBox 6">
            <a:extLst>
              <a:ext uri="{FF2B5EF4-FFF2-40B4-BE49-F238E27FC236}">
                <a16:creationId xmlns:a16="http://schemas.microsoft.com/office/drawing/2014/main" id="{EA72465E-7370-5313-F024-295713B8227F}"/>
              </a:ext>
            </a:extLst>
          </p:cNvPr>
          <p:cNvSpPr txBox="1"/>
          <p:nvPr/>
        </p:nvSpPr>
        <p:spPr>
          <a:xfrm>
            <a:off x="9604342" y="3476816"/>
            <a:ext cx="5975135" cy="641201"/>
          </a:xfrm>
          <a:prstGeom prst="rect">
            <a:avLst/>
          </a:prstGeom>
        </p:spPr>
        <p:txBody>
          <a:bodyPr lIns="0" tIns="0" rIns="0" bIns="0" rtlCol="0" anchor="t">
            <a:spAutoFit/>
          </a:bodyPr>
          <a:lstStyle/>
          <a:p>
            <a:pPr>
              <a:lnSpc>
                <a:spcPts val="4995"/>
              </a:lnSpc>
            </a:pPr>
            <a:r>
              <a:rPr lang="en-US" sz="4500" spc="225">
                <a:latin typeface="Cerebri Bold"/>
              </a:rPr>
              <a:t>BIỂU DIỄN ĐỆ QUY </a:t>
            </a:r>
          </a:p>
        </p:txBody>
      </p:sp>
      <p:pic>
        <p:nvPicPr>
          <p:cNvPr id="28" name="Picture 11">
            <a:extLst>
              <a:ext uri="{FF2B5EF4-FFF2-40B4-BE49-F238E27FC236}">
                <a16:creationId xmlns:a16="http://schemas.microsoft.com/office/drawing/2014/main" id="{19E577B8-8081-1D0D-1A42-D20B67BD1A8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5400000">
            <a:off x="15624908" y="-747706"/>
            <a:ext cx="1223806" cy="4104227"/>
          </a:xfrm>
          <a:prstGeom prst="rect">
            <a:avLst/>
          </a:prstGeom>
        </p:spPr>
      </p:pic>
      <p:pic>
        <p:nvPicPr>
          <p:cNvPr id="30" name="Picture 11">
            <a:extLst>
              <a:ext uri="{FF2B5EF4-FFF2-40B4-BE49-F238E27FC236}">
                <a16:creationId xmlns:a16="http://schemas.microsoft.com/office/drawing/2014/main" id="{4899BCC5-8B03-CE89-E081-BBF19689249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5400000">
            <a:off x="11594712" y="-747707"/>
            <a:ext cx="1223806" cy="4104227"/>
          </a:xfrm>
          <a:prstGeom prst="rect">
            <a:avLst/>
          </a:prstGeom>
        </p:spPr>
      </p:pic>
      <p:pic>
        <p:nvPicPr>
          <p:cNvPr id="43" name="Picture 11">
            <a:extLst>
              <a:ext uri="{FF2B5EF4-FFF2-40B4-BE49-F238E27FC236}">
                <a16:creationId xmlns:a16="http://schemas.microsoft.com/office/drawing/2014/main" id="{A53E3288-AF81-23CE-95F3-2A07172BE45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5400000">
            <a:off x="547915" y="7730661"/>
            <a:ext cx="1223806" cy="4104227"/>
          </a:xfrm>
          <a:prstGeom prst="rect">
            <a:avLst/>
          </a:prstGeom>
        </p:spPr>
      </p:pic>
    </p:spTree>
    <p:extLst>
      <p:ext uri="{BB962C8B-B14F-4D97-AF65-F5344CB8AC3E}">
        <p14:creationId xmlns:p14="http://schemas.microsoft.com/office/powerpoint/2010/main" val="3561059110"/>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mph" presetSubtype="0" repeatCount="indefinite" fill="remove" grpId="0" nodeType="clickEffect">
                                  <p:stCondLst>
                                    <p:cond delay="0"/>
                                  </p:stCondLst>
                                  <p:endCondLst>
                                    <p:cond evt="onNext" delay="0">
                                      <p:tgtEl>
                                        <p:sldTgt/>
                                      </p:tgtEl>
                                    </p:cond>
                                  </p:endCondLst>
                                  <p:childTnLst>
                                    <p:animClr clrSpc="rgb" dir="cw">
                                      <p:cBhvr override="childStyle">
                                        <p:cTn id="6" dur="2500" autoRev="1" fill="remove"/>
                                        <p:tgtEl>
                                          <p:spTgt spid="32"/>
                                        </p:tgtEl>
                                        <p:attrNameLst>
                                          <p:attrName>style.color</p:attrName>
                                        </p:attrNameLst>
                                      </p:cBhvr>
                                      <p:to>
                                        <a:srgbClr val="ED7D31"/>
                                      </p:to>
                                    </p:animClr>
                                    <p:animClr clrSpc="rgb" dir="cw">
                                      <p:cBhvr>
                                        <p:cTn id="7" dur="2500" autoRev="1" fill="remove"/>
                                        <p:tgtEl>
                                          <p:spTgt spid="32"/>
                                        </p:tgtEl>
                                        <p:attrNameLst>
                                          <p:attrName>fillcolor</p:attrName>
                                        </p:attrNameLst>
                                      </p:cBhvr>
                                      <p:to>
                                        <a:srgbClr val="ED7D31"/>
                                      </p:to>
                                    </p:animClr>
                                    <p:set>
                                      <p:cBhvr>
                                        <p:cTn id="8" dur="2500" autoRev="1" fill="remove"/>
                                        <p:tgtEl>
                                          <p:spTgt spid="32"/>
                                        </p:tgtEl>
                                        <p:attrNameLst>
                                          <p:attrName>fill.type</p:attrName>
                                        </p:attrNameLst>
                                      </p:cBhvr>
                                      <p:to>
                                        <p:strVal val="solid"/>
                                      </p:to>
                                    </p:set>
                                    <p:set>
                                      <p:cBhvr>
                                        <p:cTn id="9" dur="2500" autoRev="1" fill="remove"/>
                                        <p:tgtEl>
                                          <p:spTgt spid="32"/>
                                        </p:tgtEl>
                                        <p:attrNameLst>
                                          <p:attrName>fill.on</p:attrName>
                                        </p:attrNameLst>
                                      </p:cBhvr>
                                      <p:to>
                                        <p:strVal val="true"/>
                                      </p:to>
                                    </p:set>
                                  </p:childTnLst>
                                </p:cTn>
                              </p:par>
                              <p:par>
                                <p:cTn id="10" presetID="27" presetClass="emph" presetSubtype="0" repeatCount="indefinite" fill="remove" grpId="0" nodeType="withEffect">
                                  <p:stCondLst>
                                    <p:cond delay="0"/>
                                  </p:stCondLst>
                                  <p:endCondLst>
                                    <p:cond evt="onNext" delay="0">
                                      <p:tgtEl>
                                        <p:sldTgt/>
                                      </p:tgtEl>
                                    </p:cond>
                                  </p:endCondLst>
                                  <p:childTnLst>
                                    <p:animClr clrSpc="rgb" dir="cw">
                                      <p:cBhvr override="childStyle">
                                        <p:cTn id="11" dur="1500" autoRev="1" fill="remove"/>
                                        <p:tgtEl>
                                          <p:spTgt spid="6"/>
                                        </p:tgtEl>
                                        <p:attrNameLst>
                                          <p:attrName>style.color</p:attrName>
                                        </p:attrNameLst>
                                      </p:cBhvr>
                                      <p:to>
                                        <a:srgbClr val="FFFF00"/>
                                      </p:to>
                                    </p:animClr>
                                    <p:animClr clrSpc="rgb" dir="cw">
                                      <p:cBhvr>
                                        <p:cTn id="12" dur="1500" autoRev="1" fill="remove"/>
                                        <p:tgtEl>
                                          <p:spTgt spid="6"/>
                                        </p:tgtEl>
                                        <p:attrNameLst>
                                          <p:attrName>fillcolor</p:attrName>
                                        </p:attrNameLst>
                                      </p:cBhvr>
                                      <p:to>
                                        <a:srgbClr val="FFFF00"/>
                                      </p:to>
                                    </p:animClr>
                                    <p:set>
                                      <p:cBhvr>
                                        <p:cTn id="13" dur="1500" autoRev="1" fill="remove"/>
                                        <p:tgtEl>
                                          <p:spTgt spid="6"/>
                                        </p:tgtEl>
                                        <p:attrNameLst>
                                          <p:attrName>fill.type</p:attrName>
                                        </p:attrNameLst>
                                      </p:cBhvr>
                                      <p:to>
                                        <p:strVal val="solid"/>
                                      </p:to>
                                    </p:set>
                                    <p:set>
                                      <p:cBhvr>
                                        <p:cTn id="14" dur="1500" autoRev="1" fill="remove"/>
                                        <p:tgtEl>
                                          <p:spTgt spid="6"/>
                                        </p:tgtEl>
                                        <p:attrNameLst>
                                          <p:attrName>fill.on</p:attrName>
                                        </p:attrNameLst>
                                      </p:cBhvr>
                                      <p:to>
                                        <p:strVal val="true"/>
                                      </p:to>
                                    </p:set>
                                  </p:childTnLst>
                                </p:cTn>
                              </p:par>
                            </p:childTnLst>
                          </p:cTn>
                        </p:par>
                      </p:childTnLst>
                    </p:cTn>
                  </p:par>
                  <p:par>
                    <p:cTn id="15" fill="hold">
                      <p:stCondLst>
                        <p:cond delay="indefinite"/>
                      </p:stCondLst>
                      <p:childTnLst>
                        <p:par>
                          <p:cTn id="16" fill="hold">
                            <p:stCondLst>
                              <p:cond delay="0"/>
                            </p:stCondLst>
                            <p:childTnLst>
                              <p:par>
                                <p:cTn id="17" presetID="7" presetClass="emph" presetSubtype="2" fill="hold" nodeType="clickEffect">
                                  <p:stCondLst>
                                    <p:cond delay="0"/>
                                  </p:stCondLst>
                                  <p:childTnLst>
                                    <p:animClr clrSpc="rgb" dir="cw">
                                      <p:cBhvr>
                                        <p:cTn id="18" dur="1000" fill="hold"/>
                                        <p:tgtEl>
                                          <p:spTgt spid="32"/>
                                        </p:tgtEl>
                                        <p:attrNameLst>
                                          <p:attrName>stroke.color</p:attrName>
                                        </p:attrNameLst>
                                      </p:cBhvr>
                                      <p:to>
                                        <a:srgbClr val="00B0F0"/>
                                      </p:to>
                                    </p:animClr>
                                    <p:set>
                                      <p:cBhvr>
                                        <p:cTn id="19" dur="1000" fill="hold"/>
                                        <p:tgtEl>
                                          <p:spTgt spid="32"/>
                                        </p:tgtEl>
                                        <p:attrNameLst>
                                          <p:attrName>stroke.on</p:attrName>
                                        </p:attrNameLst>
                                      </p:cBhvr>
                                      <p:to>
                                        <p:strVal val="true"/>
                                      </p:to>
                                    </p:set>
                                  </p:childTnLst>
                                </p:cTn>
                              </p:par>
                            </p:childTnLst>
                          </p:cTn>
                        </p:par>
                      </p:childTnLst>
                    </p:cTn>
                  </p:par>
                  <p:par>
                    <p:cTn id="20" fill="hold">
                      <p:stCondLst>
                        <p:cond delay="indefinite"/>
                      </p:stCondLst>
                      <p:childTnLst>
                        <p:par>
                          <p:cTn id="21" fill="hold">
                            <p:stCondLst>
                              <p:cond delay="0"/>
                            </p:stCondLst>
                            <p:childTnLst>
                              <p:par>
                                <p:cTn id="22" presetID="7" presetClass="emph" presetSubtype="2" fill="hold" nodeType="clickEffect">
                                  <p:stCondLst>
                                    <p:cond delay="0"/>
                                  </p:stCondLst>
                                  <p:childTnLst>
                                    <p:animClr clrSpc="rgb" dir="cw">
                                      <p:cBhvr>
                                        <p:cTn id="23" dur="1000" fill="hold"/>
                                        <p:tgtEl>
                                          <p:spTgt spid="37"/>
                                        </p:tgtEl>
                                        <p:attrNameLst>
                                          <p:attrName>stroke.color</p:attrName>
                                        </p:attrNameLst>
                                      </p:cBhvr>
                                      <p:to>
                                        <a:srgbClr val="FFC000"/>
                                      </p:to>
                                    </p:animClr>
                                    <p:set>
                                      <p:cBhvr>
                                        <p:cTn id="24" dur="1000" fill="hold"/>
                                        <p:tgtEl>
                                          <p:spTgt spid="37"/>
                                        </p:tgtEl>
                                        <p:attrNameLst>
                                          <p:attrName>stroke.on</p:attrName>
                                        </p:attrNameLst>
                                      </p:cBhvr>
                                      <p:to>
                                        <p:strVal val="true"/>
                                      </p:to>
                                    </p:set>
                                  </p:childTnLst>
                                </p:cTn>
                              </p:par>
                              <p:par>
                                <p:cTn id="25" presetID="27" presetClass="emph" presetSubtype="0" repeatCount="indefinite" fill="remove" grpId="0" nodeType="withEffect">
                                  <p:stCondLst>
                                    <p:cond delay="0"/>
                                  </p:stCondLst>
                                  <p:endCondLst>
                                    <p:cond evt="onNext" delay="0">
                                      <p:tgtEl>
                                        <p:sldTgt/>
                                      </p:tgtEl>
                                    </p:cond>
                                  </p:endCondLst>
                                  <p:childTnLst>
                                    <p:animClr clrSpc="rgb" dir="cw">
                                      <p:cBhvr override="childStyle">
                                        <p:cTn id="26" dur="1500" autoRev="1" fill="remove"/>
                                        <p:tgtEl>
                                          <p:spTgt spid="29"/>
                                        </p:tgtEl>
                                        <p:attrNameLst>
                                          <p:attrName>style.color</p:attrName>
                                        </p:attrNameLst>
                                      </p:cBhvr>
                                      <p:to>
                                        <a:srgbClr val="FFFF00"/>
                                      </p:to>
                                    </p:animClr>
                                    <p:animClr clrSpc="rgb" dir="cw">
                                      <p:cBhvr>
                                        <p:cTn id="27" dur="1500" autoRev="1" fill="remove"/>
                                        <p:tgtEl>
                                          <p:spTgt spid="29"/>
                                        </p:tgtEl>
                                        <p:attrNameLst>
                                          <p:attrName>fillcolor</p:attrName>
                                        </p:attrNameLst>
                                      </p:cBhvr>
                                      <p:to>
                                        <a:srgbClr val="FFFF00"/>
                                      </p:to>
                                    </p:animClr>
                                    <p:set>
                                      <p:cBhvr>
                                        <p:cTn id="28" dur="1500" autoRev="1" fill="remove"/>
                                        <p:tgtEl>
                                          <p:spTgt spid="29"/>
                                        </p:tgtEl>
                                        <p:attrNameLst>
                                          <p:attrName>fill.type</p:attrName>
                                        </p:attrNameLst>
                                      </p:cBhvr>
                                      <p:to>
                                        <p:strVal val="solid"/>
                                      </p:to>
                                    </p:set>
                                    <p:set>
                                      <p:cBhvr>
                                        <p:cTn id="29" dur="1500" autoRev="1" fill="remove"/>
                                        <p:tgtEl>
                                          <p:spTgt spid="29"/>
                                        </p:tgtEl>
                                        <p:attrNameLst>
                                          <p:attrName>fill.on</p:attrName>
                                        </p:attrNameLst>
                                      </p:cBhvr>
                                      <p:to>
                                        <p:strVal val="true"/>
                                      </p:to>
                                    </p:set>
                                  </p:childTnLst>
                                </p:cTn>
                              </p:par>
                            </p:childTnLst>
                          </p:cTn>
                        </p:par>
                      </p:childTnLst>
                    </p:cTn>
                  </p:par>
                  <p:par>
                    <p:cTn id="30" fill="hold">
                      <p:stCondLst>
                        <p:cond delay="indefinite"/>
                      </p:stCondLst>
                      <p:childTnLst>
                        <p:par>
                          <p:cTn id="31" fill="hold">
                            <p:stCondLst>
                              <p:cond delay="0"/>
                            </p:stCondLst>
                            <p:childTnLst>
                              <p:par>
                                <p:cTn id="32" presetID="27" presetClass="emph" presetSubtype="0" repeatCount="indefinite" fill="remove" grpId="0" nodeType="clickEffect">
                                  <p:stCondLst>
                                    <p:cond delay="0"/>
                                  </p:stCondLst>
                                  <p:endCondLst>
                                    <p:cond evt="onNext" delay="0">
                                      <p:tgtEl>
                                        <p:sldTgt/>
                                      </p:tgtEl>
                                    </p:cond>
                                  </p:endCondLst>
                                  <p:childTnLst>
                                    <p:animClr clrSpc="rgb" dir="cw">
                                      <p:cBhvr override="childStyle">
                                        <p:cTn id="33" dur="1500" autoRev="1" fill="remove"/>
                                        <p:tgtEl>
                                          <p:spTgt spid="47"/>
                                        </p:tgtEl>
                                        <p:attrNameLst>
                                          <p:attrName>style.color</p:attrName>
                                        </p:attrNameLst>
                                      </p:cBhvr>
                                      <p:to>
                                        <a:srgbClr val="FFFF00"/>
                                      </p:to>
                                    </p:animClr>
                                    <p:animClr clrSpc="rgb" dir="cw">
                                      <p:cBhvr>
                                        <p:cTn id="34" dur="1500" autoRev="1" fill="remove"/>
                                        <p:tgtEl>
                                          <p:spTgt spid="47"/>
                                        </p:tgtEl>
                                        <p:attrNameLst>
                                          <p:attrName>fillcolor</p:attrName>
                                        </p:attrNameLst>
                                      </p:cBhvr>
                                      <p:to>
                                        <a:srgbClr val="FFFF00"/>
                                      </p:to>
                                    </p:animClr>
                                    <p:set>
                                      <p:cBhvr>
                                        <p:cTn id="35" dur="1500" autoRev="1" fill="remove"/>
                                        <p:tgtEl>
                                          <p:spTgt spid="47"/>
                                        </p:tgtEl>
                                        <p:attrNameLst>
                                          <p:attrName>fill.type</p:attrName>
                                        </p:attrNameLst>
                                      </p:cBhvr>
                                      <p:to>
                                        <p:strVal val="solid"/>
                                      </p:to>
                                    </p:set>
                                    <p:set>
                                      <p:cBhvr>
                                        <p:cTn id="36" dur="1500" autoRev="1" fill="remove"/>
                                        <p:tgtEl>
                                          <p:spTgt spid="47"/>
                                        </p:tgtEl>
                                        <p:attrNameLst>
                                          <p:attrName>fill.on</p:attrName>
                                        </p:attrNameLst>
                                      </p:cBhvr>
                                      <p:to>
                                        <p:strVal val="true"/>
                                      </p:to>
                                    </p:set>
                                  </p:childTnLst>
                                </p:cTn>
                              </p:par>
                            </p:childTnLst>
                          </p:cTn>
                        </p:par>
                      </p:childTnLst>
                    </p:cTn>
                  </p:par>
                  <p:par>
                    <p:cTn id="37" fill="hold">
                      <p:stCondLst>
                        <p:cond delay="indefinite"/>
                      </p:stCondLst>
                      <p:childTnLst>
                        <p:par>
                          <p:cTn id="38" fill="hold">
                            <p:stCondLst>
                              <p:cond delay="0"/>
                            </p:stCondLst>
                            <p:childTnLst>
                              <p:par>
                                <p:cTn id="39" presetID="27" presetClass="emph" presetSubtype="0" repeatCount="indefinite" fill="remove" grpId="0" nodeType="clickEffect">
                                  <p:stCondLst>
                                    <p:cond delay="0"/>
                                  </p:stCondLst>
                                  <p:endCondLst>
                                    <p:cond evt="onNext" delay="0">
                                      <p:tgtEl>
                                        <p:sldTgt/>
                                      </p:tgtEl>
                                    </p:cond>
                                  </p:endCondLst>
                                  <p:childTnLst>
                                    <p:animClr clrSpc="rgb" dir="cw">
                                      <p:cBhvr override="childStyle">
                                        <p:cTn id="40" dur="1500" autoRev="1" fill="remove"/>
                                        <p:tgtEl>
                                          <p:spTgt spid="49"/>
                                        </p:tgtEl>
                                        <p:attrNameLst>
                                          <p:attrName>style.color</p:attrName>
                                        </p:attrNameLst>
                                      </p:cBhvr>
                                      <p:to>
                                        <a:srgbClr val="FFFF00"/>
                                      </p:to>
                                    </p:animClr>
                                    <p:animClr clrSpc="rgb" dir="cw">
                                      <p:cBhvr>
                                        <p:cTn id="41" dur="1500" autoRev="1" fill="remove"/>
                                        <p:tgtEl>
                                          <p:spTgt spid="49"/>
                                        </p:tgtEl>
                                        <p:attrNameLst>
                                          <p:attrName>fillcolor</p:attrName>
                                        </p:attrNameLst>
                                      </p:cBhvr>
                                      <p:to>
                                        <a:srgbClr val="FFFF00"/>
                                      </p:to>
                                    </p:animClr>
                                    <p:set>
                                      <p:cBhvr>
                                        <p:cTn id="42" dur="1500" autoRev="1" fill="remove"/>
                                        <p:tgtEl>
                                          <p:spTgt spid="49"/>
                                        </p:tgtEl>
                                        <p:attrNameLst>
                                          <p:attrName>fill.type</p:attrName>
                                        </p:attrNameLst>
                                      </p:cBhvr>
                                      <p:to>
                                        <p:strVal val="solid"/>
                                      </p:to>
                                    </p:set>
                                    <p:set>
                                      <p:cBhvr>
                                        <p:cTn id="43" dur="1500" autoRev="1" fill="remove"/>
                                        <p:tgtEl>
                                          <p:spTgt spid="49"/>
                                        </p:tgtEl>
                                        <p:attrNameLst>
                                          <p:attrName>fill.on</p:attrName>
                                        </p:attrNameLst>
                                      </p:cBhvr>
                                      <p:to>
                                        <p:strVal val="true"/>
                                      </p:to>
                                    </p:set>
                                  </p:childTnLst>
                                </p:cTn>
                              </p:par>
                              <p:par>
                                <p:cTn id="44" presetID="7" presetClass="emph" presetSubtype="2" fill="hold" nodeType="withEffect">
                                  <p:stCondLst>
                                    <p:cond delay="0"/>
                                  </p:stCondLst>
                                  <p:childTnLst>
                                    <p:animClr clrSpc="rgb" dir="cw">
                                      <p:cBhvr>
                                        <p:cTn id="45" dur="1000" fill="hold"/>
                                        <p:tgtEl>
                                          <p:spTgt spid="31"/>
                                        </p:tgtEl>
                                        <p:attrNameLst>
                                          <p:attrName>stroke.color</p:attrName>
                                        </p:attrNameLst>
                                      </p:cBhvr>
                                      <p:to>
                                        <a:srgbClr val="00B0F0"/>
                                      </p:to>
                                    </p:animClr>
                                    <p:set>
                                      <p:cBhvr>
                                        <p:cTn id="46" dur="1000" fill="hold"/>
                                        <p:tgtEl>
                                          <p:spTgt spid="31"/>
                                        </p:tgtEl>
                                        <p:attrNameLst>
                                          <p:attrName>stroke.on</p:attrName>
                                        </p:attrNameLst>
                                      </p:cBhvr>
                                      <p:to>
                                        <p:strVal val="true"/>
                                      </p:to>
                                    </p:set>
                                  </p:childTnLst>
                                </p:cTn>
                              </p:par>
                            </p:childTnLst>
                          </p:cTn>
                        </p:par>
                      </p:childTnLst>
                    </p:cTn>
                  </p:par>
                  <p:par>
                    <p:cTn id="47" fill="hold">
                      <p:stCondLst>
                        <p:cond delay="indefinite"/>
                      </p:stCondLst>
                      <p:childTnLst>
                        <p:par>
                          <p:cTn id="48" fill="hold">
                            <p:stCondLst>
                              <p:cond delay="0"/>
                            </p:stCondLst>
                            <p:childTnLst>
                              <p:par>
                                <p:cTn id="49" presetID="27" presetClass="emph" presetSubtype="0" repeatCount="indefinite" fill="remove" grpId="0" nodeType="clickEffect">
                                  <p:stCondLst>
                                    <p:cond delay="0"/>
                                  </p:stCondLst>
                                  <p:endCondLst>
                                    <p:cond evt="onNext" delay="0">
                                      <p:tgtEl>
                                        <p:sldTgt/>
                                      </p:tgtEl>
                                    </p:cond>
                                  </p:endCondLst>
                                  <p:childTnLst>
                                    <p:animClr clrSpc="rgb" dir="cw">
                                      <p:cBhvr override="childStyle">
                                        <p:cTn id="50" dur="1500" autoRev="1" fill="remove"/>
                                        <p:tgtEl>
                                          <p:spTgt spid="51"/>
                                        </p:tgtEl>
                                        <p:attrNameLst>
                                          <p:attrName>style.color</p:attrName>
                                        </p:attrNameLst>
                                      </p:cBhvr>
                                      <p:to>
                                        <a:srgbClr val="FFFF00"/>
                                      </p:to>
                                    </p:animClr>
                                    <p:animClr clrSpc="rgb" dir="cw">
                                      <p:cBhvr>
                                        <p:cTn id="51" dur="1500" autoRev="1" fill="remove"/>
                                        <p:tgtEl>
                                          <p:spTgt spid="51"/>
                                        </p:tgtEl>
                                        <p:attrNameLst>
                                          <p:attrName>fillcolor</p:attrName>
                                        </p:attrNameLst>
                                      </p:cBhvr>
                                      <p:to>
                                        <a:srgbClr val="FFFF00"/>
                                      </p:to>
                                    </p:animClr>
                                    <p:set>
                                      <p:cBhvr>
                                        <p:cTn id="52" dur="1500" autoRev="1" fill="remove"/>
                                        <p:tgtEl>
                                          <p:spTgt spid="51"/>
                                        </p:tgtEl>
                                        <p:attrNameLst>
                                          <p:attrName>fill.type</p:attrName>
                                        </p:attrNameLst>
                                      </p:cBhvr>
                                      <p:to>
                                        <p:strVal val="solid"/>
                                      </p:to>
                                    </p:set>
                                    <p:set>
                                      <p:cBhvr>
                                        <p:cTn id="53" dur="1500" autoRev="1" fill="remove"/>
                                        <p:tgtEl>
                                          <p:spTgt spid="51"/>
                                        </p:tgtEl>
                                        <p:attrNameLst>
                                          <p:attrName>fill.on</p:attrName>
                                        </p:attrNameLst>
                                      </p:cBhvr>
                                      <p:to>
                                        <p:strVal val="true"/>
                                      </p:to>
                                    </p:set>
                                  </p:childTnLst>
                                </p:cTn>
                              </p:par>
                            </p:childTnLst>
                          </p:cTn>
                        </p:par>
                      </p:childTnLst>
                    </p:cTn>
                  </p:par>
                  <p:par>
                    <p:cTn id="54" fill="hold">
                      <p:stCondLst>
                        <p:cond delay="indefinite"/>
                      </p:stCondLst>
                      <p:childTnLst>
                        <p:par>
                          <p:cTn id="55" fill="hold">
                            <p:stCondLst>
                              <p:cond delay="0"/>
                            </p:stCondLst>
                            <p:childTnLst>
                              <p:par>
                                <p:cTn id="56" presetID="27" presetClass="emph" presetSubtype="0" repeatCount="indefinite" fill="remove" nodeType="clickEffect">
                                  <p:stCondLst>
                                    <p:cond delay="0"/>
                                  </p:stCondLst>
                                  <p:endCondLst>
                                    <p:cond evt="onNext" delay="0">
                                      <p:tgtEl>
                                        <p:sldTgt/>
                                      </p:tgtEl>
                                    </p:cond>
                                  </p:endCondLst>
                                  <p:childTnLst>
                                    <p:animClr clrSpc="rgb" dir="cw">
                                      <p:cBhvr override="childStyle">
                                        <p:cTn id="57" dur="2500" autoRev="1" fill="remove"/>
                                        <p:tgtEl>
                                          <p:spTgt spid="31"/>
                                        </p:tgtEl>
                                        <p:attrNameLst>
                                          <p:attrName>style.color</p:attrName>
                                        </p:attrNameLst>
                                      </p:cBhvr>
                                      <p:to>
                                        <a:srgbClr val="ED7D31"/>
                                      </p:to>
                                    </p:animClr>
                                    <p:animClr clrSpc="rgb" dir="cw">
                                      <p:cBhvr>
                                        <p:cTn id="58" dur="2500" autoRev="1" fill="remove"/>
                                        <p:tgtEl>
                                          <p:spTgt spid="31"/>
                                        </p:tgtEl>
                                        <p:attrNameLst>
                                          <p:attrName>fillcolor</p:attrName>
                                        </p:attrNameLst>
                                      </p:cBhvr>
                                      <p:to>
                                        <a:srgbClr val="ED7D31"/>
                                      </p:to>
                                    </p:animClr>
                                    <p:set>
                                      <p:cBhvr>
                                        <p:cTn id="59" dur="2500" autoRev="1" fill="remove"/>
                                        <p:tgtEl>
                                          <p:spTgt spid="31"/>
                                        </p:tgtEl>
                                        <p:attrNameLst>
                                          <p:attrName>fill.type</p:attrName>
                                        </p:attrNameLst>
                                      </p:cBhvr>
                                      <p:to>
                                        <p:strVal val="solid"/>
                                      </p:to>
                                    </p:set>
                                    <p:set>
                                      <p:cBhvr>
                                        <p:cTn id="60" dur="2500" autoRev="1" fill="remove"/>
                                        <p:tgtEl>
                                          <p:spTgt spid="31"/>
                                        </p:tgtEl>
                                        <p:attrNameLst>
                                          <p:attrName>fill.on</p:attrName>
                                        </p:attrNameLst>
                                      </p:cBhvr>
                                      <p:to>
                                        <p:strVal val="true"/>
                                      </p:to>
                                    </p:set>
                                  </p:childTnLst>
                                </p:cTn>
                              </p:par>
                              <p:par>
                                <p:cTn id="61" presetID="27" presetClass="emph" presetSubtype="0" repeatCount="indefinite" fill="remove" grpId="1" nodeType="withEffect">
                                  <p:stCondLst>
                                    <p:cond delay="0"/>
                                  </p:stCondLst>
                                  <p:endCondLst>
                                    <p:cond evt="onNext" delay="0">
                                      <p:tgtEl>
                                        <p:sldTgt/>
                                      </p:tgtEl>
                                    </p:cond>
                                  </p:endCondLst>
                                  <p:childTnLst>
                                    <p:animClr clrSpc="rgb" dir="cw">
                                      <p:cBhvr override="childStyle">
                                        <p:cTn id="62" dur="1500" autoRev="1" fill="remove"/>
                                        <p:tgtEl>
                                          <p:spTgt spid="6"/>
                                        </p:tgtEl>
                                        <p:attrNameLst>
                                          <p:attrName>style.color</p:attrName>
                                        </p:attrNameLst>
                                      </p:cBhvr>
                                      <p:to>
                                        <a:srgbClr val="FFFF00"/>
                                      </p:to>
                                    </p:animClr>
                                    <p:animClr clrSpc="rgb" dir="cw">
                                      <p:cBhvr>
                                        <p:cTn id="63" dur="1500" autoRev="1" fill="remove"/>
                                        <p:tgtEl>
                                          <p:spTgt spid="6"/>
                                        </p:tgtEl>
                                        <p:attrNameLst>
                                          <p:attrName>fillcolor</p:attrName>
                                        </p:attrNameLst>
                                      </p:cBhvr>
                                      <p:to>
                                        <a:srgbClr val="FFFF00"/>
                                      </p:to>
                                    </p:animClr>
                                    <p:set>
                                      <p:cBhvr>
                                        <p:cTn id="64" dur="1500" autoRev="1" fill="remove"/>
                                        <p:tgtEl>
                                          <p:spTgt spid="6"/>
                                        </p:tgtEl>
                                        <p:attrNameLst>
                                          <p:attrName>fill.type</p:attrName>
                                        </p:attrNameLst>
                                      </p:cBhvr>
                                      <p:to>
                                        <p:strVal val="solid"/>
                                      </p:to>
                                    </p:set>
                                    <p:set>
                                      <p:cBhvr>
                                        <p:cTn id="65" dur="1500" autoRev="1" fill="remove"/>
                                        <p:tgtEl>
                                          <p:spTgt spid="6"/>
                                        </p:tgtEl>
                                        <p:attrNameLst>
                                          <p:attrName>fill.on</p:attrName>
                                        </p:attrNameLst>
                                      </p:cBhvr>
                                      <p:to>
                                        <p:strVal val="true"/>
                                      </p:to>
                                    </p:set>
                                  </p:childTnLst>
                                </p:cTn>
                              </p:par>
                            </p:childTnLst>
                          </p:cTn>
                        </p:par>
                      </p:childTnLst>
                    </p:cTn>
                  </p:par>
                  <p:par>
                    <p:cTn id="66" fill="hold">
                      <p:stCondLst>
                        <p:cond delay="indefinite"/>
                      </p:stCondLst>
                      <p:childTnLst>
                        <p:par>
                          <p:cTn id="67" fill="hold">
                            <p:stCondLst>
                              <p:cond delay="0"/>
                            </p:stCondLst>
                            <p:childTnLst>
                              <p:par>
                                <p:cTn id="68" presetID="7" presetClass="emph" presetSubtype="2" fill="hold" nodeType="clickEffect">
                                  <p:stCondLst>
                                    <p:cond delay="0"/>
                                  </p:stCondLst>
                                  <p:childTnLst>
                                    <p:animClr clrSpc="rgb" dir="cw">
                                      <p:cBhvr>
                                        <p:cTn id="69" dur="1000" fill="hold"/>
                                        <p:tgtEl>
                                          <p:spTgt spid="38"/>
                                        </p:tgtEl>
                                        <p:attrNameLst>
                                          <p:attrName>stroke.color</p:attrName>
                                        </p:attrNameLst>
                                      </p:cBhvr>
                                      <p:to>
                                        <a:srgbClr val="FFC000"/>
                                      </p:to>
                                    </p:animClr>
                                    <p:set>
                                      <p:cBhvr>
                                        <p:cTn id="70" dur="1000" fill="hold"/>
                                        <p:tgtEl>
                                          <p:spTgt spid="38"/>
                                        </p:tgtEl>
                                        <p:attrNameLst>
                                          <p:attrName>stroke.on</p:attrName>
                                        </p:attrNameLst>
                                      </p:cBhvr>
                                      <p:to>
                                        <p:strVal val="true"/>
                                      </p:to>
                                    </p:set>
                                  </p:childTnLst>
                                </p:cTn>
                              </p:par>
                              <p:par>
                                <p:cTn id="71" presetID="27" presetClass="emph" presetSubtype="0" repeatCount="indefinite" fill="remove" grpId="1" nodeType="withEffect">
                                  <p:stCondLst>
                                    <p:cond delay="0"/>
                                  </p:stCondLst>
                                  <p:endCondLst>
                                    <p:cond evt="onNext" delay="0">
                                      <p:tgtEl>
                                        <p:sldTgt/>
                                      </p:tgtEl>
                                    </p:cond>
                                  </p:endCondLst>
                                  <p:childTnLst>
                                    <p:animClr clrSpc="rgb" dir="cw">
                                      <p:cBhvr override="childStyle">
                                        <p:cTn id="72" dur="1500" autoRev="1" fill="remove"/>
                                        <p:tgtEl>
                                          <p:spTgt spid="29"/>
                                        </p:tgtEl>
                                        <p:attrNameLst>
                                          <p:attrName>style.color</p:attrName>
                                        </p:attrNameLst>
                                      </p:cBhvr>
                                      <p:to>
                                        <a:srgbClr val="FFFF00"/>
                                      </p:to>
                                    </p:animClr>
                                    <p:animClr clrSpc="rgb" dir="cw">
                                      <p:cBhvr>
                                        <p:cTn id="73" dur="1500" autoRev="1" fill="remove"/>
                                        <p:tgtEl>
                                          <p:spTgt spid="29"/>
                                        </p:tgtEl>
                                        <p:attrNameLst>
                                          <p:attrName>fillcolor</p:attrName>
                                        </p:attrNameLst>
                                      </p:cBhvr>
                                      <p:to>
                                        <a:srgbClr val="FFFF00"/>
                                      </p:to>
                                    </p:animClr>
                                    <p:set>
                                      <p:cBhvr>
                                        <p:cTn id="74" dur="1500" autoRev="1" fill="remove"/>
                                        <p:tgtEl>
                                          <p:spTgt spid="29"/>
                                        </p:tgtEl>
                                        <p:attrNameLst>
                                          <p:attrName>fill.type</p:attrName>
                                        </p:attrNameLst>
                                      </p:cBhvr>
                                      <p:to>
                                        <p:strVal val="solid"/>
                                      </p:to>
                                    </p:set>
                                    <p:set>
                                      <p:cBhvr>
                                        <p:cTn id="75" dur="1500" autoRev="1" fill="remove"/>
                                        <p:tgtEl>
                                          <p:spTgt spid="29"/>
                                        </p:tgtEl>
                                        <p:attrNameLst>
                                          <p:attrName>fill.on</p:attrName>
                                        </p:attrNameLst>
                                      </p:cBhvr>
                                      <p:to>
                                        <p:strVal val="true"/>
                                      </p:to>
                                    </p:set>
                                  </p:childTnLst>
                                </p:cTn>
                              </p:par>
                            </p:childTnLst>
                          </p:cTn>
                        </p:par>
                      </p:childTnLst>
                    </p:cTn>
                  </p:par>
                  <p:par>
                    <p:cTn id="76" fill="hold">
                      <p:stCondLst>
                        <p:cond delay="indefinite"/>
                      </p:stCondLst>
                      <p:childTnLst>
                        <p:par>
                          <p:cTn id="77" fill="hold">
                            <p:stCondLst>
                              <p:cond delay="0"/>
                            </p:stCondLst>
                            <p:childTnLst>
                              <p:par>
                                <p:cTn id="78" presetID="27" presetClass="emph" presetSubtype="0" repeatCount="indefinite" fill="remove" grpId="1" nodeType="clickEffect">
                                  <p:stCondLst>
                                    <p:cond delay="0"/>
                                  </p:stCondLst>
                                  <p:endCondLst>
                                    <p:cond evt="onNext" delay="0">
                                      <p:tgtEl>
                                        <p:sldTgt/>
                                      </p:tgtEl>
                                    </p:cond>
                                  </p:endCondLst>
                                  <p:childTnLst>
                                    <p:animClr clrSpc="rgb" dir="cw">
                                      <p:cBhvr override="childStyle">
                                        <p:cTn id="79" dur="1500" autoRev="1" fill="remove"/>
                                        <p:tgtEl>
                                          <p:spTgt spid="47"/>
                                        </p:tgtEl>
                                        <p:attrNameLst>
                                          <p:attrName>style.color</p:attrName>
                                        </p:attrNameLst>
                                      </p:cBhvr>
                                      <p:to>
                                        <a:srgbClr val="FFFF00"/>
                                      </p:to>
                                    </p:animClr>
                                    <p:animClr clrSpc="rgb" dir="cw">
                                      <p:cBhvr>
                                        <p:cTn id="80" dur="1500" autoRev="1" fill="remove"/>
                                        <p:tgtEl>
                                          <p:spTgt spid="47"/>
                                        </p:tgtEl>
                                        <p:attrNameLst>
                                          <p:attrName>fillcolor</p:attrName>
                                        </p:attrNameLst>
                                      </p:cBhvr>
                                      <p:to>
                                        <a:srgbClr val="FFFF00"/>
                                      </p:to>
                                    </p:animClr>
                                    <p:set>
                                      <p:cBhvr>
                                        <p:cTn id="81" dur="1500" autoRev="1" fill="remove"/>
                                        <p:tgtEl>
                                          <p:spTgt spid="47"/>
                                        </p:tgtEl>
                                        <p:attrNameLst>
                                          <p:attrName>fill.type</p:attrName>
                                        </p:attrNameLst>
                                      </p:cBhvr>
                                      <p:to>
                                        <p:strVal val="solid"/>
                                      </p:to>
                                    </p:set>
                                    <p:set>
                                      <p:cBhvr>
                                        <p:cTn id="82" dur="1500" autoRev="1" fill="remove"/>
                                        <p:tgtEl>
                                          <p:spTgt spid="47"/>
                                        </p:tgtEl>
                                        <p:attrNameLst>
                                          <p:attrName>fill.on</p:attrName>
                                        </p:attrNameLst>
                                      </p:cBhvr>
                                      <p:to>
                                        <p:strVal val="true"/>
                                      </p:to>
                                    </p:set>
                                  </p:childTnLst>
                                </p:cTn>
                              </p:par>
                            </p:childTnLst>
                          </p:cTn>
                        </p:par>
                      </p:childTnLst>
                    </p:cTn>
                  </p:par>
                  <p:par>
                    <p:cTn id="83" fill="hold">
                      <p:stCondLst>
                        <p:cond delay="indefinite"/>
                      </p:stCondLst>
                      <p:childTnLst>
                        <p:par>
                          <p:cTn id="84" fill="hold">
                            <p:stCondLst>
                              <p:cond delay="0"/>
                            </p:stCondLst>
                            <p:childTnLst>
                              <p:par>
                                <p:cTn id="85" presetID="27" presetClass="emph" presetSubtype="0" repeatCount="indefinite" fill="remove" grpId="1" nodeType="clickEffect">
                                  <p:stCondLst>
                                    <p:cond delay="0"/>
                                  </p:stCondLst>
                                  <p:endCondLst>
                                    <p:cond evt="onNext" delay="0">
                                      <p:tgtEl>
                                        <p:sldTgt/>
                                      </p:tgtEl>
                                    </p:cond>
                                  </p:endCondLst>
                                  <p:childTnLst>
                                    <p:animClr clrSpc="rgb" dir="cw">
                                      <p:cBhvr override="childStyle">
                                        <p:cTn id="86" dur="1500" autoRev="1" fill="remove"/>
                                        <p:tgtEl>
                                          <p:spTgt spid="49"/>
                                        </p:tgtEl>
                                        <p:attrNameLst>
                                          <p:attrName>style.color</p:attrName>
                                        </p:attrNameLst>
                                      </p:cBhvr>
                                      <p:to>
                                        <a:srgbClr val="FFFF00"/>
                                      </p:to>
                                    </p:animClr>
                                    <p:animClr clrSpc="rgb" dir="cw">
                                      <p:cBhvr>
                                        <p:cTn id="87" dur="1500" autoRev="1" fill="remove"/>
                                        <p:tgtEl>
                                          <p:spTgt spid="49"/>
                                        </p:tgtEl>
                                        <p:attrNameLst>
                                          <p:attrName>fillcolor</p:attrName>
                                        </p:attrNameLst>
                                      </p:cBhvr>
                                      <p:to>
                                        <a:srgbClr val="FFFF00"/>
                                      </p:to>
                                    </p:animClr>
                                    <p:set>
                                      <p:cBhvr>
                                        <p:cTn id="88" dur="1500" autoRev="1" fill="remove"/>
                                        <p:tgtEl>
                                          <p:spTgt spid="49"/>
                                        </p:tgtEl>
                                        <p:attrNameLst>
                                          <p:attrName>fill.type</p:attrName>
                                        </p:attrNameLst>
                                      </p:cBhvr>
                                      <p:to>
                                        <p:strVal val="solid"/>
                                      </p:to>
                                    </p:set>
                                    <p:set>
                                      <p:cBhvr>
                                        <p:cTn id="89" dur="1500" autoRev="1" fill="remove"/>
                                        <p:tgtEl>
                                          <p:spTgt spid="49"/>
                                        </p:tgtEl>
                                        <p:attrNameLst>
                                          <p:attrName>fill.on</p:attrName>
                                        </p:attrNameLst>
                                      </p:cBhvr>
                                      <p:to>
                                        <p:strVal val="true"/>
                                      </p:to>
                                    </p:set>
                                  </p:childTnLst>
                                </p:cTn>
                              </p:par>
                              <p:par>
                                <p:cTn id="90" presetID="7" presetClass="emph" presetSubtype="2" fill="hold" nodeType="withEffect">
                                  <p:stCondLst>
                                    <p:cond delay="0"/>
                                  </p:stCondLst>
                                  <p:childTnLst>
                                    <p:animClr clrSpc="rgb" dir="cw">
                                      <p:cBhvr>
                                        <p:cTn id="91" dur="1000" fill="hold"/>
                                        <p:tgtEl>
                                          <p:spTgt spid="34"/>
                                        </p:tgtEl>
                                        <p:attrNameLst>
                                          <p:attrName>stroke.color</p:attrName>
                                        </p:attrNameLst>
                                      </p:cBhvr>
                                      <p:to>
                                        <a:srgbClr val="00B0F0"/>
                                      </p:to>
                                    </p:animClr>
                                    <p:set>
                                      <p:cBhvr>
                                        <p:cTn id="92" dur="1000" fill="hold"/>
                                        <p:tgtEl>
                                          <p:spTgt spid="34"/>
                                        </p:tgtEl>
                                        <p:attrNameLst>
                                          <p:attrName>stroke.on</p:attrName>
                                        </p:attrNameLst>
                                      </p:cBhvr>
                                      <p:to>
                                        <p:strVal val="true"/>
                                      </p:to>
                                    </p:set>
                                  </p:childTnLst>
                                </p:cTn>
                              </p:par>
                            </p:childTnLst>
                          </p:cTn>
                        </p:par>
                      </p:childTnLst>
                    </p:cTn>
                  </p:par>
                  <p:par>
                    <p:cTn id="93" fill="hold">
                      <p:stCondLst>
                        <p:cond delay="indefinite"/>
                      </p:stCondLst>
                      <p:childTnLst>
                        <p:par>
                          <p:cTn id="94" fill="hold">
                            <p:stCondLst>
                              <p:cond delay="0"/>
                            </p:stCondLst>
                            <p:childTnLst>
                              <p:par>
                                <p:cTn id="95" presetID="27" presetClass="emph" presetSubtype="0" repeatCount="indefinite" fill="remove" grpId="1" nodeType="clickEffect">
                                  <p:stCondLst>
                                    <p:cond delay="0"/>
                                  </p:stCondLst>
                                  <p:endCondLst>
                                    <p:cond evt="onNext" delay="0">
                                      <p:tgtEl>
                                        <p:sldTgt/>
                                      </p:tgtEl>
                                    </p:cond>
                                  </p:endCondLst>
                                  <p:childTnLst>
                                    <p:animClr clrSpc="rgb" dir="cw">
                                      <p:cBhvr override="childStyle">
                                        <p:cTn id="96" dur="1500" autoRev="1" fill="remove"/>
                                        <p:tgtEl>
                                          <p:spTgt spid="51"/>
                                        </p:tgtEl>
                                        <p:attrNameLst>
                                          <p:attrName>style.color</p:attrName>
                                        </p:attrNameLst>
                                      </p:cBhvr>
                                      <p:to>
                                        <a:srgbClr val="FFFF00"/>
                                      </p:to>
                                    </p:animClr>
                                    <p:animClr clrSpc="rgb" dir="cw">
                                      <p:cBhvr>
                                        <p:cTn id="97" dur="1500" autoRev="1" fill="remove"/>
                                        <p:tgtEl>
                                          <p:spTgt spid="51"/>
                                        </p:tgtEl>
                                        <p:attrNameLst>
                                          <p:attrName>fillcolor</p:attrName>
                                        </p:attrNameLst>
                                      </p:cBhvr>
                                      <p:to>
                                        <a:srgbClr val="FFFF00"/>
                                      </p:to>
                                    </p:animClr>
                                    <p:set>
                                      <p:cBhvr>
                                        <p:cTn id="98" dur="1500" autoRev="1" fill="remove"/>
                                        <p:tgtEl>
                                          <p:spTgt spid="51"/>
                                        </p:tgtEl>
                                        <p:attrNameLst>
                                          <p:attrName>fill.type</p:attrName>
                                        </p:attrNameLst>
                                      </p:cBhvr>
                                      <p:to>
                                        <p:strVal val="solid"/>
                                      </p:to>
                                    </p:set>
                                    <p:set>
                                      <p:cBhvr>
                                        <p:cTn id="99" dur="1500" autoRev="1" fill="remove"/>
                                        <p:tgtEl>
                                          <p:spTgt spid="51"/>
                                        </p:tgtEl>
                                        <p:attrNameLst>
                                          <p:attrName>fill.on</p:attrName>
                                        </p:attrNameLst>
                                      </p:cBhvr>
                                      <p:to>
                                        <p:strVal val="true"/>
                                      </p:to>
                                    </p:set>
                                  </p:childTnLst>
                                </p:cTn>
                              </p:par>
                            </p:childTnLst>
                          </p:cTn>
                        </p:par>
                      </p:childTnLst>
                    </p:cTn>
                  </p:par>
                  <p:par>
                    <p:cTn id="100" fill="hold">
                      <p:stCondLst>
                        <p:cond delay="indefinite"/>
                      </p:stCondLst>
                      <p:childTnLst>
                        <p:par>
                          <p:cTn id="101" fill="hold">
                            <p:stCondLst>
                              <p:cond delay="0"/>
                            </p:stCondLst>
                            <p:childTnLst>
                              <p:par>
                                <p:cTn id="102" presetID="27" presetClass="emph" presetSubtype="0" repeatCount="indefinite" fill="remove" grpId="2" nodeType="clickEffect">
                                  <p:stCondLst>
                                    <p:cond delay="0"/>
                                  </p:stCondLst>
                                  <p:endCondLst>
                                    <p:cond evt="onNext" delay="0">
                                      <p:tgtEl>
                                        <p:sldTgt/>
                                      </p:tgtEl>
                                    </p:cond>
                                  </p:endCondLst>
                                  <p:childTnLst>
                                    <p:animClr clrSpc="rgb" dir="cw">
                                      <p:cBhvr override="childStyle">
                                        <p:cTn id="103" dur="1500" autoRev="1" fill="remove"/>
                                        <p:tgtEl>
                                          <p:spTgt spid="6"/>
                                        </p:tgtEl>
                                        <p:attrNameLst>
                                          <p:attrName>style.color</p:attrName>
                                        </p:attrNameLst>
                                      </p:cBhvr>
                                      <p:to>
                                        <a:srgbClr val="FFFF00"/>
                                      </p:to>
                                    </p:animClr>
                                    <p:animClr clrSpc="rgb" dir="cw">
                                      <p:cBhvr>
                                        <p:cTn id="104" dur="1500" autoRev="1" fill="remove"/>
                                        <p:tgtEl>
                                          <p:spTgt spid="6"/>
                                        </p:tgtEl>
                                        <p:attrNameLst>
                                          <p:attrName>fillcolor</p:attrName>
                                        </p:attrNameLst>
                                      </p:cBhvr>
                                      <p:to>
                                        <a:srgbClr val="FFFF00"/>
                                      </p:to>
                                    </p:animClr>
                                    <p:set>
                                      <p:cBhvr>
                                        <p:cTn id="105" dur="1500" autoRev="1" fill="remove"/>
                                        <p:tgtEl>
                                          <p:spTgt spid="6"/>
                                        </p:tgtEl>
                                        <p:attrNameLst>
                                          <p:attrName>fill.type</p:attrName>
                                        </p:attrNameLst>
                                      </p:cBhvr>
                                      <p:to>
                                        <p:strVal val="solid"/>
                                      </p:to>
                                    </p:set>
                                    <p:set>
                                      <p:cBhvr>
                                        <p:cTn id="106" dur="1500" autoRev="1" fill="remove"/>
                                        <p:tgtEl>
                                          <p:spTgt spid="6"/>
                                        </p:tgtEl>
                                        <p:attrNameLst>
                                          <p:attrName>fill.on</p:attrName>
                                        </p:attrNameLst>
                                      </p:cBhvr>
                                      <p:to>
                                        <p:strVal val="true"/>
                                      </p:to>
                                    </p:set>
                                  </p:childTnLst>
                                </p:cTn>
                              </p:par>
                              <p:par>
                                <p:cTn id="107" presetID="27" presetClass="emph" presetSubtype="0" repeatCount="indefinite" fill="remove" grpId="0" nodeType="withEffect">
                                  <p:stCondLst>
                                    <p:cond delay="0"/>
                                  </p:stCondLst>
                                  <p:endCondLst>
                                    <p:cond evt="onNext" delay="0">
                                      <p:tgtEl>
                                        <p:sldTgt/>
                                      </p:tgtEl>
                                    </p:cond>
                                  </p:endCondLst>
                                  <p:childTnLst>
                                    <p:animClr clrSpc="rgb" dir="cw">
                                      <p:cBhvr override="childStyle">
                                        <p:cTn id="108" dur="2500" autoRev="1" fill="remove"/>
                                        <p:tgtEl>
                                          <p:spTgt spid="34"/>
                                        </p:tgtEl>
                                        <p:attrNameLst>
                                          <p:attrName>style.color</p:attrName>
                                        </p:attrNameLst>
                                      </p:cBhvr>
                                      <p:to>
                                        <a:srgbClr val="ED7D31"/>
                                      </p:to>
                                    </p:animClr>
                                    <p:animClr clrSpc="rgb" dir="cw">
                                      <p:cBhvr>
                                        <p:cTn id="109" dur="2500" autoRev="1" fill="remove"/>
                                        <p:tgtEl>
                                          <p:spTgt spid="34"/>
                                        </p:tgtEl>
                                        <p:attrNameLst>
                                          <p:attrName>fillcolor</p:attrName>
                                        </p:attrNameLst>
                                      </p:cBhvr>
                                      <p:to>
                                        <a:srgbClr val="ED7D31"/>
                                      </p:to>
                                    </p:animClr>
                                    <p:set>
                                      <p:cBhvr>
                                        <p:cTn id="110" dur="2500" autoRev="1" fill="remove"/>
                                        <p:tgtEl>
                                          <p:spTgt spid="34"/>
                                        </p:tgtEl>
                                        <p:attrNameLst>
                                          <p:attrName>fill.type</p:attrName>
                                        </p:attrNameLst>
                                      </p:cBhvr>
                                      <p:to>
                                        <p:strVal val="solid"/>
                                      </p:to>
                                    </p:set>
                                    <p:set>
                                      <p:cBhvr>
                                        <p:cTn id="111" dur="2500" autoRev="1" fill="remove"/>
                                        <p:tgtEl>
                                          <p:spTgt spid="34"/>
                                        </p:tgtEl>
                                        <p:attrNameLst>
                                          <p:attrName>fill.on</p:attrName>
                                        </p:attrNameLst>
                                      </p:cBhvr>
                                      <p:to>
                                        <p:strVal val="true"/>
                                      </p:to>
                                    </p:set>
                                  </p:childTnLst>
                                </p:cTn>
                              </p:par>
                            </p:childTnLst>
                          </p:cTn>
                        </p:par>
                      </p:childTnLst>
                    </p:cTn>
                  </p:par>
                  <p:par>
                    <p:cTn id="112" fill="hold">
                      <p:stCondLst>
                        <p:cond delay="indefinite"/>
                      </p:stCondLst>
                      <p:childTnLst>
                        <p:par>
                          <p:cTn id="113" fill="hold">
                            <p:stCondLst>
                              <p:cond delay="0"/>
                            </p:stCondLst>
                            <p:childTnLst>
                              <p:par>
                                <p:cTn id="114" presetID="7" presetClass="emph" presetSubtype="2" fill="hold" nodeType="clickEffect">
                                  <p:stCondLst>
                                    <p:cond delay="0"/>
                                  </p:stCondLst>
                                  <p:childTnLst>
                                    <p:animClr clrSpc="rgb" dir="cw">
                                      <p:cBhvr>
                                        <p:cTn id="115" dur="1000" fill="hold"/>
                                        <p:tgtEl>
                                          <p:spTgt spid="40"/>
                                        </p:tgtEl>
                                        <p:attrNameLst>
                                          <p:attrName>stroke.color</p:attrName>
                                        </p:attrNameLst>
                                      </p:cBhvr>
                                      <p:to>
                                        <a:srgbClr val="FFC000"/>
                                      </p:to>
                                    </p:animClr>
                                    <p:set>
                                      <p:cBhvr>
                                        <p:cTn id="116" dur="1000" fill="hold"/>
                                        <p:tgtEl>
                                          <p:spTgt spid="40"/>
                                        </p:tgtEl>
                                        <p:attrNameLst>
                                          <p:attrName>stroke.on</p:attrName>
                                        </p:attrNameLst>
                                      </p:cBhvr>
                                      <p:to>
                                        <p:strVal val="true"/>
                                      </p:to>
                                    </p:set>
                                  </p:childTnLst>
                                </p:cTn>
                              </p:par>
                              <p:par>
                                <p:cTn id="117" presetID="27" presetClass="emph" presetSubtype="0" repeatCount="indefinite" fill="remove" grpId="2" nodeType="withEffect">
                                  <p:stCondLst>
                                    <p:cond delay="0"/>
                                  </p:stCondLst>
                                  <p:endCondLst>
                                    <p:cond evt="onNext" delay="0">
                                      <p:tgtEl>
                                        <p:sldTgt/>
                                      </p:tgtEl>
                                    </p:cond>
                                  </p:endCondLst>
                                  <p:childTnLst>
                                    <p:animClr clrSpc="rgb" dir="cw">
                                      <p:cBhvr override="childStyle">
                                        <p:cTn id="118" dur="1500" autoRev="1" fill="remove"/>
                                        <p:tgtEl>
                                          <p:spTgt spid="29"/>
                                        </p:tgtEl>
                                        <p:attrNameLst>
                                          <p:attrName>style.color</p:attrName>
                                        </p:attrNameLst>
                                      </p:cBhvr>
                                      <p:to>
                                        <a:srgbClr val="FFFF00"/>
                                      </p:to>
                                    </p:animClr>
                                    <p:animClr clrSpc="rgb" dir="cw">
                                      <p:cBhvr>
                                        <p:cTn id="119" dur="1500" autoRev="1" fill="remove"/>
                                        <p:tgtEl>
                                          <p:spTgt spid="29"/>
                                        </p:tgtEl>
                                        <p:attrNameLst>
                                          <p:attrName>fillcolor</p:attrName>
                                        </p:attrNameLst>
                                      </p:cBhvr>
                                      <p:to>
                                        <a:srgbClr val="FFFF00"/>
                                      </p:to>
                                    </p:animClr>
                                    <p:set>
                                      <p:cBhvr>
                                        <p:cTn id="120" dur="1500" autoRev="1" fill="remove"/>
                                        <p:tgtEl>
                                          <p:spTgt spid="29"/>
                                        </p:tgtEl>
                                        <p:attrNameLst>
                                          <p:attrName>fill.type</p:attrName>
                                        </p:attrNameLst>
                                      </p:cBhvr>
                                      <p:to>
                                        <p:strVal val="solid"/>
                                      </p:to>
                                    </p:set>
                                    <p:set>
                                      <p:cBhvr>
                                        <p:cTn id="121" dur="1500" autoRev="1" fill="remove"/>
                                        <p:tgtEl>
                                          <p:spTgt spid="29"/>
                                        </p:tgtEl>
                                        <p:attrNameLst>
                                          <p:attrName>fill.on</p:attrName>
                                        </p:attrNameLst>
                                      </p:cBhvr>
                                      <p:to>
                                        <p:strVal val="true"/>
                                      </p:to>
                                    </p:set>
                                  </p:childTnLst>
                                </p:cTn>
                              </p:par>
                            </p:childTnLst>
                          </p:cTn>
                        </p:par>
                      </p:childTnLst>
                    </p:cTn>
                  </p:par>
                  <p:par>
                    <p:cTn id="122" fill="hold">
                      <p:stCondLst>
                        <p:cond delay="indefinite"/>
                      </p:stCondLst>
                      <p:childTnLst>
                        <p:par>
                          <p:cTn id="123" fill="hold">
                            <p:stCondLst>
                              <p:cond delay="0"/>
                            </p:stCondLst>
                            <p:childTnLst>
                              <p:par>
                                <p:cTn id="124" presetID="27" presetClass="emph" presetSubtype="0" repeatCount="indefinite" fill="remove" grpId="2" nodeType="clickEffect">
                                  <p:stCondLst>
                                    <p:cond delay="0"/>
                                  </p:stCondLst>
                                  <p:endCondLst>
                                    <p:cond evt="onNext" delay="0">
                                      <p:tgtEl>
                                        <p:sldTgt/>
                                      </p:tgtEl>
                                    </p:cond>
                                  </p:endCondLst>
                                  <p:childTnLst>
                                    <p:animClr clrSpc="rgb" dir="cw">
                                      <p:cBhvr override="childStyle">
                                        <p:cTn id="125" dur="1500" autoRev="1" fill="remove"/>
                                        <p:tgtEl>
                                          <p:spTgt spid="47"/>
                                        </p:tgtEl>
                                        <p:attrNameLst>
                                          <p:attrName>style.color</p:attrName>
                                        </p:attrNameLst>
                                      </p:cBhvr>
                                      <p:to>
                                        <a:srgbClr val="FFFF00"/>
                                      </p:to>
                                    </p:animClr>
                                    <p:animClr clrSpc="rgb" dir="cw">
                                      <p:cBhvr>
                                        <p:cTn id="126" dur="1500" autoRev="1" fill="remove"/>
                                        <p:tgtEl>
                                          <p:spTgt spid="47"/>
                                        </p:tgtEl>
                                        <p:attrNameLst>
                                          <p:attrName>fillcolor</p:attrName>
                                        </p:attrNameLst>
                                      </p:cBhvr>
                                      <p:to>
                                        <a:srgbClr val="FFFF00"/>
                                      </p:to>
                                    </p:animClr>
                                    <p:set>
                                      <p:cBhvr>
                                        <p:cTn id="127" dur="1500" autoRev="1" fill="remove"/>
                                        <p:tgtEl>
                                          <p:spTgt spid="47"/>
                                        </p:tgtEl>
                                        <p:attrNameLst>
                                          <p:attrName>fill.type</p:attrName>
                                        </p:attrNameLst>
                                      </p:cBhvr>
                                      <p:to>
                                        <p:strVal val="solid"/>
                                      </p:to>
                                    </p:set>
                                    <p:set>
                                      <p:cBhvr>
                                        <p:cTn id="128" dur="1500" autoRev="1" fill="remove"/>
                                        <p:tgtEl>
                                          <p:spTgt spid="47"/>
                                        </p:tgtEl>
                                        <p:attrNameLst>
                                          <p:attrName>fill.on</p:attrName>
                                        </p:attrNameLst>
                                      </p:cBhvr>
                                      <p:to>
                                        <p:strVal val="true"/>
                                      </p:to>
                                    </p:set>
                                  </p:childTnLst>
                                </p:cTn>
                              </p:par>
                            </p:childTnLst>
                          </p:cTn>
                        </p:par>
                      </p:childTnLst>
                    </p:cTn>
                  </p:par>
                  <p:par>
                    <p:cTn id="129" fill="hold">
                      <p:stCondLst>
                        <p:cond delay="indefinite"/>
                      </p:stCondLst>
                      <p:childTnLst>
                        <p:par>
                          <p:cTn id="130" fill="hold">
                            <p:stCondLst>
                              <p:cond delay="0"/>
                            </p:stCondLst>
                            <p:childTnLst>
                              <p:par>
                                <p:cTn id="131" presetID="27" presetClass="emph" presetSubtype="0" repeatCount="indefinite" fill="remove" grpId="2" nodeType="clickEffect">
                                  <p:stCondLst>
                                    <p:cond delay="0"/>
                                  </p:stCondLst>
                                  <p:endCondLst>
                                    <p:cond evt="onNext" delay="0">
                                      <p:tgtEl>
                                        <p:sldTgt/>
                                      </p:tgtEl>
                                    </p:cond>
                                  </p:endCondLst>
                                  <p:childTnLst>
                                    <p:animClr clrSpc="rgb" dir="cw">
                                      <p:cBhvr override="childStyle">
                                        <p:cTn id="132" dur="1500" autoRev="1" fill="remove"/>
                                        <p:tgtEl>
                                          <p:spTgt spid="49"/>
                                        </p:tgtEl>
                                        <p:attrNameLst>
                                          <p:attrName>style.color</p:attrName>
                                        </p:attrNameLst>
                                      </p:cBhvr>
                                      <p:to>
                                        <a:srgbClr val="FFFF00"/>
                                      </p:to>
                                    </p:animClr>
                                    <p:animClr clrSpc="rgb" dir="cw">
                                      <p:cBhvr>
                                        <p:cTn id="133" dur="1500" autoRev="1" fill="remove"/>
                                        <p:tgtEl>
                                          <p:spTgt spid="49"/>
                                        </p:tgtEl>
                                        <p:attrNameLst>
                                          <p:attrName>fillcolor</p:attrName>
                                        </p:attrNameLst>
                                      </p:cBhvr>
                                      <p:to>
                                        <a:srgbClr val="FFFF00"/>
                                      </p:to>
                                    </p:animClr>
                                    <p:set>
                                      <p:cBhvr>
                                        <p:cTn id="134" dur="1500" autoRev="1" fill="remove"/>
                                        <p:tgtEl>
                                          <p:spTgt spid="49"/>
                                        </p:tgtEl>
                                        <p:attrNameLst>
                                          <p:attrName>fill.type</p:attrName>
                                        </p:attrNameLst>
                                      </p:cBhvr>
                                      <p:to>
                                        <p:strVal val="solid"/>
                                      </p:to>
                                    </p:set>
                                    <p:set>
                                      <p:cBhvr>
                                        <p:cTn id="135" dur="1500" autoRev="1" fill="remove"/>
                                        <p:tgtEl>
                                          <p:spTgt spid="49"/>
                                        </p:tgtEl>
                                        <p:attrNameLst>
                                          <p:attrName>fill.on</p:attrName>
                                        </p:attrNameLst>
                                      </p:cBhvr>
                                      <p:to>
                                        <p:strVal val="true"/>
                                      </p:to>
                                    </p:set>
                                  </p:childTnLst>
                                </p:cTn>
                              </p:par>
                              <p:par>
                                <p:cTn id="136" presetID="7" presetClass="emph" presetSubtype="2" repeatCount="indefinite" fill="hold" nodeType="withEffect">
                                  <p:stCondLst>
                                    <p:cond delay="0"/>
                                  </p:stCondLst>
                                  <p:endCondLst>
                                    <p:cond evt="onNext" delay="0">
                                      <p:tgtEl>
                                        <p:sldTgt/>
                                      </p:tgtEl>
                                    </p:cond>
                                  </p:endCondLst>
                                  <p:childTnLst>
                                    <p:animClr clrSpc="rgb" dir="cw">
                                      <p:cBhvr>
                                        <p:cTn id="137" dur="5000" fill="hold"/>
                                        <p:tgtEl>
                                          <p:spTgt spid="35"/>
                                        </p:tgtEl>
                                        <p:attrNameLst>
                                          <p:attrName>stroke.color</p:attrName>
                                        </p:attrNameLst>
                                      </p:cBhvr>
                                      <p:to>
                                        <a:srgbClr val="00B0F0"/>
                                      </p:to>
                                    </p:animClr>
                                    <p:set>
                                      <p:cBhvr>
                                        <p:cTn id="138" dur="5000" fill="hold"/>
                                        <p:tgtEl>
                                          <p:spTgt spid="35"/>
                                        </p:tgtEl>
                                        <p:attrNameLst>
                                          <p:attrName>stroke.on</p:attrName>
                                        </p:attrNameLst>
                                      </p:cBhvr>
                                      <p:to>
                                        <p:strVal val="true"/>
                                      </p:to>
                                    </p:set>
                                  </p:childTnLst>
                                </p:cTn>
                              </p:par>
                            </p:childTnLst>
                          </p:cTn>
                        </p:par>
                      </p:childTnLst>
                    </p:cTn>
                  </p:par>
                  <p:par>
                    <p:cTn id="139" fill="hold">
                      <p:stCondLst>
                        <p:cond delay="indefinite"/>
                      </p:stCondLst>
                      <p:childTnLst>
                        <p:par>
                          <p:cTn id="140" fill="hold">
                            <p:stCondLst>
                              <p:cond delay="0"/>
                            </p:stCondLst>
                            <p:childTnLst>
                              <p:par>
                                <p:cTn id="141" presetID="27" presetClass="emph" presetSubtype="0" repeatCount="indefinite" fill="remove" grpId="2" nodeType="clickEffect">
                                  <p:stCondLst>
                                    <p:cond delay="0"/>
                                  </p:stCondLst>
                                  <p:endCondLst>
                                    <p:cond evt="onNext" delay="0">
                                      <p:tgtEl>
                                        <p:sldTgt/>
                                      </p:tgtEl>
                                    </p:cond>
                                  </p:endCondLst>
                                  <p:childTnLst>
                                    <p:animClr clrSpc="rgb" dir="cw">
                                      <p:cBhvr override="childStyle">
                                        <p:cTn id="142" dur="1500" autoRev="1" fill="remove"/>
                                        <p:tgtEl>
                                          <p:spTgt spid="51"/>
                                        </p:tgtEl>
                                        <p:attrNameLst>
                                          <p:attrName>style.color</p:attrName>
                                        </p:attrNameLst>
                                      </p:cBhvr>
                                      <p:to>
                                        <a:srgbClr val="FFFF00"/>
                                      </p:to>
                                    </p:animClr>
                                    <p:animClr clrSpc="rgb" dir="cw">
                                      <p:cBhvr>
                                        <p:cTn id="143" dur="1500" autoRev="1" fill="remove"/>
                                        <p:tgtEl>
                                          <p:spTgt spid="51"/>
                                        </p:tgtEl>
                                        <p:attrNameLst>
                                          <p:attrName>fillcolor</p:attrName>
                                        </p:attrNameLst>
                                      </p:cBhvr>
                                      <p:to>
                                        <a:srgbClr val="FFFF00"/>
                                      </p:to>
                                    </p:animClr>
                                    <p:set>
                                      <p:cBhvr>
                                        <p:cTn id="144" dur="1500" autoRev="1" fill="remove"/>
                                        <p:tgtEl>
                                          <p:spTgt spid="51"/>
                                        </p:tgtEl>
                                        <p:attrNameLst>
                                          <p:attrName>fill.type</p:attrName>
                                        </p:attrNameLst>
                                      </p:cBhvr>
                                      <p:to>
                                        <p:strVal val="solid"/>
                                      </p:to>
                                    </p:set>
                                    <p:set>
                                      <p:cBhvr>
                                        <p:cTn id="145" dur="1500" autoRev="1" fill="remove"/>
                                        <p:tgtEl>
                                          <p:spTgt spid="51"/>
                                        </p:tgtEl>
                                        <p:attrNameLst>
                                          <p:attrName>fill.on</p:attrName>
                                        </p:attrNameLst>
                                      </p:cBhvr>
                                      <p:to>
                                        <p:strVal val="true"/>
                                      </p:to>
                                    </p:set>
                                  </p:childTnLst>
                                </p:cTn>
                              </p:par>
                            </p:childTnLst>
                          </p:cTn>
                        </p:par>
                      </p:childTnLst>
                    </p:cTn>
                  </p:par>
                  <p:par>
                    <p:cTn id="146" fill="hold">
                      <p:stCondLst>
                        <p:cond delay="indefinite"/>
                      </p:stCondLst>
                      <p:childTnLst>
                        <p:par>
                          <p:cTn id="147" fill="hold">
                            <p:stCondLst>
                              <p:cond delay="0"/>
                            </p:stCondLst>
                            <p:childTnLst>
                              <p:par>
                                <p:cTn id="148" presetID="27" presetClass="emph" presetSubtype="0" repeatCount="indefinite" fill="remove" grpId="3" nodeType="clickEffect">
                                  <p:stCondLst>
                                    <p:cond delay="0"/>
                                  </p:stCondLst>
                                  <p:endCondLst>
                                    <p:cond evt="onNext" delay="0">
                                      <p:tgtEl>
                                        <p:sldTgt/>
                                      </p:tgtEl>
                                    </p:cond>
                                  </p:endCondLst>
                                  <p:childTnLst>
                                    <p:animClr clrSpc="rgb" dir="cw">
                                      <p:cBhvr override="childStyle">
                                        <p:cTn id="149" dur="1500" autoRev="1" fill="remove"/>
                                        <p:tgtEl>
                                          <p:spTgt spid="6"/>
                                        </p:tgtEl>
                                        <p:attrNameLst>
                                          <p:attrName>style.color</p:attrName>
                                        </p:attrNameLst>
                                      </p:cBhvr>
                                      <p:to>
                                        <a:srgbClr val="FFFF00"/>
                                      </p:to>
                                    </p:animClr>
                                    <p:animClr clrSpc="rgb" dir="cw">
                                      <p:cBhvr>
                                        <p:cTn id="150" dur="1500" autoRev="1" fill="remove"/>
                                        <p:tgtEl>
                                          <p:spTgt spid="6"/>
                                        </p:tgtEl>
                                        <p:attrNameLst>
                                          <p:attrName>fillcolor</p:attrName>
                                        </p:attrNameLst>
                                      </p:cBhvr>
                                      <p:to>
                                        <a:srgbClr val="FFFF00"/>
                                      </p:to>
                                    </p:animClr>
                                    <p:set>
                                      <p:cBhvr>
                                        <p:cTn id="151" dur="1500" autoRev="1" fill="remove"/>
                                        <p:tgtEl>
                                          <p:spTgt spid="6"/>
                                        </p:tgtEl>
                                        <p:attrNameLst>
                                          <p:attrName>fill.type</p:attrName>
                                        </p:attrNameLst>
                                      </p:cBhvr>
                                      <p:to>
                                        <p:strVal val="solid"/>
                                      </p:to>
                                    </p:set>
                                    <p:set>
                                      <p:cBhvr>
                                        <p:cTn id="152" dur="1500" autoRev="1" fill="remove"/>
                                        <p:tgtEl>
                                          <p:spTgt spid="6"/>
                                        </p:tgtEl>
                                        <p:attrNameLst>
                                          <p:attrName>fill.on</p:attrName>
                                        </p:attrNameLst>
                                      </p:cBhvr>
                                      <p:to>
                                        <p:strVal val="true"/>
                                      </p:to>
                                    </p:set>
                                  </p:childTnLst>
                                </p:cTn>
                              </p:par>
                              <p:par>
                                <p:cTn id="153" presetID="27" presetClass="emph" presetSubtype="0" repeatCount="indefinite" fill="remove" grpId="0" nodeType="withEffect">
                                  <p:stCondLst>
                                    <p:cond delay="0"/>
                                  </p:stCondLst>
                                  <p:endCondLst>
                                    <p:cond evt="onNext" delay="0">
                                      <p:tgtEl>
                                        <p:sldTgt/>
                                      </p:tgtEl>
                                    </p:cond>
                                  </p:endCondLst>
                                  <p:childTnLst>
                                    <p:animClr clrSpc="rgb" dir="cw">
                                      <p:cBhvr override="childStyle">
                                        <p:cTn id="154" dur="2500" autoRev="1" fill="remove"/>
                                        <p:tgtEl>
                                          <p:spTgt spid="35"/>
                                        </p:tgtEl>
                                        <p:attrNameLst>
                                          <p:attrName>style.color</p:attrName>
                                        </p:attrNameLst>
                                      </p:cBhvr>
                                      <p:to>
                                        <a:srgbClr val="ED7D31"/>
                                      </p:to>
                                    </p:animClr>
                                    <p:animClr clrSpc="rgb" dir="cw">
                                      <p:cBhvr>
                                        <p:cTn id="155" dur="2500" autoRev="1" fill="remove"/>
                                        <p:tgtEl>
                                          <p:spTgt spid="35"/>
                                        </p:tgtEl>
                                        <p:attrNameLst>
                                          <p:attrName>fillcolor</p:attrName>
                                        </p:attrNameLst>
                                      </p:cBhvr>
                                      <p:to>
                                        <a:srgbClr val="ED7D31"/>
                                      </p:to>
                                    </p:animClr>
                                    <p:set>
                                      <p:cBhvr>
                                        <p:cTn id="156" dur="2500" autoRev="1" fill="remove"/>
                                        <p:tgtEl>
                                          <p:spTgt spid="35"/>
                                        </p:tgtEl>
                                        <p:attrNameLst>
                                          <p:attrName>fill.type</p:attrName>
                                        </p:attrNameLst>
                                      </p:cBhvr>
                                      <p:to>
                                        <p:strVal val="solid"/>
                                      </p:to>
                                    </p:set>
                                    <p:set>
                                      <p:cBhvr>
                                        <p:cTn id="157" dur="2500" autoRev="1" fill="remove"/>
                                        <p:tgtEl>
                                          <p:spTgt spid="35"/>
                                        </p:tgtEl>
                                        <p:attrNameLst>
                                          <p:attrName>fill.on</p:attrName>
                                        </p:attrNameLst>
                                      </p:cBhvr>
                                      <p:to>
                                        <p:strVal val="true"/>
                                      </p:to>
                                    </p:set>
                                  </p:childTnLst>
                                </p:cTn>
                              </p:par>
                            </p:childTnLst>
                          </p:cTn>
                        </p:par>
                      </p:childTnLst>
                    </p:cTn>
                  </p:par>
                  <p:par>
                    <p:cTn id="158" fill="hold">
                      <p:stCondLst>
                        <p:cond delay="indefinite"/>
                      </p:stCondLst>
                      <p:childTnLst>
                        <p:par>
                          <p:cTn id="159" fill="hold">
                            <p:stCondLst>
                              <p:cond delay="0"/>
                            </p:stCondLst>
                            <p:childTnLst>
                              <p:par>
                                <p:cTn id="160" presetID="27" presetClass="emph" presetSubtype="0" repeatCount="indefinite" fill="remove" grpId="3" nodeType="clickEffect">
                                  <p:stCondLst>
                                    <p:cond delay="0"/>
                                  </p:stCondLst>
                                  <p:endCondLst>
                                    <p:cond evt="onNext" delay="0">
                                      <p:tgtEl>
                                        <p:sldTgt/>
                                      </p:tgtEl>
                                    </p:cond>
                                  </p:endCondLst>
                                  <p:childTnLst>
                                    <p:animClr clrSpc="rgb" dir="cw">
                                      <p:cBhvr override="childStyle">
                                        <p:cTn id="161" dur="1500" autoRev="1" fill="remove"/>
                                        <p:tgtEl>
                                          <p:spTgt spid="29"/>
                                        </p:tgtEl>
                                        <p:attrNameLst>
                                          <p:attrName>style.color</p:attrName>
                                        </p:attrNameLst>
                                      </p:cBhvr>
                                      <p:to>
                                        <a:srgbClr val="FFFF00"/>
                                      </p:to>
                                    </p:animClr>
                                    <p:animClr clrSpc="rgb" dir="cw">
                                      <p:cBhvr>
                                        <p:cTn id="162" dur="1500" autoRev="1" fill="remove"/>
                                        <p:tgtEl>
                                          <p:spTgt spid="29"/>
                                        </p:tgtEl>
                                        <p:attrNameLst>
                                          <p:attrName>fillcolor</p:attrName>
                                        </p:attrNameLst>
                                      </p:cBhvr>
                                      <p:to>
                                        <a:srgbClr val="FFFF00"/>
                                      </p:to>
                                    </p:animClr>
                                    <p:set>
                                      <p:cBhvr>
                                        <p:cTn id="163" dur="1500" autoRev="1" fill="remove"/>
                                        <p:tgtEl>
                                          <p:spTgt spid="29"/>
                                        </p:tgtEl>
                                        <p:attrNameLst>
                                          <p:attrName>fill.type</p:attrName>
                                        </p:attrNameLst>
                                      </p:cBhvr>
                                      <p:to>
                                        <p:strVal val="solid"/>
                                      </p:to>
                                    </p:set>
                                    <p:set>
                                      <p:cBhvr>
                                        <p:cTn id="164" dur="1500" autoRev="1" fill="remove"/>
                                        <p:tgtEl>
                                          <p:spTgt spid="29"/>
                                        </p:tgtEl>
                                        <p:attrNameLst>
                                          <p:attrName>fill.on</p:attrName>
                                        </p:attrNameLst>
                                      </p:cBhvr>
                                      <p:to>
                                        <p:strVal val="true"/>
                                      </p:to>
                                    </p:set>
                                  </p:childTnLst>
                                </p:cTn>
                              </p:par>
                              <p:par>
                                <p:cTn id="165" presetID="7" presetClass="emph" presetSubtype="2" decel="74000" fill="hold" nodeType="withEffect">
                                  <p:stCondLst>
                                    <p:cond delay="0"/>
                                  </p:stCondLst>
                                  <p:childTnLst>
                                    <p:animClr clrSpc="rgb" dir="cw">
                                      <p:cBhvr>
                                        <p:cTn id="166" dur="1000" fill="hold"/>
                                        <p:tgtEl>
                                          <p:spTgt spid="41"/>
                                        </p:tgtEl>
                                        <p:attrNameLst>
                                          <p:attrName>stroke.color</p:attrName>
                                        </p:attrNameLst>
                                      </p:cBhvr>
                                      <p:to>
                                        <a:srgbClr val="FFC000"/>
                                      </p:to>
                                    </p:animClr>
                                    <p:set>
                                      <p:cBhvr>
                                        <p:cTn id="167" dur="1000" fill="hold"/>
                                        <p:tgtEl>
                                          <p:spTgt spid="41"/>
                                        </p:tgtEl>
                                        <p:attrNameLst>
                                          <p:attrName>stroke.on</p:attrName>
                                        </p:attrNameLst>
                                      </p:cBhvr>
                                      <p:to>
                                        <p:strVal val="true"/>
                                      </p:to>
                                    </p:set>
                                  </p:childTnLst>
                                </p:cTn>
                              </p:par>
                            </p:childTnLst>
                          </p:cTn>
                        </p:par>
                      </p:childTnLst>
                    </p:cTn>
                  </p:par>
                  <p:par>
                    <p:cTn id="168" fill="hold">
                      <p:stCondLst>
                        <p:cond delay="indefinite"/>
                      </p:stCondLst>
                      <p:childTnLst>
                        <p:par>
                          <p:cTn id="169" fill="hold">
                            <p:stCondLst>
                              <p:cond delay="0"/>
                            </p:stCondLst>
                            <p:childTnLst>
                              <p:par>
                                <p:cTn id="170" presetID="27" presetClass="emph" presetSubtype="0" repeatCount="indefinite" fill="remove" grpId="3" nodeType="clickEffect">
                                  <p:stCondLst>
                                    <p:cond delay="0"/>
                                  </p:stCondLst>
                                  <p:endCondLst>
                                    <p:cond evt="onNext" delay="0">
                                      <p:tgtEl>
                                        <p:sldTgt/>
                                      </p:tgtEl>
                                    </p:cond>
                                  </p:endCondLst>
                                  <p:childTnLst>
                                    <p:animClr clrSpc="rgb" dir="cw">
                                      <p:cBhvr override="childStyle">
                                        <p:cTn id="171" dur="1500" autoRev="1" fill="remove"/>
                                        <p:tgtEl>
                                          <p:spTgt spid="47"/>
                                        </p:tgtEl>
                                        <p:attrNameLst>
                                          <p:attrName>style.color</p:attrName>
                                        </p:attrNameLst>
                                      </p:cBhvr>
                                      <p:to>
                                        <a:srgbClr val="FFFF00"/>
                                      </p:to>
                                    </p:animClr>
                                    <p:animClr clrSpc="rgb" dir="cw">
                                      <p:cBhvr>
                                        <p:cTn id="172" dur="1500" autoRev="1" fill="remove"/>
                                        <p:tgtEl>
                                          <p:spTgt spid="47"/>
                                        </p:tgtEl>
                                        <p:attrNameLst>
                                          <p:attrName>fillcolor</p:attrName>
                                        </p:attrNameLst>
                                      </p:cBhvr>
                                      <p:to>
                                        <a:srgbClr val="FFFF00"/>
                                      </p:to>
                                    </p:animClr>
                                    <p:set>
                                      <p:cBhvr>
                                        <p:cTn id="173" dur="1500" autoRev="1" fill="remove"/>
                                        <p:tgtEl>
                                          <p:spTgt spid="47"/>
                                        </p:tgtEl>
                                        <p:attrNameLst>
                                          <p:attrName>fill.type</p:attrName>
                                        </p:attrNameLst>
                                      </p:cBhvr>
                                      <p:to>
                                        <p:strVal val="solid"/>
                                      </p:to>
                                    </p:set>
                                    <p:set>
                                      <p:cBhvr>
                                        <p:cTn id="174" dur="1500" autoRev="1" fill="remove"/>
                                        <p:tgtEl>
                                          <p:spTgt spid="47"/>
                                        </p:tgtEl>
                                        <p:attrNameLst>
                                          <p:attrName>fill.on</p:attrName>
                                        </p:attrNameLst>
                                      </p:cBhvr>
                                      <p:to>
                                        <p:strVal val="true"/>
                                      </p:to>
                                    </p:set>
                                  </p:childTnLst>
                                </p:cTn>
                              </p:par>
                            </p:childTnLst>
                          </p:cTn>
                        </p:par>
                      </p:childTnLst>
                    </p:cTn>
                  </p:par>
                  <p:par>
                    <p:cTn id="175" fill="hold">
                      <p:stCondLst>
                        <p:cond delay="indefinite"/>
                      </p:stCondLst>
                      <p:childTnLst>
                        <p:par>
                          <p:cTn id="176" fill="hold">
                            <p:stCondLst>
                              <p:cond delay="0"/>
                            </p:stCondLst>
                            <p:childTnLst>
                              <p:par>
                                <p:cTn id="177" presetID="27" presetClass="emph" presetSubtype="0" repeatCount="indefinite" fill="remove" grpId="3" nodeType="clickEffect">
                                  <p:stCondLst>
                                    <p:cond delay="0"/>
                                  </p:stCondLst>
                                  <p:endCondLst>
                                    <p:cond evt="onNext" delay="0">
                                      <p:tgtEl>
                                        <p:sldTgt/>
                                      </p:tgtEl>
                                    </p:cond>
                                  </p:endCondLst>
                                  <p:childTnLst>
                                    <p:animClr clrSpc="rgb" dir="cw">
                                      <p:cBhvr override="childStyle">
                                        <p:cTn id="178" dur="1500" autoRev="1" fill="remove"/>
                                        <p:tgtEl>
                                          <p:spTgt spid="49"/>
                                        </p:tgtEl>
                                        <p:attrNameLst>
                                          <p:attrName>style.color</p:attrName>
                                        </p:attrNameLst>
                                      </p:cBhvr>
                                      <p:to>
                                        <a:srgbClr val="FFFF00"/>
                                      </p:to>
                                    </p:animClr>
                                    <p:animClr clrSpc="rgb" dir="cw">
                                      <p:cBhvr>
                                        <p:cTn id="179" dur="1500" autoRev="1" fill="remove"/>
                                        <p:tgtEl>
                                          <p:spTgt spid="49"/>
                                        </p:tgtEl>
                                        <p:attrNameLst>
                                          <p:attrName>fillcolor</p:attrName>
                                        </p:attrNameLst>
                                      </p:cBhvr>
                                      <p:to>
                                        <a:srgbClr val="FFFF00"/>
                                      </p:to>
                                    </p:animClr>
                                    <p:set>
                                      <p:cBhvr>
                                        <p:cTn id="180" dur="1500" autoRev="1" fill="remove"/>
                                        <p:tgtEl>
                                          <p:spTgt spid="49"/>
                                        </p:tgtEl>
                                        <p:attrNameLst>
                                          <p:attrName>fill.type</p:attrName>
                                        </p:attrNameLst>
                                      </p:cBhvr>
                                      <p:to>
                                        <p:strVal val="solid"/>
                                      </p:to>
                                    </p:set>
                                    <p:set>
                                      <p:cBhvr>
                                        <p:cTn id="181" dur="1500" autoRev="1" fill="remove"/>
                                        <p:tgtEl>
                                          <p:spTgt spid="49"/>
                                        </p:tgtEl>
                                        <p:attrNameLst>
                                          <p:attrName>fill.on</p:attrName>
                                        </p:attrNameLst>
                                      </p:cBhvr>
                                      <p:to>
                                        <p:strVal val="true"/>
                                      </p:to>
                                    </p:set>
                                  </p:childTnLst>
                                </p:cTn>
                              </p:par>
                              <p:par>
                                <p:cTn id="182" presetID="7" presetClass="emph" presetSubtype="2" fill="hold" nodeType="withEffect">
                                  <p:stCondLst>
                                    <p:cond delay="0"/>
                                  </p:stCondLst>
                                  <p:childTnLst>
                                    <p:animClr clrSpc="rgb" dir="cw">
                                      <p:cBhvr>
                                        <p:cTn id="183" dur="1000" fill="hold"/>
                                        <p:tgtEl>
                                          <p:spTgt spid="36"/>
                                        </p:tgtEl>
                                        <p:attrNameLst>
                                          <p:attrName>stroke.color</p:attrName>
                                        </p:attrNameLst>
                                      </p:cBhvr>
                                      <p:to>
                                        <a:srgbClr val="00B0F0"/>
                                      </p:to>
                                    </p:animClr>
                                    <p:set>
                                      <p:cBhvr>
                                        <p:cTn id="184" dur="1000" fill="hold"/>
                                        <p:tgtEl>
                                          <p:spTgt spid="36"/>
                                        </p:tgtEl>
                                        <p:attrNameLst>
                                          <p:attrName>stroke.on</p:attrName>
                                        </p:attrNameLst>
                                      </p:cBhvr>
                                      <p:to>
                                        <p:strVal val="true"/>
                                      </p:to>
                                    </p:set>
                                  </p:childTnLst>
                                </p:cTn>
                              </p:par>
                            </p:childTnLst>
                          </p:cTn>
                        </p:par>
                      </p:childTnLst>
                    </p:cTn>
                  </p:par>
                  <p:par>
                    <p:cTn id="185" fill="hold">
                      <p:stCondLst>
                        <p:cond delay="indefinite"/>
                      </p:stCondLst>
                      <p:childTnLst>
                        <p:par>
                          <p:cTn id="186" fill="hold">
                            <p:stCondLst>
                              <p:cond delay="0"/>
                            </p:stCondLst>
                            <p:childTnLst>
                              <p:par>
                                <p:cTn id="187" presetID="27" presetClass="emph" presetSubtype="0" repeatCount="indefinite" fill="remove" grpId="3" nodeType="clickEffect">
                                  <p:stCondLst>
                                    <p:cond delay="0"/>
                                  </p:stCondLst>
                                  <p:endCondLst>
                                    <p:cond evt="onNext" delay="0">
                                      <p:tgtEl>
                                        <p:sldTgt/>
                                      </p:tgtEl>
                                    </p:cond>
                                  </p:endCondLst>
                                  <p:childTnLst>
                                    <p:animClr clrSpc="rgb" dir="cw">
                                      <p:cBhvr override="childStyle">
                                        <p:cTn id="188" dur="1500" autoRev="1" fill="remove"/>
                                        <p:tgtEl>
                                          <p:spTgt spid="51"/>
                                        </p:tgtEl>
                                        <p:attrNameLst>
                                          <p:attrName>style.color</p:attrName>
                                        </p:attrNameLst>
                                      </p:cBhvr>
                                      <p:to>
                                        <a:srgbClr val="FFFF00"/>
                                      </p:to>
                                    </p:animClr>
                                    <p:animClr clrSpc="rgb" dir="cw">
                                      <p:cBhvr>
                                        <p:cTn id="189" dur="1500" autoRev="1" fill="remove"/>
                                        <p:tgtEl>
                                          <p:spTgt spid="51"/>
                                        </p:tgtEl>
                                        <p:attrNameLst>
                                          <p:attrName>fillcolor</p:attrName>
                                        </p:attrNameLst>
                                      </p:cBhvr>
                                      <p:to>
                                        <a:srgbClr val="FFFF00"/>
                                      </p:to>
                                    </p:animClr>
                                    <p:set>
                                      <p:cBhvr>
                                        <p:cTn id="190" dur="1500" autoRev="1" fill="remove"/>
                                        <p:tgtEl>
                                          <p:spTgt spid="51"/>
                                        </p:tgtEl>
                                        <p:attrNameLst>
                                          <p:attrName>fill.type</p:attrName>
                                        </p:attrNameLst>
                                      </p:cBhvr>
                                      <p:to>
                                        <p:strVal val="solid"/>
                                      </p:to>
                                    </p:set>
                                    <p:set>
                                      <p:cBhvr>
                                        <p:cTn id="191" dur="1500" autoRev="1" fill="remove"/>
                                        <p:tgtEl>
                                          <p:spTgt spid="51"/>
                                        </p:tgtEl>
                                        <p:attrNameLst>
                                          <p:attrName>fill.on</p:attrName>
                                        </p:attrNameLst>
                                      </p:cBhvr>
                                      <p:to>
                                        <p:strVal val="true"/>
                                      </p:to>
                                    </p:set>
                                  </p:childTnLst>
                                </p:cTn>
                              </p:par>
                            </p:childTnLst>
                          </p:cTn>
                        </p:par>
                      </p:childTnLst>
                    </p:cTn>
                  </p:par>
                  <p:par>
                    <p:cTn id="192" fill="hold">
                      <p:stCondLst>
                        <p:cond delay="indefinite"/>
                      </p:stCondLst>
                      <p:childTnLst>
                        <p:par>
                          <p:cTn id="193" fill="hold">
                            <p:stCondLst>
                              <p:cond delay="0"/>
                            </p:stCondLst>
                            <p:childTnLst>
                              <p:par>
                                <p:cTn id="194" presetID="27" presetClass="emph" presetSubtype="0" repeatCount="indefinite" fill="remove" grpId="4" nodeType="clickEffect">
                                  <p:stCondLst>
                                    <p:cond delay="0"/>
                                  </p:stCondLst>
                                  <p:endCondLst>
                                    <p:cond evt="onNext" delay="0">
                                      <p:tgtEl>
                                        <p:sldTgt/>
                                      </p:tgtEl>
                                    </p:cond>
                                  </p:endCondLst>
                                  <p:childTnLst>
                                    <p:animClr clrSpc="rgb" dir="cw">
                                      <p:cBhvr override="childStyle">
                                        <p:cTn id="195" dur="1500" autoRev="1" fill="remove"/>
                                        <p:tgtEl>
                                          <p:spTgt spid="6"/>
                                        </p:tgtEl>
                                        <p:attrNameLst>
                                          <p:attrName>style.color</p:attrName>
                                        </p:attrNameLst>
                                      </p:cBhvr>
                                      <p:to>
                                        <a:srgbClr val="FFFF00"/>
                                      </p:to>
                                    </p:animClr>
                                    <p:animClr clrSpc="rgb" dir="cw">
                                      <p:cBhvr>
                                        <p:cTn id="196" dur="1500" autoRev="1" fill="remove"/>
                                        <p:tgtEl>
                                          <p:spTgt spid="6"/>
                                        </p:tgtEl>
                                        <p:attrNameLst>
                                          <p:attrName>fillcolor</p:attrName>
                                        </p:attrNameLst>
                                      </p:cBhvr>
                                      <p:to>
                                        <a:srgbClr val="FFFF00"/>
                                      </p:to>
                                    </p:animClr>
                                    <p:set>
                                      <p:cBhvr>
                                        <p:cTn id="197" dur="1500" autoRev="1" fill="remove"/>
                                        <p:tgtEl>
                                          <p:spTgt spid="6"/>
                                        </p:tgtEl>
                                        <p:attrNameLst>
                                          <p:attrName>fill.type</p:attrName>
                                        </p:attrNameLst>
                                      </p:cBhvr>
                                      <p:to>
                                        <p:strVal val="solid"/>
                                      </p:to>
                                    </p:set>
                                    <p:set>
                                      <p:cBhvr>
                                        <p:cTn id="198" dur="1500" autoRev="1" fill="remove"/>
                                        <p:tgtEl>
                                          <p:spTgt spid="6"/>
                                        </p:tgtEl>
                                        <p:attrNameLst>
                                          <p:attrName>fill.on</p:attrName>
                                        </p:attrNameLst>
                                      </p:cBhvr>
                                      <p:to>
                                        <p:strVal val="true"/>
                                      </p:to>
                                    </p:set>
                                  </p:childTnLst>
                                </p:cTn>
                              </p:par>
                              <p:par>
                                <p:cTn id="199" presetID="27" presetClass="emph" presetSubtype="0" repeatCount="indefinite" fill="remove" grpId="0" nodeType="withEffect">
                                  <p:stCondLst>
                                    <p:cond delay="0"/>
                                  </p:stCondLst>
                                  <p:endCondLst>
                                    <p:cond evt="onNext" delay="0">
                                      <p:tgtEl>
                                        <p:sldTgt/>
                                      </p:tgtEl>
                                    </p:cond>
                                  </p:endCondLst>
                                  <p:childTnLst>
                                    <p:animClr clrSpc="rgb" dir="cw">
                                      <p:cBhvr override="childStyle">
                                        <p:cTn id="200" dur="2500" autoRev="1" fill="remove"/>
                                        <p:tgtEl>
                                          <p:spTgt spid="36"/>
                                        </p:tgtEl>
                                        <p:attrNameLst>
                                          <p:attrName>style.color</p:attrName>
                                        </p:attrNameLst>
                                      </p:cBhvr>
                                      <p:to>
                                        <a:srgbClr val="ED7D31"/>
                                      </p:to>
                                    </p:animClr>
                                    <p:animClr clrSpc="rgb" dir="cw">
                                      <p:cBhvr>
                                        <p:cTn id="201" dur="2500" autoRev="1" fill="remove"/>
                                        <p:tgtEl>
                                          <p:spTgt spid="36"/>
                                        </p:tgtEl>
                                        <p:attrNameLst>
                                          <p:attrName>fillcolor</p:attrName>
                                        </p:attrNameLst>
                                      </p:cBhvr>
                                      <p:to>
                                        <a:srgbClr val="ED7D31"/>
                                      </p:to>
                                    </p:animClr>
                                    <p:set>
                                      <p:cBhvr>
                                        <p:cTn id="202" dur="2500" autoRev="1" fill="remove"/>
                                        <p:tgtEl>
                                          <p:spTgt spid="36"/>
                                        </p:tgtEl>
                                        <p:attrNameLst>
                                          <p:attrName>fill.type</p:attrName>
                                        </p:attrNameLst>
                                      </p:cBhvr>
                                      <p:to>
                                        <p:strVal val="solid"/>
                                      </p:to>
                                    </p:set>
                                    <p:set>
                                      <p:cBhvr>
                                        <p:cTn id="203" dur="2500" autoRev="1" fill="remove"/>
                                        <p:tgtEl>
                                          <p:spTgt spid="36"/>
                                        </p:tgtEl>
                                        <p:attrNameLst>
                                          <p:attrName>fill.on</p:attrName>
                                        </p:attrNameLst>
                                      </p:cBhvr>
                                      <p:to>
                                        <p:strVal val="true"/>
                                      </p:to>
                                    </p:set>
                                  </p:childTnLst>
                                </p:cTn>
                              </p:par>
                            </p:childTnLst>
                          </p:cTn>
                        </p:par>
                      </p:childTnLst>
                    </p:cTn>
                  </p:par>
                  <p:par>
                    <p:cTn id="204" fill="hold">
                      <p:stCondLst>
                        <p:cond delay="indefinite"/>
                      </p:stCondLst>
                      <p:childTnLst>
                        <p:par>
                          <p:cTn id="205" fill="hold">
                            <p:stCondLst>
                              <p:cond delay="0"/>
                            </p:stCondLst>
                            <p:childTnLst>
                              <p:par>
                                <p:cTn id="206" presetID="27" presetClass="emph" presetSubtype="0" repeatCount="indefinite" fill="remove" grpId="5" nodeType="clickEffect">
                                  <p:stCondLst>
                                    <p:cond delay="0"/>
                                  </p:stCondLst>
                                  <p:endCondLst>
                                    <p:cond evt="onNext" delay="0">
                                      <p:tgtEl>
                                        <p:sldTgt/>
                                      </p:tgtEl>
                                    </p:cond>
                                  </p:endCondLst>
                                  <p:childTnLst>
                                    <p:animClr clrSpc="rgb" dir="cw">
                                      <p:cBhvr override="childStyle">
                                        <p:cTn id="207" dur="1500" autoRev="1" fill="remove"/>
                                        <p:tgtEl>
                                          <p:spTgt spid="6"/>
                                        </p:tgtEl>
                                        <p:attrNameLst>
                                          <p:attrName>style.color</p:attrName>
                                        </p:attrNameLst>
                                      </p:cBhvr>
                                      <p:to>
                                        <a:srgbClr val="FFFF00"/>
                                      </p:to>
                                    </p:animClr>
                                    <p:animClr clrSpc="rgb" dir="cw">
                                      <p:cBhvr>
                                        <p:cTn id="208" dur="1500" autoRev="1" fill="remove"/>
                                        <p:tgtEl>
                                          <p:spTgt spid="6"/>
                                        </p:tgtEl>
                                        <p:attrNameLst>
                                          <p:attrName>fillcolor</p:attrName>
                                        </p:attrNameLst>
                                      </p:cBhvr>
                                      <p:to>
                                        <a:srgbClr val="FFFF00"/>
                                      </p:to>
                                    </p:animClr>
                                    <p:set>
                                      <p:cBhvr>
                                        <p:cTn id="209" dur="1500" autoRev="1" fill="remove"/>
                                        <p:tgtEl>
                                          <p:spTgt spid="6"/>
                                        </p:tgtEl>
                                        <p:attrNameLst>
                                          <p:attrName>fill.type</p:attrName>
                                        </p:attrNameLst>
                                      </p:cBhvr>
                                      <p:to>
                                        <p:strVal val="solid"/>
                                      </p:to>
                                    </p:set>
                                    <p:set>
                                      <p:cBhvr>
                                        <p:cTn id="210" dur="1500" autoRev="1" fill="remove"/>
                                        <p:tgtEl>
                                          <p:spTgt spid="6"/>
                                        </p:tgtEl>
                                        <p:attrNameLst>
                                          <p:attrName>fill.on</p:attrName>
                                        </p:attrNameLst>
                                      </p:cBhvr>
                                      <p:to>
                                        <p:strVal val="true"/>
                                      </p:to>
                                    </p:set>
                                  </p:childTnLst>
                                </p:cTn>
                              </p:par>
                              <p:par>
                                <p:cTn id="211" presetID="27" presetClass="emph" presetSubtype="0" repeatCount="indefinite" fill="remove" grpId="1" nodeType="withEffect">
                                  <p:stCondLst>
                                    <p:cond delay="0"/>
                                  </p:stCondLst>
                                  <p:endCondLst>
                                    <p:cond evt="onNext" delay="0">
                                      <p:tgtEl>
                                        <p:sldTgt/>
                                      </p:tgtEl>
                                    </p:cond>
                                  </p:endCondLst>
                                  <p:childTnLst>
                                    <p:animClr clrSpc="rgb" dir="cw">
                                      <p:cBhvr override="childStyle">
                                        <p:cTn id="212" dur="2500" autoRev="1" fill="remove"/>
                                        <p:tgtEl>
                                          <p:spTgt spid="35"/>
                                        </p:tgtEl>
                                        <p:attrNameLst>
                                          <p:attrName>style.color</p:attrName>
                                        </p:attrNameLst>
                                      </p:cBhvr>
                                      <p:to>
                                        <a:srgbClr val="ED7D31"/>
                                      </p:to>
                                    </p:animClr>
                                    <p:animClr clrSpc="rgb" dir="cw">
                                      <p:cBhvr>
                                        <p:cTn id="213" dur="2500" autoRev="1" fill="remove"/>
                                        <p:tgtEl>
                                          <p:spTgt spid="35"/>
                                        </p:tgtEl>
                                        <p:attrNameLst>
                                          <p:attrName>fillcolor</p:attrName>
                                        </p:attrNameLst>
                                      </p:cBhvr>
                                      <p:to>
                                        <a:srgbClr val="ED7D31"/>
                                      </p:to>
                                    </p:animClr>
                                    <p:set>
                                      <p:cBhvr>
                                        <p:cTn id="214" dur="2500" autoRev="1" fill="remove"/>
                                        <p:tgtEl>
                                          <p:spTgt spid="35"/>
                                        </p:tgtEl>
                                        <p:attrNameLst>
                                          <p:attrName>fill.type</p:attrName>
                                        </p:attrNameLst>
                                      </p:cBhvr>
                                      <p:to>
                                        <p:strVal val="solid"/>
                                      </p:to>
                                    </p:set>
                                    <p:set>
                                      <p:cBhvr>
                                        <p:cTn id="215" dur="2500" autoRev="1" fill="remove"/>
                                        <p:tgtEl>
                                          <p:spTgt spid="35"/>
                                        </p:tgtEl>
                                        <p:attrNameLst>
                                          <p:attrName>fill.on</p:attrName>
                                        </p:attrNameLst>
                                      </p:cBhvr>
                                      <p:to>
                                        <p:strVal val="true"/>
                                      </p:to>
                                    </p:set>
                                  </p:childTnLst>
                                </p:cTn>
                              </p:par>
                            </p:childTnLst>
                          </p:cTn>
                        </p:par>
                      </p:childTnLst>
                    </p:cTn>
                  </p:par>
                  <p:par>
                    <p:cTn id="216" fill="hold">
                      <p:stCondLst>
                        <p:cond delay="indefinite"/>
                      </p:stCondLst>
                      <p:childTnLst>
                        <p:par>
                          <p:cTn id="217" fill="hold">
                            <p:stCondLst>
                              <p:cond delay="0"/>
                            </p:stCondLst>
                            <p:childTnLst>
                              <p:par>
                                <p:cTn id="218" presetID="27" presetClass="emph" presetSubtype="0" repeatCount="indefinite" fill="remove" grpId="6" nodeType="clickEffect">
                                  <p:stCondLst>
                                    <p:cond delay="0"/>
                                  </p:stCondLst>
                                  <p:endCondLst>
                                    <p:cond evt="onNext" delay="0">
                                      <p:tgtEl>
                                        <p:sldTgt/>
                                      </p:tgtEl>
                                    </p:cond>
                                  </p:endCondLst>
                                  <p:childTnLst>
                                    <p:animClr clrSpc="rgb" dir="cw">
                                      <p:cBhvr override="childStyle">
                                        <p:cTn id="219" dur="1500" autoRev="1" fill="remove"/>
                                        <p:tgtEl>
                                          <p:spTgt spid="6"/>
                                        </p:tgtEl>
                                        <p:attrNameLst>
                                          <p:attrName>style.color</p:attrName>
                                        </p:attrNameLst>
                                      </p:cBhvr>
                                      <p:to>
                                        <a:srgbClr val="FFFF00"/>
                                      </p:to>
                                    </p:animClr>
                                    <p:animClr clrSpc="rgb" dir="cw">
                                      <p:cBhvr>
                                        <p:cTn id="220" dur="1500" autoRev="1" fill="remove"/>
                                        <p:tgtEl>
                                          <p:spTgt spid="6"/>
                                        </p:tgtEl>
                                        <p:attrNameLst>
                                          <p:attrName>fillcolor</p:attrName>
                                        </p:attrNameLst>
                                      </p:cBhvr>
                                      <p:to>
                                        <a:srgbClr val="FFFF00"/>
                                      </p:to>
                                    </p:animClr>
                                    <p:set>
                                      <p:cBhvr>
                                        <p:cTn id="221" dur="1500" autoRev="1" fill="remove"/>
                                        <p:tgtEl>
                                          <p:spTgt spid="6"/>
                                        </p:tgtEl>
                                        <p:attrNameLst>
                                          <p:attrName>fill.type</p:attrName>
                                        </p:attrNameLst>
                                      </p:cBhvr>
                                      <p:to>
                                        <p:strVal val="solid"/>
                                      </p:to>
                                    </p:set>
                                    <p:set>
                                      <p:cBhvr>
                                        <p:cTn id="222" dur="1500" autoRev="1" fill="remove"/>
                                        <p:tgtEl>
                                          <p:spTgt spid="6"/>
                                        </p:tgtEl>
                                        <p:attrNameLst>
                                          <p:attrName>fill.on</p:attrName>
                                        </p:attrNameLst>
                                      </p:cBhvr>
                                      <p:to>
                                        <p:strVal val="true"/>
                                      </p:to>
                                    </p:set>
                                  </p:childTnLst>
                                </p:cTn>
                              </p:par>
                              <p:par>
                                <p:cTn id="223" presetID="27" presetClass="emph" presetSubtype="0" repeatCount="indefinite" fill="remove" grpId="1" nodeType="withEffect">
                                  <p:stCondLst>
                                    <p:cond delay="0"/>
                                  </p:stCondLst>
                                  <p:endCondLst>
                                    <p:cond evt="onNext" delay="0">
                                      <p:tgtEl>
                                        <p:sldTgt/>
                                      </p:tgtEl>
                                    </p:cond>
                                  </p:endCondLst>
                                  <p:childTnLst>
                                    <p:animClr clrSpc="rgb" dir="cw">
                                      <p:cBhvr override="childStyle">
                                        <p:cTn id="224" dur="2500" autoRev="1" fill="remove"/>
                                        <p:tgtEl>
                                          <p:spTgt spid="34"/>
                                        </p:tgtEl>
                                        <p:attrNameLst>
                                          <p:attrName>style.color</p:attrName>
                                        </p:attrNameLst>
                                      </p:cBhvr>
                                      <p:to>
                                        <a:srgbClr val="ED7D31"/>
                                      </p:to>
                                    </p:animClr>
                                    <p:animClr clrSpc="rgb" dir="cw">
                                      <p:cBhvr>
                                        <p:cTn id="225" dur="2500" autoRev="1" fill="remove"/>
                                        <p:tgtEl>
                                          <p:spTgt spid="34"/>
                                        </p:tgtEl>
                                        <p:attrNameLst>
                                          <p:attrName>fillcolor</p:attrName>
                                        </p:attrNameLst>
                                      </p:cBhvr>
                                      <p:to>
                                        <a:srgbClr val="ED7D31"/>
                                      </p:to>
                                    </p:animClr>
                                    <p:set>
                                      <p:cBhvr>
                                        <p:cTn id="226" dur="2500" autoRev="1" fill="remove"/>
                                        <p:tgtEl>
                                          <p:spTgt spid="34"/>
                                        </p:tgtEl>
                                        <p:attrNameLst>
                                          <p:attrName>fill.type</p:attrName>
                                        </p:attrNameLst>
                                      </p:cBhvr>
                                      <p:to>
                                        <p:strVal val="solid"/>
                                      </p:to>
                                    </p:set>
                                    <p:set>
                                      <p:cBhvr>
                                        <p:cTn id="227" dur="2500" autoRev="1" fill="remove"/>
                                        <p:tgtEl>
                                          <p:spTgt spid="34"/>
                                        </p:tgtEl>
                                        <p:attrNameLst>
                                          <p:attrName>fill.on</p:attrName>
                                        </p:attrNameLst>
                                      </p:cBhvr>
                                      <p:to>
                                        <p:strVal val="true"/>
                                      </p:to>
                                    </p:set>
                                  </p:childTnLst>
                                </p:cTn>
                              </p:par>
                            </p:childTnLst>
                          </p:cTn>
                        </p:par>
                      </p:childTnLst>
                    </p:cTn>
                  </p:par>
                  <p:par>
                    <p:cTn id="228" fill="hold">
                      <p:stCondLst>
                        <p:cond delay="indefinite"/>
                      </p:stCondLst>
                      <p:childTnLst>
                        <p:par>
                          <p:cTn id="229" fill="hold">
                            <p:stCondLst>
                              <p:cond delay="0"/>
                            </p:stCondLst>
                            <p:childTnLst>
                              <p:par>
                                <p:cTn id="230" presetID="27" presetClass="emph" presetSubtype="0" repeatCount="indefinite" fill="remove" grpId="4" nodeType="clickEffect">
                                  <p:stCondLst>
                                    <p:cond delay="0"/>
                                  </p:stCondLst>
                                  <p:endCondLst>
                                    <p:cond evt="onNext" delay="0">
                                      <p:tgtEl>
                                        <p:sldTgt/>
                                      </p:tgtEl>
                                    </p:cond>
                                  </p:endCondLst>
                                  <p:childTnLst>
                                    <p:animClr clrSpc="rgb" dir="cw">
                                      <p:cBhvr override="childStyle">
                                        <p:cTn id="231" dur="1500" autoRev="1" fill="remove"/>
                                        <p:tgtEl>
                                          <p:spTgt spid="29"/>
                                        </p:tgtEl>
                                        <p:attrNameLst>
                                          <p:attrName>style.color</p:attrName>
                                        </p:attrNameLst>
                                      </p:cBhvr>
                                      <p:to>
                                        <a:srgbClr val="FFFF00"/>
                                      </p:to>
                                    </p:animClr>
                                    <p:animClr clrSpc="rgb" dir="cw">
                                      <p:cBhvr>
                                        <p:cTn id="232" dur="1500" autoRev="1" fill="remove"/>
                                        <p:tgtEl>
                                          <p:spTgt spid="29"/>
                                        </p:tgtEl>
                                        <p:attrNameLst>
                                          <p:attrName>fillcolor</p:attrName>
                                        </p:attrNameLst>
                                      </p:cBhvr>
                                      <p:to>
                                        <a:srgbClr val="FFFF00"/>
                                      </p:to>
                                    </p:animClr>
                                    <p:set>
                                      <p:cBhvr>
                                        <p:cTn id="233" dur="1500" autoRev="1" fill="remove"/>
                                        <p:tgtEl>
                                          <p:spTgt spid="29"/>
                                        </p:tgtEl>
                                        <p:attrNameLst>
                                          <p:attrName>fill.type</p:attrName>
                                        </p:attrNameLst>
                                      </p:cBhvr>
                                      <p:to>
                                        <p:strVal val="solid"/>
                                      </p:to>
                                    </p:set>
                                    <p:set>
                                      <p:cBhvr>
                                        <p:cTn id="234" dur="1500" autoRev="1" fill="remove"/>
                                        <p:tgtEl>
                                          <p:spTgt spid="29"/>
                                        </p:tgtEl>
                                        <p:attrNameLst>
                                          <p:attrName>fill.on</p:attrName>
                                        </p:attrNameLst>
                                      </p:cBhvr>
                                      <p:to>
                                        <p:strVal val="true"/>
                                      </p:to>
                                    </p:set>
                                  </p:childTnLst>
                                </p:cTn>
                              </p:par>
                              <p:par>
                                <p:cTn id="235" presetID="7" presetClass="emph" presetSubtype="2" fill="hold" nodeType="withEffect">
                                  <p:stCondLst>
                                    <p:cond delay="0"/>
                                  </p:stCondLst>
                                  <p:childTnLst>
                                    <p:animClr clrSpc="rgb" dir="cw">
                                      <p:cBhvr>
                                        <p:cTn id="236" dur="1000" fill="hold"/>
                                        <p:tgtEl>
                                          <p:spTgt spid="42"/>
                                        </p:tgtEl>
                                        <p:attrNameLst>
                                          <p:attrName>stroke.color</p:attrName>
                                        </p:attrNameLst>
                                      </p:cBhvr>
                                      <p:to>
                                        <a:srgbClr val="FFC000"/>
                                      </p:to>
                                    </p:animClr>
                                    <p:set>
                                      <p:cBhvr>
                                        <p:cTn id="237" dur="1000" fill="hold"/>
                                        <p:tgtEl>
                                          <p:spTgt spid="42"/>
                                        </p:tgtEl>
                                        <p:attrNameLst>
                                          <p:attrName>stroke.on</p:attrName>
                                        </p:attrNameLst>
                                      </p:cBhvr>
                                      <p:to>
                                        <p:strVal val="true"/>
                                      </p:to>
                                    </p:set>
                                  </p:childTnLst>
                                </p:cTn>
                              </p:par>
                            </p:childTnLst>
                          </p:cTn>
                        </p:par>
                      </p:childTnLst>
                    </p:cTn>
                  </p:par>
                  <p:par>
                    <p:cTn id="238" fill="hold">
                      <p:stCondLst>
                        <p:cond delay="indefinite"/>
                      </p:stCondLst>
                      <p:childTnLst>
                        <p:par>
                          <p:cTn id="239" fill="hold">
                            <p:stCondLst>
                              <p:cond delay="0"/>
                            </p:stCondLst>
                            <p:childTnLst>
                              <p:par>
                                <p:cTn id="240" presetID="27" presetClass="emph" presetSubtype="0" repeatCount="indefinite" fill="remove" grpId="4" nodeType="clickEffect">
                                  <p:stCondLst>
                                    <p:cond delay="0"/>
                                  </p:stCondLst>
                                  <p:endCondLst>
                                    <p:cond evt="onNext" delay="0">
                                      <p:tgtEl>
                                        <p:sldTgt/>
                                      </p:tgtEl>
                                    </p:cond>
                                  </p:endCondLst>
                                  <p:childTnLst>
                                    <p:animClr clrSpc="rgb" dir="cw">
                                      <p:cBhvr override="childStyle">
                                        <p:cTn id="241" dur="1500" autoRev="1" fill="remove"/>
                                        <p:tgtEl>
                                          <p:spTgt spid="47"/>
                                        </p:tgtEl>
                                        <p:attrNameLst>
                                          <p:attrName>style.color</p:attrName>
                                        </p:attrNameLst>
                                      </p:cBhvr>
                                      <p:to>
                                        <a:srgbClr val="FFFF00"/>
                                      </p:to>
                                    </p:animClr>
                                    <p:animClr clrSpc="rgb" dir="cw">
                                      <p:cBhvr>
                                        <p:cTn id="242" dur="1500" autoRev="1" fill="remove"/>
                                        <p:tgtEl>
                                          <p:spTgt spid="47"/>
                                        </p:tgtEl>
                                        <p:attrNameLst>
                                          <p:attrName>fillcolor</p:attrName>
                                        </p:attrNameLst>
                                      </p:cBhvr>
                                      <p:to>
                                        <a:srgbClr val="FFFF00"/>
                                      </p:to>
                                    </p:animClr>
                                    <p:set>
                                      <p:cBhvr>
                                        <p:cTn id="243" dur="1500" autoRev="1" fill="remove"/>
                                        <p:tgtEl>
                                          <p:spTgt spid="47"/>
                                        </p:tgtEl>
                                        <p:attrNameLst>
                                          <p:attrName>fill.type</p:attrName>
                                        </p:attrNameLst>
                                      </p:cBhvr>
                                      <p:to>
                                        <p:strVal val="solid"/>
                                      </p:to>
                                    </p:set>
                                    <p:set>
                                      <p:cBhvr>
                                        <p:cTn id="244" dur="1500" autoRev="1" fill="remove"/>
                                        <p:tgtEl>
                                          <p:spTgt spid="47"/>
                                        </p:tgtEl>
                                        <p:attrNameLst>
                                          <p:attrName>fill.on</p:attrName>
                                        </p:attrNameLst>
                                      </p:cBhvr>
                                      <p:to>
                                        <p:strVal val="true"/>
                                      </p:to>
                                    </p:set>
                                  </p:childTnLst>
                                </p:cTn>
                              </p:par>
                            </p:childTnLst>
                          </p:cTn>
                        </p:par>
                      </p:childTnLst>
                    </p:cTn>
                  </p:par>
                  <p:par>
                    <p:cTn id="245" fill="hold">
                      <p:stCondLst>
                        <p:cond delay="indefinite"/>
                      </p:stCondLst>
                      <p:childTnLst>
                        <p:par>
                          <p:cTn id="246" fill="hold">
                            <p:stCondLst>
                              <p:cond delay="0"/>
                            </p:stCondLst>
                            <p:childTnLst>
                              <p:par>
                                <p:cTn id="247" presetID="7" presetClass="emph" presetSubtype="2" fill="hold" nodeType="clickEffect">
                                  <p:stCondLst>
                                    <p:cond delay="0"/>
                                  </p:stCondLst>
                                  <p:childTnLst>
                                    <p:animClr clrSpc="rgb" dir="cw">
                                      <p:cBhvr>
                                        <p:cTn id="248" dur="1000" fill="hold"/>
                                        <p:tgtEl>
                                          <p:spTgt spid="42"/>
                                        </p:tgtEl>
                                        <p:attrNameLst>
                                          <p:attrName>stroke.color</p:attrName>
                                        </p:attrNameLst>
                                      </p:cBhvr>
                                      <p:to>
                                        <a:srgbClr val="757070"/>
                                      </p:to>
                                    </p:animClr>
                                    <p:set>
                                      <p:cBhvr>
                                        <p:cTn id="249" dur="1000" fill="hold"/>
                                        <p:tgtEl>
                                          <p:spTgt spid="42"/>
                                        </p:tgtEl>
                                        <p:attrNameLst>
                                          <p:attrName>stroke.on</p:attrName>
                                        </p:attrNameLst>
                                      </p:cBhvr>
                                      <p:to>
                                        <p:strVal val="true"/>
                                      </p:to>
                                    </p:set>
                                  </p:childTnLst>
                                </p:cTn>
                              </p:par>
                            </p:childTnLst>
                          </p:cTn>
                        </p:par>
                      </p:childTnLst>
                    </p:cTn>
                  </p:par>
                  <p:par>
                    <p:cTn id="250" fill="hold">
                      <p:stCondLst>
                        <p:cond delay="indefinite"/>
                      </p:stCondLst>
                      <p:childTnLst>
                        <p:par>
                          <p:cTn id="251" fill="hold">
                            <p:stCondLst>
                              <p:cond delay="0"/>
                            </p:stCondLst>
                            <p:childTnLst>
                              <p:par>
                                <p:cTn id="252" presetID="27" presetClass="emph" presetSubtype="0" repeatCount="indefinite" fill="remove" grpId="7" nodeType="clickEffect">
                                  <p:stCondLst>
                                    <p:cond delay="0"/>
                                  </p:stCondLst>
                                  <p:endCondLst>
                                    <p:cond evt="onNext" delay="0">
                                      <p:tgtEl>
                                        <p:sldTgt/>
                                      </p:tgtEl>
                                    </p:cond>
                                  </p:endCondLst>
                                  <p:childTnLst>
                                    <p:animClr clrSpc="rgb" dir="cw">
                                      <p:cBhvr override="childStyle">
                                        <p:cTn id="253" dur="1500" autoRev="1" fill="remove"/>
                                        <p:tgtEl>
                                          <p:spTgt spid="6"/>
                                        </p:tgtEl>
                                        <p:attrNameLst>
                                          <p:attrName>style.color</p:attrName>
                                        </p:attrNameLst>
                                      </p:cBhvr>
                                      <p:to>
                                        <a:srgbClr val="FFFF00"/>
                                      </p:to>
                                    </p:animClr>
                                    <p:animClr clrSpc="rgb" dir="cw">
                                      <p:cBhvr>
                                        <p:cTn id="254" dur="1500" autoRev="1" fill="remove"/>
                                        <p:tgtEl>
                                          <p:spTgt spid="6"/>
                                        </p:tgtEl>
                                        <p:attrNameLst>
                                          <p:attrName>fillcolor</p:attrName>
                                        </p:attrNameLst>
                                      </p:cBhvr>
                                      <p:to>
                                        <a:srgbClr val="FFFF00"/>
                                      </p:to>
                                    </p:animClr>
                                    <p:set>
                                      <p:cBhvr>
                                        <p:cTn id="255" dur="1500" autoRev="1" fill="remove"/>
                                        <p:tgtEl>
                                          <p:spTgt spid="6"/>
                                        </p:tgtEl>
                                        <p:attrNameLst>
                                          <p:attrName>fill.type</p:attrName>
                                        </p:attrNameLst>
                                      </p:cBhvr>
                                      <p:to>
                                        <p:strVal val="solid"/>
                                      </p:to>
                                    </p:set>
                                    <p:set>
                                      <p:cBhvr>
                                        <p:cTn id="256" dur="1500" autoRev="1" fill="remove"/>
                                        <p:tgtEl>
                                          <p:spTgt spid="6"/>
                                        </p:tgtEl>
                                        <p:attrNameLst>
                                          <p:attrName>fill.on</p:attrName>
                                        </p:attrNameLst>
                                      </p:cBhvr>
                                      <p:to>
                                        <p:strVal val="true"/>
                                      </p:to>
                                    </p:set>
                                  </p:childTnLst>
                                </p:cTn>
                              </p:par>
                              <p:par>
                                <p:cTn id="257" presetID="27" presetClass="emph" presetSubtype="0" repeatCount="indefinite" fill="remove" grpId="0" nodeType="withEffect">
                                  <p:stCondLst>
                                    <p:cond delay="0"/>
                                  </p:stCondLst>
                                  <p:endCondLst>
                                    <p:cond evt="onNext" delay="0">
                                      <p:tgtEl>
                                        <p:sldTgt/>
                                      </p:tgtEl>
                                    </p:cond>
                                  </p:endCondLst>
                                  <p:childTnLst>
                                    <p:animClr clrSpc="rgb" dir="cw">
                                      <p:cBhvr override="childStyle">
                                        <p:cTn id="258" dur="2500" autoRev="1" fill="remove"/>
                                        <p:tgtEl>
                                          <p:spTgt spid="31"/>
                                        </p:tgtEl>
                                        <p:attrNameLst>
                                          <p:attrName>style.color</p:attrName>
                                        </p:attrNameLst>
                                      </p:cBhvr>
                                      <p:to>
                                        <a:srgbClr val="ED7D31"/>
                                      </p:to>
                                    </p:animClr>
                                    <p:animClr clrSpc="rgb" dir="cw">
                                      <p:cBhvr>
                                        <p:cTn id="259" dur="2500" autoRev="1" fill="remove"/>
                                        <p:tgtEl>
                                          <p:spTgt spid="31"/>
                                        </p:tgtEl>
                                        <p:attrNameLst>
                                          <p:attrName>fillcolor</p:attrName>
                                        </p:attrNameLst>
                                      </p:cBhvr>
                                      <p:to>
                                        <a:srgbClr val="ED7D31"/>
                                      </p:to>
                                    </p:animClr>
                                    <p:set>
                                      <p:cBhvr>
                                        <p:cTn id="260" dur="2500" autoRev="1" fill="remove"/>
                                        <p:tgtEl>
                                          <p:spTgt spid="31"/>
                                        </p:tgtEl>
                                        <p:attrNameLst>
                                          <p:attrName>fill.type</p:attrName>
                                        </p:attrNameLst>
                                      </p:cBhvr>
                                      <p:to>
                                        <p:strVal val="solid"/>
                                      </p:to>
                                    </p:set>
                                    <p:set>
                                      <p:cBhvr>
                                        <p:cTn id="261" dur="2500" autoRev="1" fill="remove"/>
                                        <p:tgtEl>
                                          <p:spTgt spid="31"/>
                                        </p:tgtEl>
                                        <p:attrNameLst>
                                          <p:attrName>fill.on</p:attrName>
                                        </p:attrNameLst>
                                      </p:cBhvr>
                                      <p:to>
                                        <p:strVal val="true"/>
                                      </p:to>
                                    </p:set>
                                  </p:childTnLst>
                                </p:cTn>
                              </p:par>
                            </p:childTnLst>
                          </p:cTn>
                        </p:par>
                      </p:childTnLst>
                    </p:cTn>
                  </p:par>
                  <p:par>
                    <p:cTn id="262" fill="hold">
                      <p:stCondLst>
                        <p:cond delay="indefinite"/>
                      </p:stCondLst>
                      <p:childTnLst>
                        <p:par>
                          <p:cTn id="263" fill="hold">
                            <p:stCondLst>
                              <p:cond delay="0"/>
                            </p:stCondLst>
                            <p:childTnLst>
                              <p:par>
                                <p:cTn id="264" presetID="27" presetClass="emph" presetSubtype="0" repeatCount="indefinite" fill="remove" grpId="5" nodeType="clickEffect">
                                  <p:stCondLst>
                                    <p:cond delay="0"/>
                                  </p:stCondLst>
                                  <p:endCondLst>
                                    <p:cond evt="onNext" delay="0">
                                      <p:tgtEl>
                                        <p:sldTgt/>
                                      </p:tgtEl>
                                    </p:cond>
                                  </p:endCondLst>
                                  <p:childTnLst>
                                    <p:animClr clrSpc="rgb" dir="cw">
                                      <p:cBhvr override="childStyle">
                                        <p:cTn id="265" dur="1500" autoRev="1" fill="remove"/>
                                        <p:tgtEl>
                                          <p:spTgt spid="29"/>
                                        </p:tgtEl>
                                        <p:attrNameLst>
                                          <p:attrName>style.color</p:attrName>
                                        </p:attrNameLst>
                                      </p:cBhvr>
                                      <p:to>
                                        <a:srgbClr val="FFFF00"/>
                                      </p:to>
                                    </p:animClr>
                                    <p:animClr clrSpc="rgb" dir="cw">
                                      <p:cBhvr>
                                        <p:cTn id="266" dur="1500" autoRev="1" fill="remove"/>
                                        <p:tgtEl>
                                          <p:spTgt spid="29"/>
                                        </p:tgtEl>
                                        <p:attrNameLst>
                                          <p:attrName>fillcolor</p:attrName>
                                        </p:attrNameLst>
                                      </p:cBhvr>
                                      <p:to>
                                        <a:srgbClr val="FFFF00"/>
                                      </p:to>
                                    </p:animClr>
                                    <p:set>
                                      <p:cBhvr>
                                        <p:cTn id="267" dur="1500" autoRev="1" fill="remove"/>
                                        <p:tgtEl>
                                          <p:spTgt spid="29"/>
                                        </p:tgtEl>
                                        <p:attrNameLst>
                                          <p:attrName>fill.type</p:attrName>
                                        </p:attrNameLst>
                                      </p:cBhvr>
                                      <p:to>
                                        <p:strVal val="solid"/>
                                      </p:to>
                                    </p:set>
                                    <p:set>
                                      <p:cBhvr>
                                        <p:cTn id="268" dur="1500" autoRev="1" fill="remove"/>
                                        <p:tgtEl>
                                          <p:spTgt spid="29"/>
                                        </p:tgtEl>
                                        <p:attrNameLst>
                                          <p:attrName>fill.on</p:attrName>
                                        </p:attrNameLst>
                                      </p:cBhvr>
                                      <p:to>
                                        <p:strVal val="true"/>
                                      </p:to>
                                    </p:set>
                                  </p:childTnLst>
                                </p:cTn>
                              </p:par>
                              <p:par>
                                <p:cTn id="269" presetID="7" presetClass="emph" presetSubtype="2" fill="hold" nodeType="withEffect">
                                  <p:stCondLst>
                                    <p:cond delay="0"/>
                                  </p:stCondLst>
                                  <p:childTnLst>
                                    <p:animClr clrSpc="rgb" dir="cw">
                                      <p:cBhvr>
                                        <p:cTn id="270" dur="1000" fill="hold"/>
                                        <p:tgtEl>
                                          <p:spTgt spid="39"/>
                                        </p:tgtEl>
                                        <p:attrNameLst>
                                          <p:attrName>stroke.color</p:attrName>
                                        </p:attrNameLst>
                                      </p:cBhvr>
                                      <p:to>
                                        <a:srgbClr val="FFC000"/>
                                      </p:to>
                                    </p:animClr>
                                    <p:set>
                                      <p:cBhvr>
                                        <p:cTn id="271" dur="1000" fill="hold"/>
                                        <p:tgtEl>
                                          <p:spTgt spid="39"/>
                                        </p:tgtEl>
                                        <p:attrNameLst>
                                          <p:attrName>stroke.on</p:attrName>
                                        </p:attrNameLst>
                                      </p:cBhvr>
                                      <p:to>
                                        <p:strVal val="true"/>
                                      </p:to>
                                    </p:set>
                                  </p:childTnLst>
                                </p:cTn>
                              </p:par>
                            </p:childTnLst>
                          </p:cTn>
                        </p:par>
                      </p:childTnLst>
                    </p:cTn>
                  </p:par>
                  <p:par>
                    <p:cTn id="272" fill="hold">
                      <p:stCondLst>
                        <p:cond delay="indefinite"/>
                      </p:stCondLst>
                      <p:childTnLst>
                        <p:par>
                          <p:cTn id="273" fill="hold">
                            <p:stCondLst>
                              <p:cond delay="0"/>
                            </p:stCondLst>
                            <p:childTnLst>
                              <p:par>
                                <p:cTn id="274" presetID="27" presetClass="emph" presetSubtype="0" repeatCount="indefinite" fill="remove" grpId="5" nodeType="clickEffect">
                                  <p:stCondLst>
                                    <p:cond delay="0"/>
                                  </p:stCondLst>
                                  <p:endCondLst>
                                    <p:cond evt="onNext" delay="0">
                                      <p:tgtEl>
                                        <p:sldTgt/>
                                      </p:tgtEl>
                                    </p:cond>
                                  </p:endCondLst>
                                  <p:childTnLst>
                                    <p:animClr clrSpc="rgb" dir="cw">
                                      <p:cBhvr override="childStyle">
                                        <p:cTn id="275" dur="1500" autoRev="1" fill="remove"/>
                                        <p:tgtEl>
                                          <p:spTgt spid="47"/>
                                        </p:tgtEl>
                                        <p:attrNameLst>
                                          <p:attrName>style.color</p:attrName>
                                        </p:attrNameLst>
                                      </p:cBhvr>
                                      <p:to>
                                        <a:srgbClr val="FFFF00"/>
                                      </p:to>
                                    </p:animClr>
                                    <p:animClr clrSpc="rgb" dir="cw">
                                      <p:cBhvr>
                                        <p:cTn id="276" dur="1500" autoRev="1" fill="remove"/>
                                        <p:tgtEl>
                                          <p:spTgt spid="47"/>
                                        </p:tgtEl>
                                        <p:attrNameLst>
                                          <p:attrName>fillcolor</p:attrName>
                                        </p:attrNameLst>
                                      </p:cBhvr>
                                      <p:to>
                                        <a:srgbClr val="FFFF00"/>
                                      </p:to>
                                    </p:animClr>
                                    <p:set>
                                      <p:cBhvr>
                                        <p:cTn id="277" dur="1500" autoRev="1" fill="remove"/>
                                        <p:tgtEl>
                                          <p:spTgt spid="47"/>
                                        </p:tgtEl>
                                        <p:attrNameLst>
                                          <p:attrName>fill.type</p:attrName>
                                        </p:attrNameLst>
                                      </p:cBhvr>
                                      <p:to>
                                        <p:strVal val="solid"/>
                                      </p:to>
                                    </p:set>
                                    <p:set>
                                      <p:cBhvr>
                                        <p:cTn id="278" dur="1500" autoRev="1" fill="remove"/>
                                        <p:tgtEl>
                                          <p:spTgt spid="47"/>
                                        </p:tgtEl>
                                        <p:attrNameLst>
                                          <p:attrName>fill.on</p:attrName>
                                        </p:attrNameLst>
                                      </p:cBhvr>
                                      <p:to>
                                        <p:strVal val="true"/>
                                      </p:to>
                                    </p:set>
                                  </p:childTnLst>
                                </p:cTn>
                              </p:par>
                            </p:childTnLst>
                          </p:cTn>
                        </p:par>
                      </p:childTnLst>
                    </p:cTn>
                  </p:par>
                  <p:par>
                    <p:cTn id="279" fill="hold">
                      <p:stCondLst>
                        <p:cond delay="indefinite"/>
                      </p:stCondLst>
                      <p:childTnLst>
                        <p:par>
                          <p:cTn id="280" fill="hold">
                            <p:stCondLst>
                              <p:cond delay="0"/>
                            </p:stCondLst>
                            <p:childTnLst>
                              <p:par>
                                <p:cTn id="281" presetID="27" presetClass="emph" presetSubtype="0" repeatCount="indefinite" fill="remove" grpId="4" nodeType="clickEffect">
                                  <p:stCondLst>
                                    <p:cond delay="0"/>
                                  </p:stCondLst>
                                  <p:endCondLst>
                                    <p:cond evt="onNext" delay="0">
                                      <p:tgtEl>
                                        <p:sldTgt/>
                                      </p:tgtEl>
                                    </p:cond>
                                  </p:endCondLst>
                                  <p:childTnLst>
                                    <p:animClr clrSpc="rgb" dir="cw">
                                      <p:cBhvr override="childStyle">
                                        <p:cTn id="282" dur="1500" autoRev="1" fill="remove"/>
                                        <p:tgtEl>
                                          <p:spTgt spid="49"/>
                                        </p:tgtEl>
                                        <p:attrNameLst>
                                          <p:attrName>style.color</p:attrName>
                                        </p:attrNameLst>
                                      </p:cBhvr>
                                      <p:to>
                                        <a:srgbClr val="FFFF00"/>
                                      </p:to>
                                    </p:animClr>
                                    <p:animClr clrSpc="rgb" dir="cw">
                                      <p:cBhvr>
                                        <p:cTn id="283" dur="1500" autoRev="1" fill="remove"/>
                                        <p:tgtEl>
                                          <p:spTgt spid="49"/>
                                        </p:tgtEl>
                                        <p:attrNameLst>
                                          <p:attrName>fillcolor</p:attrName>
                                        </p:attrNameLst>
                                      </p:cBhvr>
                                      <p:to>
                                        <a:srgbClr val="FFFF00"/>
                                      </p:to>
                                    </p:animClr>
                                    <p:set>
                                      <p:cBhvr>
                                        <p:cTn id="284" dur="1500" autoRev="1" fill="remove"/>
                                        <p:tgtEl>
                                          <p:spTgt spid="49"/>
                                        </p:tgtEl>
                                        <p:attrNameLst>
                                          <p:attrName>fill.type</p:attrName>
                                        </p:attrNameLst>
                                      </p:cBhvr>
                                      <p:to>
                                        <p:strVal val="solid"/>
                                      </p:to>
                                    </p:set>
                                    <p:set>
                                      <p:cBhvr>
                                        <p:cTn id="285" dur="1500" autoRev="1" fill="remove"/>
                                        <p:tgtEl>
                                          <p:spTgt spid="49"/>
                                        </p:tgtEl>
                                        <p:attrNameLst>
                                          <p:attrName>fill.on</p:attrName>
                                        </p:attrNameLst>
                                      </p:cBhvr>
                                      <p:to>
                                        <p:strVal val="true"/>
                                      </p:to>
                                    </p:set>
                                  </p:childTnLst>
                                </p:cTn>
                              </p:par>
                              <p:par>
                                <p:cTn id="286" presetID="7" presetClass="emph" presetSubtype="2" fill="hold" nodeType="withEffect">
                                  <p:stCondLst>
                                    <p:cond delay="0"/>
                                  </p:stCondLst>
                                  <p:childTnLst>
                                    <p:animClr clrSpc="rgb" dir="cw">
                                      <p:cBhvr>
                                        <p:cTn id="287" dur="1000" fill="hold"/>
                                        <p:tgtEl>
                                          <p:spTgt spid="33"/>
                                        </p:tgtEl>
                                        <p:attrNameLst>
                                          <p:attrName>stroke.color</p:attrName>
                                        </p:attrNameLst>
                                      </p:cBhvr>
                                      <p:to>
                                        <a:srgbClr val="00B0F0"/>
                                      </p:to>
                                    </p:animClr>
                                    <p:set>
                                      <p:cBhvr>
                                        <p:cTn id="288" dur="1000" fill="hold"/>
                                        <p:tgtEl>
                                          <p:spTgt spid="33"/>
                                        </p:tgtEl>
                                        <p:attrNameLst>
                                          <p:attrName>stroke.on</p:attrName>
                                        </p:attrNameLst>
                                      </p:cBhvr>
                                      <p:to>
                                        <p:strVal val="true"/>
                                      </p:to>
                                    </p:set>
                                  </p:childTnLst>
                                </p:cTn>
                              </p:par>
                            </p:childTnLst>
                          </p:cTn>
                        </p:par>
                      </p:childTnLst>
                    </p:cTn>
                  </p:par>
                  <p:par>
                    <p:cTn id="289" fill="hold">
                      <p:stCondLst>
                        <p:cond delay="indefinite"/>
                      </p:stCondLst>
                      <p:childTnLst>
                        <p:par>
                          <p:cTn id="290" fill="hold">
                            <p:stCondLst>
                              <p:cond delay="0"/>
                            </p:stCondLst>
                            <p:childTnLst>
                              <p:par>
                                <p:cTn id="291" presetID="27" presetClass="emph" presetSubtype="0" repeatCount="indefinite" fill="remove" grpId="4" nodeType="clickEffect">
                                  <p:stCondLst>
                                    <p:cond delay="0"/>
                                  </p:stCondLst>
                                  <p:endCondLst>
                                    <p:cond evt="onNext" delay="0">
                                      <p:tgtEl>
                                        <p:sldTgt/>
                                      </p:tgtEl>
                                    </p:cond>
                                  </p:endCondLst>
                                  <p:childTnLst>
                                    <p:animClr clrSpc="rgb" dir="cw">
                                      <p:cBhvr override="childStyle">
                                        <p:cTn id="292" dur="1500" autoRev="1" fill="remove"/>
                                        <p:tgtEl>
                                          <p:spTgt spid="51"/>
                                        </p:tgtEl>
                                        <p:attrNameLst>
                                          <p:attrName>style.color</p:attrName>
                                        </p:attrNameLst>
                                      </p:cBhvr>
                                      <p:to>
                                        <a:srgbClr val="FFFF00"/>
                                      </p:to>
                                    </p:animClr>
                                    <p:animClr clrSpc="rgb" dir="cw">
                                      <p:cBhvr>
                                        <p:cTn id="293" dur="1500" autoRev="1" fill="remove"/>
                                        <p:tgtEl>
                                          <p:spTgt spid="51"/>
                                        </p:tgtEl>
                                        <p:attrNameLst>
                                          <p:attrName>fillcolor</p:attrName>
                                        </p:attrNameLst>
                                      </p:cBhvr>
                                      <p:to>
                                        <a:srgbClr val="FFFF00"/>
                                      </p:to>
                                    </p:animClr>
                                    <p:set>
                                      <p:cBhvr>
                                        <p:cTn id="294" dur="1500" autoRev="1" fill="remove"/>
                                        <p:tgtEl>
                                          <p:spTgt spid="51"/>
                                        </p:tgtEl>
                                        <p:attrNameLst>
                                          <p:attrName>fill.type</p:attrName>
                                        </p:attrNameLst>
                                      </p:cBhvr>
                                      <p:to>
                                        <p:strVal val="solid"/>
                                      </p:to>
                                    </p:set>
                                    <p:set>
                                      <p:cBhvr>
                                        <p:cTn id="295" dur="1500" autoRev="1" fill="remove"/>
                                        <p:tgtEl>
                                          <p:spTgt spid="51"/>
                                        </p:tgtEl>
                                        <p:attrNameLst>
                                          <p:attrName>fill.on</p:attrName>
                                        </p:attrNameLst>
                                      </p:cBhvr>
                                      <p:to>
                                        <p:strVal val="true"/>
                                      </p:to>
                                    </p:set>
                                  </p:childTnLst>
                                </p:cTn>
                              </p:par>
                            </p:childTnLst>
                          </p:cTn>
                        </p:par>
                      </p:childTnLst>
                    </p:cTn>
                  </p:par>
                  <p:par>
                    <p:cTn id="296" fill="hold">
                      <p:stCondLst>
                        <p:cond delay="indefinite"/>
                      </p:stCondLst>
                      <p:childTnLst>
                        <p:par>
                          <p:cTn id="297" fill="hold">
                            <p:stCondLst>
                              <p:cond delay="0"/>
                            </p:stCondLst>
                            <p:childTnLst>
                              <p:par>
                                <p:cTn id="298" presetID="27" presetClass="emph" presetSubtype="0" repeatCount="indefinite" fill="remove" grpId="8" nodeType="clickEffect">
                                  <p:stCondLst>
                                    <p:cond delay="0"/>
                                  </p:stCondLst>
                                  <p:endCondLst>
                                    <p:cond evt="onNext" delay="0">
                                      <p:tgtEl>
                                        <p:sldTgt/>
                                      </p:tgtEl>
                                    </p:cond>
                                  </p:endCondLst>
                                  <p:childTnLst>
                                    <p:animClr clrSpc="rgb" dir="cw">
                                      <p:cBhvr override="childStyle">
                                        <p:cTn id="299" dur="1500" autoRev="1" fill="remove"/>
                                        <p:tgtEl>
                                          <p:spTgt spid="6"/>
                                        </p:tgtEl>
                                        <p:attrNameLst>
                                          <p:attrName>style.color</p:attrName>
                                        </p:attrNameLst>
                                      </p:cBhvr>
                                      <p:to>
                                        <a:srgbClr val="FFFF00"/>
                                      </p:to>
                                    </p:animClr>
                                    <p:animClr clrSpc="rgb" dir="cw">
                                      <p:cBhvr>
                                        <p:cTn id="300" dur="1500" autoRev="1" fill="remove"/>
                                        <p:tgtEl>
                                          <p:spTgt spid="6"/>
                                        </p:tgtEl>
                                        <p:attrNameLst>
                                          <p:attrName>fillcolor</p:attrName>
                                        </p:attrNameLst>
                                      </p:cBhvr>
                                      <p:to>
                                        <a:srgbClr val="FFFF00"/>
                                      </p:to>
                                    </p:animClr>
                                    <p:set>
                                      <p:cBhvr>
                                        <p:cTn id="301" dur="1500" autoRev="1" fill="remove"/>
                                        <p:tgtEl>
                                          <p:spTgt spid="6"/>
                                        </p:tgtEl>
                                        <p:attrNameLst>
                                          <p:attrName>fill.type</p:attrName>
                                        </p:attrNameLst>
                                      </p:cBhvr>
                                      <p:to>
                                        <p:strVal val="solid"/>
                                      </p:to>
                                    </p:set>
                                    <p:set>
                                      <p:cBhvr>
                                        <p:cTn id="302" dur="1500" autoRev="1" fill="remove"/>
                                        <p:tgtEl>
                                          <p:spTgt spid="6"/>
                                        </p:tgtEl>
                                        <p:attrNameLst>
                                          <p:attrName>fill.on</p:attrName>
                                        </p:attrNameLst>
                                      </p:cBhvr>
                                      <p:to>
                                        <p:strVal val="true"/>
                                      </p:to>
                                    </p:set>
                                  </p:childTnLst>
                                </p:cTn>
                              </p:par>
                              <p:par>
                                <p:cTn id="303" presetID="27" presetClass="emph" presetSubtype="0" repeatCount="indefinite" fill="remove" grpId="0" nodeType="withEffect">
                                  <p:stCondLst>
                                    <p:cond delay="0"/>
                                  </p:stCondLst>
                                  <p:endCondLst>
                                    <p:cond evt="onNext" delay="0">
                                      <p:tgtEl>
                                        <p:sldTgt/>
                                      </p:tgtEl>
                                    </p:cond>
                                  </p:endCondLst>
                                  <p:childTnLst>
                                    <p:animClr clrSpc="rgb" dir="cw">
                                      <p:cBhvr override="childStyle">
                                        <p:cTn id="304" dur="2500" autoRev="1" fill="remove"/>
                                        <p:tgtEl>
                                          <p:spTgt spid="33"/>
                                        </p:tgtEl>
                                        <p:attrNameLst>
                                          <p:attrName>style.color</p:attrName>
                                        </p:attrNameLst>
                                      </p:cBhvr>
                                      <p:to>
                                        <a:srgbClr val="ED7D31"/>
                                      </p:to>
                                    </p:animClr>
                                    <p:animClr clrSpc="rgb" dir="cw">
                                      <p:cBhvr>
                                        <p:cTn id="305" dur="2500" autoRev="1" fill="remove"/>
                                        <p:tgtEl>
                                          <p:spTgt spid="33"/>
                                        </p:tgtEl>
                                        <p:attrNameLst>
                                          <p:attrName>fillcolor</p:attrName>
                                        </p:attrNameLst>
                                      </p:cBhvr>
                                      <p:to>
                                        <a:srgbClr val="ED7D31"/>
                                      </p:to>
                                    </p:animClr>
                                    <p:set>
                                      <p:cBhvr>
                                        <p:cTn id="306" dur="2500" autoRev="1" fill="remove"/>
                                        <p:tgtEl>
                                          <p:spTgt spid="33"/>
                                        </p:tgtEl>
                                        <p:attrNameLst>
                                          <p:attrName>fill.type</p:attrName>
                                        </p:attrNameLst>
                                      </p:cBhvr>
                                      <p:to>
                                        <p:strVal val="solid"/>
                                      </p:to>
                                    </p:set>
                                    <p:set>
                                      <p:cBhvr>
                                        <p:cTn id="307" dur="2500" autoRev="1" fill="remove"/>
                                        <p:tgtEl>
                                          <p:spTgt spid="33"/>
                                        </p:tgtEl>
                                        <p:attrNameLst>
                                          <p:attrName>fill.on</p:attrName>
                                        </p:attrNameLst>
                                      </p:cBhvr>
                                      <p:to>
                                        <p:strVal val="true"/>
                                      </p:to>
                                    </p:set>
                                  </p:childTnLst>
                                </p:cTn>
                              </p:par>
                            </p:childTnLst>
                          </p:cTn>
                        </p:par>
                      </p:childTnLst>
                    </p:cTn>
                  </p:par>
                  <p:par>
                    <p:cTn id="308" fill="hold">
                      <p:stCondLst>
                        <p:cond delay="indefinite"/>
                      </p:stCondLst>
                      <p:childTnLst>
                        <p:par>
                          <p:cTn id="309" fill="hold">
                            <p:stCondLst>
                              <p:cond delay="0"/>
                            </p:stCondLst>
                            <p:childTnLst>
                              <p:par>
                                <p:cTn id="310" presetID="27" presetClass="emph" presetSubtype="0" repeatCount="indefinite" fill="remove" grpId="9" nodeType="clickEffect">
                                  <p:stCondLst>
                                    <p:cond delay="0"/>
                                  </p:stCondLst>
                                  <p:endCondLst>
                                    <p:cond evt="onNext" delay="0">
                                      <p:tgtEl>
                                        <p:sldTgt/>
                                      </p:tgtEl>
                                    </p:cond>
                                  </p:endCondLst>
                                  <p:childTnLst>
                                    <p:animClr clrSpc="rgb" dir="cw">
                                      <p:cBhvr override="childStyle">
                                        <p:cTn id="311" dur="1500" autoRev="1" fill="remove"/>
                                        <p:tgtEl>
                                          <p:spTgt spid="6"/>
                                        </p:tgtEl>
                                        <p:attrNameLst>
                                          <p:attrName>style.color</p:attrName>
                                        </p:attrNameLst>
                                      </p:cBhvr>
                                      <p:to>
                                        <a:srgbClr val="FFFF00"/>
                                      </p:to>
                                    </p:animClr>
                                    <p:animClr clrSpc="rgb" dir="cw">
                                      <p:cBhvr>
                                        <p:cTn id="312" dur="1500" autoRev="1" fill="remove"/>
                                        <p:tgtEl>
                                          <p:spTgt spid="6"/>
                                        </p:tgtEl>
                                        <p:attrNameLst>
                                          <p:attrName>fillcolor</p:attrName>
                                        </p:attrNameLst>
                                      </p:cBhvr>
                                      <p:to>
                                        <a:srgbClr val="FFFF00"/>
                                      </p:to>
                                    </p:animClr>
                                    <p:set>
                                      <p:cBhvr>
                                        <p:cTn id="313" dur="1500" autoRev="1" fill="remove"/>
                                        <p:tgtEl>
                                          <p:spTgt spid="6"/>
                                        </p:tgtEl>
                                        <p:attrNameLst>
                                          <p:attrName>fill.type</p:attrName>
                                        </p:attrNameLst>
                                      </p:cBhvr>
                                      <p:to>
                                        <p:strVal val="solid"/>
                                      </p:to>
                                    </p:set>
                                    <p:set>
                                      <p:cBhvr>
                                        <p:cTn id="314" dur="1500" autoRev="1" fill="remove"/>
                                        <p:tgtEl>
                                          <p:spTgt spid="6"/>
                                        </p:tgtEl>
                                        <p:attrNameLst>
                                          <p:attrName>fill.on</p:attrName>
                                        </p:attrNameLst>
                                      </p:cBhvr>
                                      <p:to>
                                        <p:strVal val="true"/>
                                      </p:to>
                                    </p:set>
                                  </p:childTnLst>
                                </p:cTn>
                              </p:par>
                              <p:par>
                                <p:cTn id="315" presetID="27" presetClass="emph" presetSubtype="0" repeatCount="indefinite" fill="remove" grpId="1" nodeType="withEffect">
                                  <p:stCondLst>
                                    <p:cond delay="0"/>
                                  </p:stCondLst>
                                  <p:endCondLst>
                                    <p:cond evt="onNext" delay="0">
                                      <p:tgtEl>
                                        <p:sldTgt/>
                                      </p:tgtEl>
                                    </p:cond>
                                  </p:endCondLst>
                                  <p:childTnLst>
                                    <p:animClr clrSpc="rgb" dir="cw">
                                      <p:cBhvr override="childStyle">
                                        <p:cTn id="316" dur="2500" autoRev="1" fill="remove"/>
                                        <p:tgtEl>
                                          <p:spTgt spid="31"/>
                                        </p:tgtEl>
                                        <p:attrNameLst>
                                          <p:attrName>style.color</p:attrName>
                                        </p:attrNameLst>
                                      </p:cBhvr>
                                      <p:to>
                                        <a:srgbClr val="ED7D31"/>
                                      </p:to>
                                    </p:animClr>
                                    <p:animClr clrSpc="rgb" dir="cw">
                                      <p:cBhvr>
                                        <p:cTn id="317" dur="2500" autoRev="1" fill="remove"/>
                                        <p:tgtEl>
                                          <p:spTgt spid="31"/>
                                        </p:tgtEl>
                                        <p:attrNameLst>
                                          <p:attrName>fillcolor</p:attrName>
                                        </p:attrNameLst>
                                      </p:cBhvr>
                                      <p:to>
                                        <a:srgbClr val="ED7D31"/>
                                      </p:to>
                                    </p:animClr>
                                    <p:set>
                                      <p:cBhvr>
                                        <p:cTn id="318" dur="2500" autoRev="1" fill="remove"/>
                                        <p:tgtEl>
                                          <p:spTgt spid="31"/>
                                        </p:tgtEl>
                                        <p:attrNameLst>
                                          <p:attrName>fill.type</p:attrName>
                                        </p:attrNameLst>
                                      </p:cBhvr>
                                      <p:to>
                                        <p:strVal val="solid"/>
                                      </p:to>
                                    </p:set>
                                    <p:set>
                                      <p:cBhvr>
                                        <p:cTn id="319" dur="2500" autoRev="1" fill="remove"/>
                                        <p:tgtEl>
                                          <p:spTgt spid="31"/>
                                        </p:tgtEl>
                                        <p:attrNameLst>
                                          <p:attrName>fill.on</p:attrName>
                                        </p:attrNameLst>
                                      </p:cBhvr>
                                      <p:to>
                                        <p:strVal val="true"/>
                                      </p:to>
                                    </p:set>
                                  </p:childTnLst>
                                </p:cTn>
                              </p:par>
                            </p:childTnLst>
                          </p:cTn>
                        </p:par>
                      </p:childTnLst>
                    </p:cTn>
                  </p:par>
                  <p:par>
                    <p:cTn id="320" fill="hold">
                      <p:stCondLst>
                        <p:cond delay="indefinite"/>
                      </p:stCondLst>
                      <p:childTnLst>
                        <p:par>
                          <p:cTn id="321" fill="hold">
                            <p:stCondLst>
                              <p:cond delay="0"/>
                            </p:stCondLst>
                            <p:childTnLst>
                              <p:par>
                                <p:cTn id="322" presetID="27" presetClass="emph" presetSubtype="0" repeatCount="indefinite" fill="remove" grpId="10" nodeType="clickEffect">
                                  <p:stCondLst>
                                    <p:cond delay="0"/>
                                  </p:stCondLst>
                                  <p:endCondLst>
                                    <p:cond evt="onNext" delay="0">
                                      <p:tgtEl>
                                        <p:sldTgt/>
                                      </p:tgtEl>
                                    </p:cond>
                                  </p:endCondLst>
                                  <p:childTnLst>
                                    <p:animClr clrSpc="rgb" dir="cw">
                                      <p:cBhvr override="childStyle">
                                        <p:cTn id="323" dur="1500" autoRev="1" fill="remove"/>
                                        <p:tgtEl>
                                          <p:spTgt spid="6"/>
                                        </p:tgtEl>
                                        <p:attrNameLst>
                                          <p:attrName>style.color</p:attrName>
                                        </p:attrNameLst>
                                      </p:cBhvr>
                                      <p:to>
                                        <a:srgbClr val="FFFF00"/>
                                      </p:to>
                                    </p:animClr>
                                    <p:animClr clrSpc="rgb" dir="cw">
                                      <p:cBhvr>
                                        <p:cTn id="324" dur="1500" autoRev="1" fill="remove"/>
                                        <p:tgtEl>
                                          <p:spTgt spid="6"/>
                                        </p:tgtEl>
                                        <p:attrNameLst>
                                          <p:attrName>fillcolor</p:attrName>
                                        </p:attrNameLst>
                                      </p:cBhvr>
                                      <p:to>
                                        <a:srgbClr val="FFFF00"/>
                                      </p:to>
                                    </p:animClr>
                                    <p:set>
                                      <p:cBhvr>
                                        <p:cTn id="325" dur="1500" autoRev="1" fill="remove"/>
                                        <p:tgtEl>
                                          <p:spTgt spid="6"/>
                                        </p:tgtEl>
                                        <p:attrNameLst>
                                          <p:attrName>fill.type</p:attrName>
                                        </p:attrNameLst>
                                      </p:cBhvr>
                                      <p:to>
                                        <p:strVal val="solid"/>
                                      </p:to>
                                    </p:set>
                                    <p:set>
                                      <p:cBhvr>
                                        <p:cTn id="326" dur="1500" autoRev="1" fill="remove"/>
                                        <p:tgtEl>
                                          <p:spTgt spid="6"/>
                                        </p:tgtEl>
                                        <p:attrNameLst>
                                          <p:attrName>fill.on</p:attrName>
                                        </p:attrNameLst>
                                      </p:cBhvr>
                                      <p:to>
                                        <p:strVal val="true"/>
                                      </p:to>
                                    </p:set>
                                  </p:childTnLst>
                                </p:cTn>
                              </p:par>
                              <p:par>
                                <p:cTn id="327" presetID="27" presetClass="emph" presetSubtype="0" repeatCount="indefinite" fill="remove" grpId="1" nodeType="withEffect">
                                  <p:stCondLst>
                                    <p:cond delay="0"/>
                                  </p:stCondLst>
                                  <p:endCondLst>
                                    <p:cond evt="onNext" delay="0">
                                      <p:tgtEl>
                                        <p:sldTgt/>
                                      </p:tgtEl>
                                    </p:cond>
                                  </p:endCondLst>
                                  <p:childTnLst>
                                    <p:animClr clrSpc="rgb" dir="cw">
                                      <p:cBhvr override="childStyle">
                                        <p:cTn id="328" dur="2500" autoRev="1" fill="remove"/>
                                        <p:tgtEl>
                                          <p:spTgt spid="32"/>
                                        </p:tgtEl>
                                        <p:attrNameLst>
                                          <p:attrName>style.color</p:attrName>
                                        </p:attrNameLst>
                                      </p:cBhvr>
                                      <p:to>
                                        <a:srgbClr val="ED7D31"/>
                                      </p:to>
                                    </p:animClr>
                                    <p:animClr clrSpc="rgb" dir="cw">
                                      <p:cBhvr>
                                        <p:cTn id="329" dur="2500" autoRev="1" fill="remove"/>
                                        <p:tgtEl>
                                          <p:spTgt spid="32"/>
                                        </p:tgtEl>
                                        <p:attrNameLst>
                                          <p:attrName>fillcolor</p:attrName>
                                        </p:attrNameLst>
                                      </p:cBhvr>
                                      <p:to>
                                        <a:srgbClr val="ED7D31"/>
                                      </p:to>
                                    </p:animClr>
                                    <p:set>
                                      <p:cBhvr>
                                        <p:cTn id="330" dur="2500" autoRev="1" fill="remove"/>
                                        <p:tgtEl>
                                          <p:spTgt spid="32"/>
                                        </p:tgtEl>
                                        <p:attrNameLst>
                                          <p:attrName>fill.type</p:attrName>
                                        </p:attrNameLst>
                                      </p:cBhvr>
                                      <p:to>
                                        <p:strVal val="solid"/>
                                      </p:to>
                                    </p:set>
                                    <p:set>
                                      <p:cBhvr>
                                        <p:cTn id="331" dur="2500" autoRev="1" fill="remove"/>
                                        <p:tgtEl>
                                          <p:spTgt spid="32"/>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animBg="1"/>
      <p:bldP spid="51" grpId="1" animBg="1"/>
      <p:bldP spid="51" grpId="2" animBg="1"/>
      <p:bldP spid="51" grpId="3" animBg="1"/>
      <p:bldP spid="51" grpId="4" animBg="1"/>
      <p:bldP spid="49" grpId="0" animBg="1"/>
      <p:bldP spid="49" grpId="1" animBg="1"/>
      <p:bldP spid="49" grpId="2" animBg="1"/>
      <p:bldP spid="49" grpId="3" animBg="1"/>
      <p:bldP spid="49" grpId="4" animBg="1"/>
      <p:bldP spid="47" grpId="0" animBg="1"/>
      <p:bldP spid="47" grpId="1" animBg="1"/>
      <p:bldP spid="47" grpId="2" animBg="1"/>
      <p:bldP spid="47" grpId="3" animBg="1"/>
      <p:bldP spid="47" grpId="4" animBg="1"/>
      <p:bldP spid="47" grpId="5" animBg="1"/>
      <p:bldP spid="29" grpId="0" animBg="1"/>
      <p:bldP spid="29" grpId="1" animBg="1"/>
      <p:bldP spid="29" grpId="2" animBg="1"/>
      <p:bldP spid="29" grpId="3" animBg="1"/>
      <p:bldP spid="29" grpId="4" animBg="1"/>
      <p:bldP spid="29" grpId="5" animBg="1"/>
      <p:bldP spid="31" grpId="0" animBg="1"/>
      <p:bldP spid="31" grpId="1" animBg="1"/>
      <p:bldP spid="33" grpId="0" animBg="1"/>
      <p:bldP spid="34" grpId="0" animBg="1"/>
      <p:bldP spid="34" grpId="1" animBg="1"/>
      <p:bldP spid="35" grpId="0" animBg="1"/>
      <p:bldP spid="35" grpId="1" animBg="1"/>
      <p:bldP spid="6" grpId="0" animBg="1"/>
      <p:bldP spid="6" grpId="1" animBg="1"/>
      <p:bldP spid="6" grpId="2" animBg="1"/>
      <p:bldP spid="6" grpId="3" animBg="1"/>
      <p:bldP spid="6" grpId="4" animBg="1"/>
      <p:bldP spid="6" grpId="5" animBg="1"/>
      <p:bldP spid="6" grpId="6" animBg="1"/>
      <p:bldP spid="6" grpId="7" animBg="1"/>
      <p:bldP spid="6" grpId="8" animBg="1"/>
      <p:bldP spid="6" grpId="9" animBg="1"/>
      <p:bldP spid="6" grpId="10" animBg="1"/>
      <p:bldP spid="32" grpId="0" animBg="1"/>
      <p:bldP spid="32" grpId="1" animBg="1"/>
      <p:bldP spid="3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ectangle 54">
            <a:extLst>
              <a:ext uri="{FF2B5EF4-FFF2-40B4-BE49-F238E27FC236}">
                <a16:creationId xmlns:a16="http://schemas.microsoft.com/office/drawing/2014/main" id="{3ABF0888-A93E-7FA8-B1B0-2B65EEB541D8}"/>
              </a:ext>
            </a:extLst>
          </p:cNvPr>
          <p:cNvSpPr/>
          <p:nvPr/>
        </p:nvSpPr>
        <p:spPr>
          <a:xfrm>
            <a:off x="11658600" y="6224659"/>
            <a:ext cx="5770076" cy="413381"/>
          </a:xfrm>
          <a:prstGeom prst="rect">
            <a:avLst/>
          </a:prstGeom>
          <a:solidFill>
            <a:srgbClr val="FFF2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1600"/>
            <a:endParaRPr lang="en-US" sz="2700">
              <a:solidFill>
                <a:prstClr val="white"/>
              </a:solidFill>
              <a:latin typeface="Calibri" panose="020F0502020204030204"/>
            </a:endParaRPr>
          </a:p>
        </p:txBody>
      </p:sp>
      <p:sp>
        <p:nvSpPr>
          <p:cNvPr id="32" name="Rectangle 31">
            <a:extLst>
              <a:ext uri="{FF2B5EF4-FFF2-40B4-BE49-F238E27FC236}">
                <a16:creationId xmlns:a16="http://schemas.microsoft.com/office/drawing/2014/main" id="{6207FDED-E47E-6360-F92D-8E532924CA10}"/>
              </a:ext>
            </a:extLst>
          </p:cNvPr>
          <p:cNvSpPr/>
          <p:nvPr/>
        </p:nvSpPr>
        <p:spPr>
          <a:xfrm>
            <a:off x="11655098" y="5414371"/>
            <a:ext cx="5770076" cy="562390"/>
          </a:xfrm>
          <a:prstGeom prst="rect">
            <a:avLst/>
          </a:prstGeom>
          <a:solidFill>
            <a:srgbClr val="FFF2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1600"/>
            <a:endParaRPr lang="en-US" sz="2700">
              <a:solidFill>
                <a:prstClr val="white"/>
              </a:solidFill>
              <a:latin typeface="Calibri" panose="020F0502020204030204"/>
            </a:endParaRPr>
          </a:p>
        </p:txBody>
      </p:sp>
      <p:sp>
        <p:nvSpPr>
          <p:cNvPr id="33" name="Rectangle 32">
            <a:extLst>
              <a:ext uri="{FF2B5EF4-FFF2-40B4-BE49-F238E27FC236}">
                <a16:creationId xmlns:a16="http://schemas.microsoft.com/office/drawing/2014/main" id="{467A9129-8F1E-D7A1-3EE4-77950A87B021}"/>
              </a:ext>
            </a:extLst>
          </p:cNvPr>
          <p:cNvSpPr/>
          <p:nvPr/>
        </p:nvSpPr>
        <p:spPr>
          <a:xfrm>
            <a:off x="11658600" y="5976761"/>
            <a:ext cx="5770076" cy="413381"/>
          </a:xfrm>
          <a:prstGeom prst="rect">
            <a:avLst/>
          </a:prstGeom>
          <a:solidFill>
            <a:srgbClr val="FFF2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1600"/>
            <a:endParaRPr lang="en-US" sz="2700">
              <a:solidFill>
                <a:prstClr val="white"/>
              </a:solidFill>
              <a:latin typeface="Calibri" panose="020F0502020204030204"/>
            </a:endParaRPr>
          </a:p>
        </p:txBody>
      </p:sp>
      <p:sp>
        <p:nvSpPr>
          <p:cNvPr id="34" name="Rectangle 33">
            <a:extLst>
              <a:ext uri="{FF2B5EF4-FFF2-40B4-BE49-F238E27FC236}">
                <a16:creationId xmlns:a16="http://schemas.microsoft.com/office/drawing/2014/main" id="{9FC0D10B-0C9E-339F-C3F8-BF6DB54461F1}"/>
              </a:ext>
            </a:extLst>
          </p:cNvPr>
          <p:cNvSpPr/>
          <p:nvPr/>
        </p:nvSpPr>
        <p:spPr>
          <a:xfrm>
            <a:off x="11658600" y="6482719"/>
            <a:ext cx="5770076" cy="413381"/>
          </a:xfrm>
          <a:prstGeom prst="rect">
            <a:avLst/>
          </a:prstGeom>
          <a:solidFill>
            <a:srgbClr val="FFF2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1600"/>
            <a:endParaRPr lang="en-US" sz="2700">
              <a:solidFill>
                <a:prstClr val="white"/>
              </a:solidFill>
              <a:latin typeface="Calibri" panose="020F0502020204030204"/>
            </a:endParaRPr>
          </a:p>
        </p:txBody>
      </p:sp>
      <p:sp>
        <p:nvSpPr>
          <p:cNvPr id="35" name="Rectangle 34">
            <a:extLst>
              <a:ext uri="{FF2B5EF4-FFF2-40B4-BE49-F238E27FC236}">
                <a16:creationId xmlns:a16="http://schemas.microsoft.com/office/drawing/2014/main" id="{E7317AC0-6225-786F-2935-EA43624538B8}"/>
              </a:ext>
            </a:extLst>
          </p:cNvPr>
          <p:cNvSpPr/>
          <p:nvPr/>
        </p:nvSpPr>
        <p:spPr>
          <a:xfrm>
            <a:off x="11655098" y="6819900"/>
            <a:ext cx="5770076" cy="600779"/>
          </a:xfrm>
          <a:prstGeom prst="rect">
            <a:avLst/>
          </a:prstGeom>
          <a:solidFill>
            <a:srgbClr val="FFF2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1600"/>
            <a:endParaRPr lang="en-US" sz="2700">
              <a:solidFill>
                <a:prstClr val="white"/>
              </a:solidFill>
              <a:latin typeface="Calibri" panose="020F0502020204030204"/>
            </a:endParaRPr>
          </a:p>
        </p:txBody>
      </p:sp>
      <p:sp>
        <p:nvSpPr>
          <p:cNvPr id="38" name="Rectangle 37">
            <a:extLst>
              <a:ext uri="{FF2B5EF4-FFF2-40B4-BE49-F238E27FC236}">
                <a16:creationId xmlns:a16="http://schemas.microsoft.com/office/drawing/2014/main" id="{50365C8C-CFD7-FCF0-1273-70A93F6F0968}"/>
              </a:ext>
            </a:extLst>
          </p:cNvPr>
          <p:cNvSpPr/>
          <p:nvPr/>
        </p:nvSpPr>
        <p:spPr>
          <a:xfrm>
            <a:off x="11651688" y="7824071"/>
            <a:ext cx="5770076" cy="600779"/>
          </a:xfrm>
          <a:prstGeom prst="rect">
            <a:avLst/>
          </a:prstGeom>
          <a:solidFill>
            <a:srgbClr val="FFF2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1600"/>
            <a:endParaRPr lang="en-US" sz="2700">
              <a:solidFill>
                <a:prstClr val="white"/>
              </a:solidFill>
              <a:latin typeface="Calibri" panose="020F0502020204030204"/>
            </a:endParaRPr>
          </a:p>
        </p:txBody>
      </p:sp>
      <p:sp>
        <p:nvSpPr>
          <p:cNvPr id="36" name="Rectangle 35">
            <a:extLst>
              <a:ext uri="{FF2B5EF4-FFF2-40B4-BE49-F238E27FC236}">
                <a16:creationId xmlns:a16="http://schemas.microsoft.com/office/drawing/2014/main" id="{2D4C60EE-D5FF-3EA2-7AB7-78A755204D47}"/>
              </a:ext>
            </a:extLst>
          </p:cNvPr>
          <p:cNvSpPr/>
          <p:nvPr/>
        </p:nvSpPr>
        <p:spPr>
          <a:xfrm>
            <a:off x="11653547" y="7362122"/>
            <a:ext cx="5770076" cy="545176"/>
          </a:xfrm>
          <a:prstGeom prst="rect">
            <a:avLst/>
          </a:prstGeom>
          <a:solidFill>
            <a:srgbClr val="FFF2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1600"/>
            <a:endParaRPr lang="en-US" sz="2700">
              <a:solidFill>
                <a:prstClr val="white"/>
              </a:solidFill>
              <a:latin typeface="Calibri" panose="020F0502020204030204"/>
            </a:endParaRPr>
          </a:p>
        </p:txBody>
      </p:sp>
      <p:sp>
        <p:nvSpPr>
          <p:cNvPr id="37" name="Rectangle 36">
            <a:extLst>
              <a:ext uri="{FF2B5EF4-FFF2-40B4-BE49-F238E27FC236}">
                <a16:creationId xmlns:a16="http://schemas.microsoft.com/office/drawing/2014/main" id="{71056503-BFAF-992C-A00E-134171A96297}"/>
              </a:ext>
            </a:extLst>
          </p:cNvPr>
          <p:cNvSpPr/>
          <p:nvPr/>
        </p:nvSpPr>
        <p:spPr>
          <a:xfrm>
            <a:off x="11651688" y="8115300"/>
            <a:ext cx="5770076" cy="600779"/>
          </a:xfrm>
          <a:prstGeom prst="rect">
            <a:avLst/>
          </a:prstGeom>
          <a:solidFill>
            <a:srgbClr val="FFF2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1600"/>
            <a:endParaRPr lang="en-US" sz="2700">
              <a:solidFill>
                <a:prstClr val="white"/>
              </a:solidFill>
              <a:latin typeface="Calibri" panose="020F0502020204030204"/>
            </a:endParaRPr>
          </a:p>
        </p:txBody>
      </p:sp>
      <p:sp>
        <p:nvSpPr>
          <p:cNvPr id="39" name="Rectangle 38">
            <a:extLst>
              <a:ext uri="{FF2B5EF4-FFF2-40B4-BE49-F238E27FC236}">
                <a16:creationId xmlns:a16="http://schemas.microsoft.com/office/drawing/2014/main" id="{00579E16-50D4-C42C-0EFB-B4027DD6464B}"/>
              </a:ext>
            </a:extLst>
          </p:cNvPr>
          <p:cNvSpPr/>
          <p:nvPr/>
        </p:nvSpPr>
        <p:spPr>
          <a:xfrm>
            <a:off x="11651688" y="8648700"/>
            <a:ext cx="5770076" cy="463650"/>
          </a:xfrm>
          <a:prstGeom prst="rect">
            <a:avLst/>
          </a:prstGeom>
          <a:solidFill>
            <a:srgbClr val="FFF2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1600"/>
            <a:endParaRPr lang="en-US" sz="2700">
              <a:solidFill>
                <a:prstClr val="white"/>
              </a:solidFill>
              <a:latin typeface="Calibri" panose="020F0502020204030204"/>
            </a:endParaRPr>
          </a:p>
        </p:txBody>
      </p:sp>
      <p:sp>
        <p:nvSpPr>
          <p:cNvPr id="40" name="Rectangle 39">
            <a:extLst>
              <a:ext uri="{FF2B5EF4-FFF2-40B4-BE49-F238E27FC236}">
                <a16:creationId xmlns:a16="http://schemas.microsoft.com/office/drawing/2014/main" id="{71635277-C64E-D5CA-E4B1-D4E27791BB5F}"/>
              </a:ext>
            </a:extLst>
          </p:cNvPr>
          <p:cNvSpPr/>
          <p:nvPr/>
        </p:nvSpPr>
        <p:spPr>
          <a:xfrm>
            <a:off x="11651689" y="9112350"/>
            <a:ext cx="5770074" cy="518129"/>
          </a:xfrm>
          <a:prstGeom prst="rect">
            <a:avLst/>
          </a:prstGeom>
          <a:solidFill>
            <a:srgbClr val="FFF2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1600"/>
            <a:endParaRPr lang="en-US" sz="2700">
              <a:solidFill>
                <a:prstClr val="white"/>
              </a:solidFill>
              <a:latin typeface="Calibri" panose="020F0502020204030204"/>
            </a:endParaRPr>
          </a:p>
        </p:txBody>
      </p:sp>
      <p:sp>
        <p:nvSpPr>
          <p:cNvPr id="30" name="Rectangle 29">
            <a:extLst>
              <a:ext uri="{FF2B5EF4-FFF2-40B4-BE49-F238E27FC236}">
                <a16:creationId xmlns:a16="http://schemas.microsoft.com/office/drawing/2014/main" id="{21A7CFD6-0DCD-E1D3-256D-36542201C702}"/>
              </a:ext>
            </a:extLst>
          </p:cNvPr>
          <p:cNvSpPr/>
          <p:nvPr/>
        </p:nvSpPr>
        <p:spPr>
          <a:xfrm>
            <a:off x="11655098" y="4938662"/>
            <a:ext cx="5770076" cy="532779"/>
          </a:xfrm>
          <a:prstGeom prst="rect">
            <a:avLst/>
          </a:prstGeom>
          <a:solidFill>
            <a:srgbClr val="FFF2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1600"/>
            <a:endParaRPr lang="en-US" sz="2700">
              <a:solidFill>
                <a:prstClr val="white"/>
              </a:solidFill>
              <a:latin typeface="Calibri" panose="020F0502020204030204"/>
            </a:endParaRPr>
          </a:p>
        </p:txBody>
      </p:sp>
      <p:sp>
        <p:nvSpPr>
          <p:cNvPr id="4" name="Oval 3">
            <a:extLst>
              <a:ext uri="{FF2B5EF4-FFF2-40B4-BE49-F238E27FC236}">
                <a16:creationId xmlns:a16="http://schemas.microsoft.com/office/drawing/2014/main" id="{55CA40D2-C0DA-82DF-0D89-780A52195731}"/>
              </a:ext>
            </a:extLst>
          </p:cNvPr>
          <p:cNvSpPr/>
          <p:nvPr/>
        </p:nvSpPr>
        <p:spPr>
          <a:xfrm>
            <a:off x="2686640" y="3474233"/>
            <a:ext cx="906011" cy="906011"/>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1600"/>
            <a:r>
              <a:rPr lang="en-US" sz="3000">
                <a:solidFill>
                  <a:prstClr val="black"/>
                </a:solidFill>
                <a:latin typeface="Bahnschrift SemiLight" panose="020B0502040204020203" pitchFamily="34" charset="0"/>
              </a:rPr>
              <a:t>1</a:t>
            </a:r>
          </a:p>
        </p:txBody>
      </p:sp>
      <p:sp>
        <p:nvSpPr>
          <p:cNvPr id="5" name="Oval 4">
            <a:extLst>
              <a:ext uri="{FF2B5EF4-FFF2-40B4-BE49-F238E27FC236}">
                <a16:creationId xmlns:a16="http://schemas.microsoft.com/office/drawing/2014/main" id="{E6ADFF25-C9BD-F216-4C68-57C6A2007C00}"/>
              </a:ext>
            </a:extLst>
          </p:cNvPr>
          <p:cNvSpPr/>
          <p:nvPr/>
        </p:nvSpPr>
        <p:spPr>
          <a:xfrm>
            <a:off x="7355113" y="2920559"/>
            <a:ext cx="906011" cy="906011"/>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1600"/>
            <a:r>
              <a:rPr lang="en-US" sz="3000">
                <a:solidFill>
                  <a:prstClr val="black"/>
                </a:solidFill>
                <a:latin typeface="Bahnschrift SemiLight" panose="020B0502040204020203" pitchFamily="34" charset="0"/>
              </a:rPr>
              <a:t>4</a:t>
            </a:r>
          </a:p>
        </p:txBody>
      </p:sp>
      <p:sp>
        <p:nvSpPr>
          <p:cNvPr id="6" name="Oval 5">
            <a:extLst>
              <a:ext uri="{FF2B5EF4-FFF2-40B4-BE49-F238E27FC236}">
                <a16:creationId xmlns:a16="http://schemas.microsoft.com/office/drawing/2014/main" id="{B7124D9F-1BDB-2370-C7ED-2F05955D215C}"/>
              </a:ext>
            </a:extLst>
          </p:cNvPr>
          <p:cNvSpPr/>
          <p:nvPr/>
        </p:nvSpPr>
        <p:spPr>
          <a:xfrm>
            <a:off x="5052335" y="5525341"/>
            <a:ext cx="906011" cy="906011"/>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1600"/>
            <a:r>
              <a:rPr lang="en-US" sz="3000">
                <a:solidFill>
                  <a:prstClr val="black"/>
                </a:solidFill>
                <a:latin typeface="Bahnschrift SemiLight" panose="020B0502040204020203" pitchFamily="34" charset="0"/>
              </a:rPr>
              <a:t>2</a:t>
            </a:r>
          </a:p>
        </p:txBody>
      </p:sp>
      <p:sp>
        <p:nvSpPr>
          <p:cNvPr id="7" name="Oval 6">
            <a:extLst>
              <a:ext uri="{FF2B5EF4-FFF2-40B4-BE49-F238E27FC236}">
                <a16:creationId xmlns:a16="http://schemas.microsoft.com/office/drawing/2014/main" id="{F89EA24C-6E45-10A5-94A3-4F514BCE07F6}"/>
              </a:ext>
            </a:extLst>
          </p:cNvPr>
          <p:cNvSpPr/>
          <p:nvPr/>
        </p:nvSpPr>
        <p:spPr>
          <a:xfrm>
            <a:off x="9808892" y="5525339"/>
            <a:ext cx="906011" cy="906011"/>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1600"/>
            <a:r>
              <a:rPr lang="en-US" sz="3000">
                <a:solidFill>
                  <a:prstClr val="black"/>
                </a:solidFill>
                <a:latin typeface="Bahnschrift SemiLight" panose="020B0502040204020203" pitchFamily="34" charset="0"/>
              </a:rPr>
              <a:t>3</a:t>
            </a:r>
          </a:p>
        </p:txBody>
      </p:sp>
      <p:cxnSp>
        <p:nvCxnSpPr>
          <p:cNvPr id="8" name="Straight Arrow Connector 7">
            <a:extLst>
              <a:ext uri="{FF2B5EF4-FFF2-40B4-BE49-F238E27FC236}">
                <a16:creationId xmlns:a16="http://schemas.microsoft.com/office/drawing/2014/main" id="{2F0323FF-6E8C-BC4F-FFBF-D0AAEC632A11}"/>
              </a:ext>
            </a:extLst>
          </p:cNvPr>
          <p:cNvCxnSpPr>
            <a:cxnSpLocks/>
            <a:stCxn id="14" idx="3"/>
            <a:endCxn id="4" idx="7"/>
          </p:cNvCxnSpPr>
          <p:nvPr/>
        </p:nvCxnSpPr>
        <p:spPr>
          <a:xfrm flipH="1">
            <a:off x="3459968" y="1858796"/>
            <a:ext cx="1538394" cy="1748120"/>
          </a:xfrm>
          <a:prstGeom prst="straightConnector1">
            <a:avLst/>
          </a:prstGeom>
          <a:ln w="31750">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EFD32FF5-F61D-C5D3-766C-8A2CDC41246E}"/>
              </a:ext>
            </a:extLst>
          </p:cNvPr>
          <p:cNvCxnSpPr>
            <a:cxnSpLocks/>
            <a:stCxn id="4" idx="5"/>
            <a:endCxn id="6" idx="1"/>
          </p:cNvCxnSpPr>
          <p:nvPr/>
        </p:nvCxnSpPr>
        <p:spPr>
          <a:xfrm>
            <a:off x="3459968" y="4247561"/>
            <a:ext cx="1725050" cy="1410462"/>
          </a:xfrm>
          <a:prstGeom prst="straightConnector1">
            <a:avLst/>
          </a:prstGeom>
          <a:ln w="31750">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09F06F38-CD31-B079-1D17-D9AF5CA3E1F1}"/>
              </a:ext>
            </a:extLst>
          </p:cNvPr>
          <p:cNvCxnSpPr>
            <a:cxnSpLocks/>
            <a:stCxn id="4" idx="6"/>
            <a:endCxn id="5" idx="2"/>
          </p:cNvCxnSpPr>
          <p:nvPr/>
        </p:nvCxnSpPr>
        <p:spPr>
          <a:xfrm flipV="1">
            <a:off x="3592651" y="3373565"/>
            <a:ext cx="3762462" cy="553674"/>
          </a:xfrm>
          <a:prstGeom prst="straightConnector1">
            <a:avLst/>
          </a:prstGeom>
          <a:ln w="31750">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FE0EA5B8-75AA-584B-5EBB-0EC71FAF194C}"/>
              </a:ext>
            </a:extLst>
          </p:cNvPr>
          <p:cNvCxnSpPr>
            <a:cxnSpLocks/>
            <a:stCxn id="6" idx="6"/>
            <a:endCxn id="7" idx="2"/>
          </p:cNvCxnSpPr>
          <p:nvPr/>
        </p:nvCxnSpPr>
        <p:spPr>
          <a:xfrm flipV="1">
            <a:off x="5958346" y="5978345"/>
            <a:ext cx="3850547" cy="2"/>
          </a:xfrm>
          <a:prstGeom prst="straightConnector1">
            <a:avLst/>
          </a:prstGeom>
          <a:ln w="31750">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DC0139B3-EF2F-89B1-422C-EF94B6C22E8E}"/>
              </a:ext>
            </a:extLst>
          </p:cNvPr>
          <p:cNvCxnSpPr>
            <a:cxnSpLocks/>
            <a:stCxn id="7" idx="3"/>
            <a:endCxn id="15" idx="0"/>
          </p:cNvCxnSpPr>
          <p:nvPr/>
        </p:nvCxnSpPr>
        <p:spPr>
          <a:xfrm flipH="1">
            <a:off x="7770471" y="6298667"/>
            <a:ext cx="2171103" cy="1041734"/>
          </a:xfrm>
          <a:prstGeom prst="straightConnector1">
            <a:avLst/>
          </a:prstGeom>
          <a:ln w="31750">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FCD9C3C7-F093-47D4-8B94-12712410A4EE}"/>
              </a:ext>
            </a:extLst>
          </p:cNvPr>
          <p:cNvCxnSpPr>
            <a:cxnSpLocks/>
            <a:stCxn id="6" idx="5"/>
            <a:endCxn id="15" idx="0"/>
          </p:cNvCxnSpPr>
          <p:nvPr/>
        </p:nvCxnSpPr>
        <p:spPr>
          <a:xfrm>
            <a:off x="5825663" y="6298668"/>
            <a:ext cx="1944809" cy="1041732"/>
          </a:xfrm>
          <a:prstGeom prst="straightConnector1">
            <a:avLst/>
          </a:prstGeom>
          <a:ln w="31750">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7C7E0EBF-955B-3768-924B-C998EAAEC476}"/>
              </a:ext>
            </a:extLst>
          </p:cNvPr>
          <p:cNvSpPr/>
          <p:nvPr/>
        </p:nvSpPr>
        <p:spPr>
          <a:xfrm>
            <a:off x="4865680" y="1085468"/>
            <a:ext cx="906011" cy="906011"/>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1600"/>
            <a:r>
              <a:rPr lang="en-US" sz="3000">
                <a:solidFill>
                  <a:prstClr val="black"/>
                </a:solidFill>
                <a:latin typeface="Bahnschrift SemiLight" panose="020B0502040204020203" pitchFamily="34" charset="0"/>
              </a:rPr>
              <a:t>0</a:t>
            </a:r>
          </a:p>
        </p:txBody>
      </p:sp>
      <p:sp>
        <p:nvSpPr>
          <p:cNvPr id="15" name="Oval 14">
            <a:extLst>
              <a:ext uri="{FF2B5EF4-FFF2-40B4-BE49-F238E27FC236}">
                <a16:creationId xmlns:a16="http://schemas.microsoft.com/office/drawing/2014/main" id="{3EE988FE-F742-FB99-0D8D-7C57F44C77A8}"/>
              </a:ext>
            </a:extLst>
          </p:cNvPr>
          <p:cNvSpPr/>
          <p:nvPr/>
        </p:nvSpPr>
        <p:spPr>
          <a:xfrm>
            <a:off x="7317466" y="7340401"/>
            <a:ext cx="906011" cy="906011"/>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1600"/>
            <a:r>
              <a:rPr lang="en-US" sz="3000">
                <a:solidFill>
                  <a:prstClr val="black"/>
                </a:solidFill>
                <a:latin typeface="Bahnschrift SemiLight" panose="020B0502040204020203" pitchFamily="34" charset="0"/>
              </a:rPr>
              <a:t>5</a:t>
            </a:r>
          </a:p>
        </p:txBody>
      </p:sp>
      <p:cxnSp>
        <p:nvCxnSpPr>
          <p:cNvPr id="17" name="Straight Connector 16">
            <a:extLst>
              <a:ext uri="{FF2B5EF4-FFF2-40B4-BE49-F238E27FC236}">
                <a16:creationId xmlns:a16="http://schemas.microsoft.com/office/drawing/2014/main" id="{5FD30D61-6D0A-3C61-284D-19BF4A9B6B16}"/>
              </a:ext>
            </a:extLst>
          </p:cNvPr>
          <p:cNvCxnSpPr/>
          <p:nvPr/>
        </p:nvCxnSpPr>
        <p:spPr>
          <a:xfrm>
            <a:off x="13363662" y="518249"/>
            <a:ext cx="0" cy="3189833"/>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C90B309B-37AF-FBDF-CBFD-EFFBAF514F6D}"/>
              </a:ext>
            </a:extLst>
          </p:cNvPr>
          <p:cNvCxnSpPr/>
          <p:nvPr/>
        </p:nvCxnSpPr>
        <p:spPr>
          <a:xfrm>
            <a:off x="13358497" y="3695700"/>
            <a:ext cx="1082180" cy="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1BFD7E8F-A21D-0E95-D5FB-13C5E0738B5A}"/>
              </a:ext>
            </a:extLst>
          </p:cNvPr>
          <p:cNvCxnSpPr/>
          <p:nvPr/>
        </p:nvCxnSpPr>
        <p:spPr>
          <a:xfrm flipV="1">
            <a:off x="14440677" y="518249"/>
            <a:ext cx="0" cy="3189833"/>
          </a:xfrm>
          <a:prstGeom prst="line">
            <a:avLst/>
          </a:prstGeom>
          <a:ln w="31750"/>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4480BAEA-C6EB-3C0E-0A2C-C454BB80C635}"/>
              </a:ext>
            </a:extLst>
          </p:cNvPr>
          <p:cNvSpPr txBox="1"/>
          <p:nvPr/>
        </p:nvSpPr>
        <p:spPr>
          <a:xfrm>
            <a:off x="11850773" y="5037205"/>
            <a:ext cx="5065627" cy="4606389"/>
          </a:xfrm>
          <a:prstGeom prst="rect">
            <a:avLst/>
          </a:prstGeom>
          <a:noFill/>
        </p:spPr>
        <p:txBody>
          <a:bodyPr wrap="square">
            <a:spAutoFit/>
          </a:bodyPr>
          <a:lstStyle/>
          <a:p>
            <a:pPr defTabSz="1371600">
              <a:spcBef>
                <a:spcPts val="400"/>
              </a:spcBef>
              <a:spcAft>
                <a:spcPts val="400"/>
              </a:spcAft>
            </a:pPr>
            <a:r>
              <a:rPr lang="en-US" sz="2400">
                <a:solidFill>
                  <a:srgbClr val="333333"/>
                </a:solidFill>
                <a:latin typeface="Cerebri" panose="020B0604020202020204" charset="0"/>
              </a:rPr>
              <a:t>dsf(v)</a:t>
            </a:r>
            <a:endParaRPr lang="en-US" sz="2400">
              <a:solidFill>
                <a:prstClr val="black"/>
              </a:solidFill>
              <a:latin typeface="Cerebri" panose="020B0604020202020204" charset="0"/>
            </a:endParaRPr>
          </a:p>
          <a:p>
            <a:pPr defTabSz="1371600">
              <a:spcBef>
                <a:spcPts val="400"/>
              </a:spcBef>
              <a:spcAft>
                <a:spcPts val="400"/>
              </a:spcAft>
            </a:pPr>
            <a:r>
              <a:rPr lang="en-US" sz="2400">
                <a:solidFill>
                  <a:srgbClr val="333333"/>
                </a:solidFill>
                <a:latin typeface="Cerebri" panose="020B0604020202020204" charset="0"/>
              </a:rPr>
              <a:t>    push(root)</a:t>
            </a:r>
            <a:endParaRPr lang="en-US" sz="2400">
              <a:solidFill>
                <a:prstClr val="black"/>
              </a:solidFill>
              <a:latin typeface="Cerebri" panose="020B0604020202020204" charset="0"/>
            </a:endParaRPr>
          </a:p>
          <a:p>
            <a:pPr defTabSz="1371600">
              <a:spcBef>
                <a:spcPts val="400"/>
              </a:spcBef>
              <a:spcAft>
                <a:spcPts val="400"/>
              </a:spcAft>
            </a:pPr>
            <a:r>
              <a:rPr lang="en-US" sz="2400">
                <a:solidFill>
                  <a:srgbClr val="333333"/>
                </a:solidFill>
                <a:latin typeface="Cerebri" panose="020B0604020202020204" charset="0"/>
              </a:rPr>
              <a:t>    while stack not empty</a:t>
            </a:r>
            <a:endParaRPr lang="en-US" sz="2400">
              <a:solidFill>
                <a:prstClr val="black"/>
              </a:solidFill>
              <a:latin typeface="Cerebri" panose="020B0604020202020204" charset="0"/>
            </a:endParaRPr>
          </a:p>
          <a:p>
            <a:pPr defTabSz="1371600">
              <a:spcBef>
                <a:spcPts val="400"/>
              </a:spcBef>
              <a:spcAft>
                <a:spcPts val="400"/>
              </a:spcAft>
            </a:pPr>
            <a:r>
              <a:rPr lang="en-US" sz="2400">
                <a:solidFill>
                  <a:srgbClr val="333333"/>
                </a:solidFill>
                <a:latin typeface="Cerebri" panose="020B0604020202020204" charset="0"/>
              </a:rPr>
              <a:t>        vertex = pop()</a:t>
            </a:r>
            <a:endParaRPr lang="en-US" sz="2400">
              <a:solidFill>
                <a:prstClr val="black"/>
              </a:solidFill>
              <a:latin typeface="Cerebri" panose="020B0604020202020204" charset="0"/>
            </a:endParaRPr>
          </a:p>
          <a:p>
            <a:pPr defTabSz="1371600">
              <a:spcBef>
                <a:spcPts val="400"/>
              </a:spcBef>
              <a:spcAft>
                <a:spcPts val="400"/>
              </a:spcAft>
            </a:pPr>
            <a:r>
              <a:rPr lang="en-US" sz="2400">
                <a:solidFill>
                  <a:srgbClr val="333333"/>
                </a:solidFill>
                <a:latin typeface="Cerebri" panose="020B0604020202020204" charset="0"/>
              </a:rPr>
              <a:t>        if vertex visited =&gt; continue</a:t>
            </a:r>
            <a:endParaRPr lang="en-US" sz="2400">
              <a:solidFill>
                <a:prstClr val="black"/>
              </a:solidFill>
              <a:latin typeface="Cerebri" panose="020B0604020202020204" charset="0"/>
            </a:endParaRPr>
          </a:p>
          <a:p>
            <a:pPr defTabSz="1371600">
              <a:spcBef>
                <a:spcPts val="400"/>
              </a:spcBef>
              <a:spcAft>
                <a:spcPts val="400"/>
              </a:spcAft>
            </a:pPr>
            <a:r>
              <a:rPr lang="en-US" sz="2400">
                <a:solidFill>
                  <a:srgbClr val="333333"/>
                </a:solidFill>
                <a:latin typeface="Cerebri" panose="020B0604020202020204" charset="0"/>
              </a:rPr>
              <a:t>            mark vertex visited</a:t>
            </a:r>
            <a:endParaRPr lang="en-US" sz="2400">
              <a:solidFill>
                <a:prstClr val="black"/>
              </a:solidFill>
              <a:latin typeface="Cerebri" panose="020B0604020202020204" charset="0"/>
            </a:endParaRPr>
          </a:p>
          <a:p>
            <a:pPr defTabSz="1371600">
              <a:spcBef>
                <a:spcPts val="400"/>
              </a:spcBef>
              <a:spcAft>
                <a:spcPts val="400"/>
              </a:spcAft>
            </a:pPr>
            <a:br>
              <a:rPr lang="en-US" sz="2400">
                <a:solidFill>
                  <a:prstClr val="black"/>
                </a:solidFill>
                <a:latin typeface="Cerebri" panose="020B0604020202020204" charset="0"/>
              </a:rPr>
            </a:br>
            <a:r>
              <a:rPr lang="en-US" sz="2400">
                <a:solidFill>
                  <a:prstClr val="black"/>
                </a:solidFill>
                <a:latin typeface="Cerebri" panose="020B0604020202020204" charset="0"/>
              </a:rPr>
              <a:t>         </a:t>
            </a:r>
            <a:r>
              <a:rPr lang="en-US" sz="2400">
                <a:solidFill>
                  <a:srgbClr val="333333"/>
                </a:solidFill>
                <a:latin typeface="Cerebri" panose="020B0604020202020204" charset="0"/>
              </a:rPr>
              <a:t>for each neighbor i of vertex</a:t>
            </a:r>
            <a:endParaRPr lang="en-US" sz="2400">
              <a:solidFill>
                <a:prstClr val="black"/>
              </a:solidFill>
              <a:latin typeface="Cerebri" panose="020B0604020202020204" charset="0"/>
            </a:endParaRPr>
          </a:p>
          <a:p>
            <a:pPr defTabSz="1371600">
              <a:spcBef>
                <a:spcPts val="400"/>
              </a:spcBef>
              <a:spcAft>
                <a:spcPts val="400"/>
              </a:spcAft>
            </a:pPr>
            <a:r>
              <a:rPr lang="en-US" sz="2400">
                <a:solidFill>
                  <a:srgbClr val="333333"/>
                </a:solidFill>
                <a:latin typeface="Cerebri" panose="020B0604020202020204" charset="0"/>
              </a:rPr>
              <a:t>            if i unvisited </a:t>
            </a:r>
            <a:endParaRPr lang="en-US" sz="2400">
              <a:solidFill>
                <a:prstClr val="black"/>
              </a:solidFill>
              <a:latin typeface="Cerebri" panose="020B0604020202020204" charset="0"/>
            </a:endParaRPr>
          </a:p>
          <a:p>
            <a:pPr defTabSz="1371600">
              <a:spcBef>
                <a:spcPts val="400"/>
              </a:spcBef>
              <a:spcAft>
                <a:spcPts val="400"/>
              </a:spcAft>
            </a:pPr>
            <a:r>
              <a:rPr lang="en-US" sz="2400">
                <a:solidFill>
                  <a:srgbClr val="333333"/>
                </a:solidFill>
                <a:latin typeface="Cerebri" panose="020B0604020202020204" charset="0"/>
              </a:rPr>
              <a:t>                push(i)</a:t>
            </a:r>
            <a:endParaRPr lang="en-US" sz="2400">
              <a:solidFill>
                <a:prstClr val="black"/>
              </a:solidFill>
              <a:latin typeface="Cerebri" panose="020B0604020202020204" charset="0"/>
            </a:endParaRPr>
          </a:p>
        </p:txBody>
      </p:sp>
      <p:grpSp>
        <p:nvGrpSpPr>
          <p:cNvPr id="18" name="Group 17">
            <a:extLst>
              <a:ext uri="{FF2B5EF4-FFF2-40B4-BE49-F238E27FC236}">
                <a16:creationId xmlns:a16="http://schemas.microsoft.com/office/drawing/2014/main" id="{19DC1037-DA7F-CA88-2390-38612A05B056}"/>
              </a:ext>
            </a:extLst>
          </p:cNvPr>
          <p:cNvGrpSpPr/>
          <p:nvPr/>
        </p:nvGrpSpPr>
        <p:grpSpPr>
          <a:xfrm>
            <a:off x="11655098" y="4321836"/>
            <a:ext cx="5766662" cy="669264"/>
            <a:chOff x="7856255" y="3816491"/>
            <a:chExt cx="3667328" cy="446176"/>
          </a:xfrm>
        </p:grpSpPr>
        <p:sp>
          <p:nvSpPr>
            <p:cNvPr id="24" name="Rectangle 23">
              <a:extLst>
                <a:ext uri="{FF2B5EF4-FFF2-40B4-BE49-F238E27FC236}">
                  <a16:creationId xmlns:a16="http://schemas.microsoft.com/office/drawing/2014/main" id="{7A81B4EE-2ED9-1CB9-6A6B-730A3F2CACD5}"/>
                </a:ext>
              </a:extLst>
            </p:cNvPr>
            <p:cNvSpPr/>
            <p:nvPr/>
          </p:nvSpPr>
          <p:spPr>
            <a:xfrm>
              <a:off x="7856255" y="3816491"/>
              <a:ext cx="3667328" cy="446176"/>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1600"/>
              <a:endParaRPr lang="en-US" sz="2700">
                <a:solidFill>
                  <a:prstClr val="white"/>
                </a:solidFill>
                <a:latin typeface="Calibri" panose="020F0502020204030204"/>
              </a:endParaRPr>
            </a:p>
          </p:txBody>
        </p:sp>
        <p:sp>
          <p:nvSpPr>
            <p:cNvPr id="25" name="TextBox 24">
              <a:extLst>
                <a:ext uri="{FF2B5EF4-FFF2-40B4-BE49-F238E27FC236}">
                  <a16:creationId xmlns:a16="http://schemas.microsoft.com/office/drawing/2014/main" id="{F04AF85E-6966-A3CD-C3D7-6972F0EF1BF4}"/>
                </a:ext>
              </a:extLst>
            </p:cNvPr>
            <p:cNvSpPr txBox="1"/>
            <p:nvPr/>
          </p:nvSpPr>
          <p:spPr>
            <a:xfrm>
              <a:off x="7960443" y="3839524"/>
              <a:ext cx="1207916" cy="369332"/>
            </a:xfrm>
            <a:prstGeom prst="rect">
              <a:avLst/>
            </a:prstGeom>
            <a:noFill/>
          </p:spPr>
          <p:txBody>
            <a:bodyPr wrap="square" rtlCol="0">
              <a:spAutoFit/>
            </a:bodyPr>
            <a:lstStyle/>
            <a:p>
              <a:pPr defTabSz="1371600"/>
              <a:r>
                <a:rPr lang="en-US" sz="3000">
                  <a:solidFill>
                    <a:prstClr val="black"/>
                  </a:solidFill>
                  <a:latin typeface="Bahnschrift Light SemiCondensed" panose="020B0502040204020203" pitchFamily="34" charset="0"/>
                </a:rPr>
                <a:t>dfs(0)</a:t>
              </a:r>
            </a:p>
          </p:txBody>
        </p:sp>
      </p:grpSp>
      <p:sp>
        <p:nvSpPr>
          <p:cNvPr id="22" name="Rectangle 21">
            <a:extLst>
              <a:ext uri="{FF2B5EF4-FFF2-40B4-BE49-F238E27FC236}">
                <a16:creationId xmlns:a16="http://schemas.microsoft.com/office/drawing/2014/main" id="{8AA653B5-DA32-1F50-D1B4-CDB8F5B7B808}"/>
              </a:ext>
            </a:extLst>
          </p:cNvPr>
          <p:cNvSpPr/>
          <p:nvPr/>
        </p:nvSpPr>
        <p:spPr>
          <a:xfrm>
            <a:off x="13358497" y="2979217"/>
            <a:ext cx="1099008" cy="738065"/>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1600"/>
            <a:r>
              <a:rPr lang="en-US" sz="2700">
                <a:solidFill>
                  <a:prstClr val="white"/>
                </a:solidFill>
                <a:latin typeface="Calibri" panose="020F0502020204030204"/>
              </a:rPr>
              <a:t>                                                            </a:t>
            </a:r>
          </a:p>
        </p:txBody>
      </p:sp>
      <p:sp>
        <p:nvSpPr>
          <p:cNvPr id="26" name="TextBox 25">
            <a:extLst>
              <a:ext uri="{FF2B5EF4-FFF2-40B4-BE49-F238E27FC236}">
                <a16:creationId xmlns:a16="http://schemas.microsoft.com/office/drawing/2014/main" id="{8C3A0A6D-21EF-BF16-2044-1DAA889C7770}"/>
              </a:ext>
            </a:extLst>
          </p:cNvPr>
          <p:cNvSpPr txBox="1"/>
          <p:nvPr/>
        </p:nvSpPr>
        <p:spPr>
          <a:xfrm>
            <a:off x="13693761" y="2995926"/>
            <a:ext cx="401778" cy="646331"/>
          </a:xfrm>
          <a:prstGeom prst="rect">
            <a:avLst/>
          </a:prstGeom>
          <a:noFill/>
        </p:spPr>
        <p:txBody>
          <a:bodyPr wrap="square" rtlCol="0">
            <a:spAutoFit/>
          </a:bodyPr>
          <a:lstStyle/>
          <a:p>
            <a:pPr defTabSz="1371600"/>
            <a:r>
              <a:rPr lang="en-US" sz="3600">
                <a:solidFill>
                  <a:prstClr val="white"/>
                </a:solidFill>
                <a:latin typeface="Bahnschrift SemiBold" panose="020B0502040204020203" pitchFamily="34" charset="0"/>
              </a:rPr>
              <a:t>0</a:t>
            </a:r>
          </a:p>
        </p:txBody>
      </p:sp>
      <p:sp>
        <p:nvSpPr>
          <p:cNvPr id="41" name="Rectangle 40">
            <a:extLst>
              <a:ext uri="{FF2B5EF4-FFF2-40B4-BE49-F238E27FC236}">
                <a16:creationId xmlns:a16="http://schemas.microsoft.com/office/drawing/2014/main" id="{6200CE97-72B0-4267-9EB3-8D83240DCE7D}"/>
              </a:ext>
            </a:extLst>
          </p:cNvPr>
          <p:cNvSpPr/>
          <p:nvPr/>
        </p:nvSpPr>
        <p:spPr>
          <a:xfrm>
            <a:off x="13373093" y="2978654"/>
            <a:ext cx="1077167" cy="738065"/>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1600"/>
            <a:r>
              <a:rPr lang="en-US" sz="2700">
                <a:solidFill>
                  <a:prstClr val="white"/>
                </a:solidFill>
                <a:latin typeface="Calibri" panose="020F0502020204030204"/>
              </a:rPr>
              <a:t>                                                                </a:t>
            </a:r>
          </a:p>
        </p:txBody>
      </p:sp>
      <p:sp>
        <p:nvSpPr>
          <p:cNvPr id="42" name="TextBox 41">
            <a:extLst>
              <a:ext uri="{FF2B5EF4-FFF2-40B4-BE49-F238E27FC236}">
                <a16:creationId xmlns:a16="http://schemas.microsoft.com/office/drawing/2014/main" id="{C35B8284-2F2D-B73F-441E-3A095C2FC50B}"/>
              </a:ext>
            </a:extLst>
          </p:cNvPr>
          <p:cNvSpPr txBox="1"/>
          <p:nvPr/>
        </p:nvSpPr>
        <p:spPr>
          <a:xfrm>
            <a:off x="13734710" y="3011836"/>
            <a:ext cx="399917" cy="646331"/>
          </a:xfrm>
          <a:prstGeom prst="rect">
            <a:avLst/>
          </a:prstGeom>
          <a:noFill/>
        </p:spPr>
        <p:txBody>
          <a:bodyPr wrap="square" rtlCol="0">
            <a:spAutoFit/>
          </a:bodyPr>
          <a:lstStyle/>
          <a:p>
            <a:pPr defTabSz="1371600"/>
            <a:r>
              <a:rPr lang="en-US" sz="3600">
                <a:solidFill>
                  <a:prstClr val="white"/>
                </a:solidFill>
                <a:latin typeface="Bahnschrift SemiBold" panose="020B0502040204020203" pitchFamily="34" charset="0"/>
              </a:rPr>
              <a:t>1</a:t>
            </a:r>
          </a:p>
        </p:txBody>
      </p:sp>
      <p:sp>
        <p:nvSpPr>
          <p:cNvPr id="43" name="Rectangle 42">
            <a:extLst>
              <a:ext uri="{FF2B5EF4-FFF2-40B4-BE49-F238E27FC236}">
                <a16:creationId xmlns:a16="http://schemas.microsoft.com/office/drawing/2014/main" id="{A9087135-24AA-2FFA-37AA-BDE054E2075E}"/>
              </a:ext>
            </a:extLst>
          </p:cNvPr>
          <p:cNvSpPr/>
          <p:nvPr/>
        </p:nvSpPr>
        <p:spPr>
          <a:xfrm>
            <a:off x="13367055" y="2971826"/>
            <a:ext cx="1082180" cy="738065"/>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1600"/>
            <a:r>
              <a:rPr lang="en-US" sz="2700">
                <a:solidFill>
                  <a:prstClr val="white"/>
                </a:solidFill>
                <a:latin typeface="Calibri" panose="020F0502020204030204"/>
              </a:rPr>
              <a:t>                                                                </a:t>
            </a:r>
          </a:p>
        </p:txBody>
      </p:sp>
      <p:sp>
        <p:nvSpPr>
          <p:cNvPr id="44" name="TextBox 43">
            <a:extLst>
              <a:ext uri="{FF2B5EF4-FFF2-40B4-BE49-F238E27FC236}">
                <a16:creationId xmlns:a16="http://schemas.microsoft.com/office/drawing/2014/main" id="{5AF486CA-2905-B9A1-3810-0939CA7C4BD0}"/>
              </a:ext>
            </a:extLst>
          </p:cNvPr>
          <p:cNvSpPr txBox="1"/>
          <p:nvPr/>
        </p:nvSpPr>
        <p:spPr>
          <a:xfrm>
            <a:off x="13661787" y="2964663"/>
            <a:ext cx="657524" cy="646331"/>
          </a:xfrm>
          <a:prstGeom prst="rect">
            <a:avLst/>
          </a:prstGeom>
          <a:noFill/>
        </p:spPr>
        <p:txBody>
          <a:bodyPr wrap="square" rtlCol="0">
            <a:spAutoFit/>
          </a:bodyPr>
          <a:lstStyle/>
          <a:p>
            <a:pPr defTabSz="1371600"/>
            <a:r>
              <a:rPr lang="en-US" sz="3600">
                <a:solidFill>
                  <a:prstClr val="white"/>
                </a:solidFill>
                <a:latin typeface="Bahnschrift SemiBold" panose="020B0502040204020203" pitchFamily="34" charset="0"/>
              </a:rPr>
              <a:t>4</a:t>
            </a:r>
          </a:p>
        </p:txBody>
      </p:sp>
      <p:sp>
        <p:nvSpPr>
          <p:cNvPr id="45" name="Rectangle 44">
            <a:extLst>
              <a:ext uri="{FF2B5EF4-FFF2-40B4-BE49-F238E27FC236}">
                <a16:creationId xmlns:a16="http://schemas.microsoft.com/office/drawing/2014/main" id="{600BF1DD-5CD3-449D-F817-66211DADACE8}"/>
              </a:ext>
            </a:extLst>
          </p:cNvPr>
          <p:cNvSpPr/>
          <p:nvPr/>
        </p:nvSpPr>
        <p:spPr>
          <a:xfrm>
            <a:off x="13356067" y="2245898"/>
            <a:ext cx="1077166" cy="738065"/>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1600"/>
            <a:r>
              <a:rPr lang="en-US" sz="2700">
                <a:solidFill>
                  <a:prstClr val="white"/>
                </a:solidFill>
                <a:latin typeface="Calibri" panose="020F0502020204030204"/>
              </a:rPr>
              <a:t>                                                                </a:t>
            </a:r>
          </a:p>
        </p:txBody>
      </p:sp>
      <p:sp>
        <p:nvSpPr>
          <p:cNvPr id="46" name="TextBox 45">
            <a:extLst>
              <a:ext uri="{FF2B5EF4-FFF2-40B4-BE49-F238E27FC236}">
                <a16:creationId xmlns:a16="http://schemas.microsoft.com/office/drawing/2014/main" id="{C1827D07-82E3-E130-8083-AD01A85B3D02}"/>
              </a:ext>
            </a:extLst>
          </p:cNvPr>
          <p:cNvSpPr txBox="1"/>
          <p:nvPr/>
        </p:nvSpPr>
        <p:spPr>
          <a:xfrm>
            <a:off x="13665181" y="2241850"/>
            <a:ext cx="462630" cy="646331"/>
          </a:xfrm>
          <a:prstGeom prst="rect">
            <a:avLst/>
          </a:prstGeom>
          <a:noFill/>
        </p:spPr>
        <p:txBody>
          <a:bodyPr wrap="square" rtlCol="0">
            <a:spAutoFit/>
          </a:bodyPr>
          <a:lstStyle/>
          <a:p>
            <a:pPr defTabSz="1371600"/>
            <a:r>
              <a:rPr lang="en-US" sz="3600">
                <a:solidFill>
                  <a:prstClr val="white"/>
                </a:solidFill>
                <a:latin typeface="Bahnschrift SemiBold" panose="020B0502040204020203" pitchFamily="34" charset="0"/>
              </a:rPr>
              <a:t>2</a:t>
            </a:r>
          </a:p>
        </p:txBody>
      </p:sp>
      <p:sp>
        <p:nvSpPr>
          <p:cNvPr id="47" name="Rectangle 46">
            <a:extLst>
              <a:ext uri="{FF2B5EF4-FFF2-40B4-BE49-F238E27FC236}">
                <a16:creationId xmlns:a16="http://schemas.microsoft.com/office/drawing/2014/main" id="{B4350EC3-848B-7489-FD77-6A1FD398ECEF}"/>
              </a:ext>
            </a:extLst>
          </p:cNvPr>
          <p:cNvSpPr/>
          <p:nvPr/>
        </p:nvSpPr>
        <p:spPr>
          <a:xfrm>
            <a:off x="13368421" y="2239703"/>
            <a:ext cx="1069394" cy="738065"/>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1600"/>
            <a:r>
              <a:rPr lang="en-US" sz="2700">
                <a:solidFill>
                  <a:prstClr val="white"/>
                </a:solidFill>
                <a:latin typeface="Calibri" panose="020F0502020204030204"/>
              </a:rPr>
              <a:t>                                                                </a:t>
            </a:r>
          </a:p>
        </p:txBody>
      </p:sp>
      <p:sp>
        <p:nvSpPr>
          <p:cNvPr id="48" name="TextBox 47">
            <a:extLst>
              <a:ext uri="{FF2B5EF4-FFF2-40B4-BE49-F238E27FC236}">
                <a16:creationId xmlns:a16="http://schemas.microsoft.com/office/drawing/2014/main" id="{577AA763-8251-DDE6-143A-20835D0BFA9F}"/>
              </a:ext>
            </a:extLst>
          </p:cNvPr>
          <p:cNvSpPr txBox="1"/>
          <p:nvPr/>
        </p:nvSpPr>
        <p:spPr>
          <a:xfrm>
            <a:off x="13670344" y="2241848"/>
            <a:ext cx="462630" cy="646331"/>
          </a:xfrm>
          <a:prstGeom prst="rect">
            <a:avLst/>
          </a:prstGeom>
          <a:noFill/>
        </p:spPr>
        <p:txBody>
          <a:bodyPr wrap="square" rtlCol="0">
            <a:spAutoFit/>
          </a:bodyPr>
          <a:lstStyle/>
          <a:p>
            <a:pPr defTabSz="1371600"/>
            <a:r>
              <a:rPr lang="en-US" sz="3600">
                <a:solidFill>
                  <a:prstClr val="white"/>
                </a:solidFill>
                <a:latin typeface="Bahnschrift SemiBold" panose="020B0502040204020203" pitchFamily="34" charset="0"/>
              </a:rPr>
              <a:t>3</a:t>
            </a:r>
          </a:p>
        </p:txBody>
      </p:sp>
      <p:sp>
        <p:nvSpPr>
          <p:cNvPr id="49" name="Rectangle 48">
            <a:extLst>
              <a:ext uri="{FF2B5EF4-FFF2-40B4-BE49-F238E27FC236}">
                <a16:creationId xmlns:a16="http://schemas.microsoft.com/office/drawing/2014/main" id="{8BF541EE-E7B2-4412-920D-A96A7A4E68BF}"/>
              </a:ext>
            </a:extLst>
          </p:cNvPr>
          <p:cNvSpPr/>
          <p:nvPr/>
        </p:nvSpPr>
        <p:spPr>
          <a:xfrm>
            <a:off x="13349940" y="1539140"/>
            <a:ext cx="1082180" cy="738065"/>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1600"/>
            <a:r>
              <a:rPr lang="en-US" sz="2700">
                <a:solidFill>
                  <a:prstClr val="white"/>
                </a:solidFill>
                <a:latin typeface="Calibri" panose="020F0502020204030204"/>
              </a:rPr>
              <a:t>                                                                </a:t>
            </a:r>
          </a:p>
        </p:txBody>
      </p:sp>
      <p:sp>
        <p:nvSpPr>
          <p:cNvPr id="50" name="TextBox 49">
            <a:extLst>
              <a:ext uri="{FF2B5EF4-FFF2-40B4-BE49-F238E27FC236}">
                <a16:creationId xmlns:a16="http://schemas.microsoft.com/office/drawing/2014/main" id="{77700CAD-1C07-3191-B448-A0E6535D4209}"/>
              </a:ext>
            </a:extLst>
          </p:cNvPr>
          <p:cNvSpPr txBox="1"/>
          <p:nvPr/>
        </p:nvSpPr>
        <p:spPr>
          <a:xfrm>
            <a:off x="13659715" y="1578269"/>
            <a:ext cx="462630" cy="646331"/>
          </a:xfrm>
          <a:prstGeom prst="rect">
            <a:avLst/>
          </a:prstGeom>
          <a:noFill/>
        </p:spPr>
        <p:txBody>
          <a:bodyPr wrap="square" rtlCol="0">
            <a:spAutoFit/>
          </a:bodyPr>
          <a:lstStyle/>
          <a:p>
            <a:pPr defTabSz="1371600"/>
            <a:r>
              <a:rPr lang="en-US" sz="3600">
                <a:solidFill>
                  <a:prstClr val="white"/>
                </a:solidFill>
                <a:latin typeface="Bahnschrift SemiBold" panose="020B0502040204020203" pitchFamily="34" charset="0"/>
              </a:rPr>
              <a:t>5</a:t>
            </a:r>
          </a:p>
        </p:txBody>
      </p:sp>
      <p:sp>
        <p:nvSpPr>
          <p:cNvPr id="51" name="TextBox 6">
            <a:extLst>
              <a:ext uri="{FF2B5EF4-FFF2-40B4-BE49-F238E27FC236}">
                <a16:creationId xmlns:a16="http://schemas.microsoft.com/office/drawing/2014/main" id="{8ED99179-AE62-AAC0-4F0A-3A4251492D45}"/>
              </a:ext>
            </a:extLst>
          </p:cNvPr>
          <p:cNvSpPr txBox="1"/>
          <p:nvPr/>
        </p:nvSpPr>
        <p:spPr>
          <a:xfrm>
            <a:off x="540662" y="8880525"/>
            <a:ext cx="8915400" cy="641201"/>
          </a:xfrm>
          <a:prstGeom prst="rect">
            <a:avLst/>
          </a:prstGeom>
        </p:spPr>
        <p:txBody>
          <a:bodyPr wrap="square" lIns="0" tIns="0" rIns="0" bIns="0" rtlCol="0" anchor="t">
            <a:spAutoFit/>
          </a:bodyPr>
          <a:lstStyle/>
          <a:p>
            <a:pPr>
              <a:lnSpc>
                <a:spcPts val="4995"/>
              </a:lnSpc>
            </a:pPr>
            <a:r>
              <a:rPr lang="en-US" sz="4500" spc="225">
                <a:latin typeface="Cerebri Bold"/>
              </a:rPr>
              <a:t>BIỂU DIỄN THEO NGĂN XẾP </a:t>
            </a:r>
          </a:p>
        </p:txBody>
      </p:sp>
      <p:pic>
        <p:nvPicPr>
          <p:cNvPr id="52" name="Picture 2">
            <a:extLst>
              <a:ext uri="{FF2B5EF4-FFF2-40B4-BE49-F238E27FC236}">
                <a16:creationId xmlns:a16="http://schemas.microsoft.com/office/drawing/2014/main" id="{986C6210-3B04-F671-4535-BA85C3363CF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5354" y="0"/>
            <a:ext cx="2507686" cy="2507686"/>
          </a:xfrm>
          <a:prstGeom prst="rect">
            <a:avLst/>
          </a:prstGeom>
        </p:spPr>
      </p:pic>
    </p:spTree>
    <p:extLst>
      <p:ext uri="{BB962C8B-B14F-4D97-AF65-F5344CB8AC3E}">
        <p14:creationId xmlns:p14="http://schemas.microsoft.com/office/powerpoint/2010/main" val="119946487"/>
      </p:ext>
    </p:extLst>
  </p:cSld>
  <p:clrMapOvr>
    <a:masterClrMapping/>
  </p:clrMapOvr>
  <p:transition spd="slow">
    <p:push dir="u"/>
  </p:transition>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14:presetBounceEnd="85000">
                                      <p:stCondLst>
                                        <p:cond delay="0"/>
                                      </p:stCondLst>
                                      <p:childTnLst>
                                        <p:set>
                                          <p:cBhvr>
                                            <p:cTn id="6" dur="1" fill="hold">
                                              <p:stCondLst>
                                                <p:cond delay="0"/>
                                              </p:stCondLst>
                                            </p:cTn>
                                            <p:tgtEl>
                                              <p:spTgt spid="51"/>
                                            </p:tgtEl>
                                            <p:attrNameLst>
                                              <p:attrName>style.visibility</p:attrName>
                                            </p:attrNameLst>
                                          </p:cBhvr>
                                          <p:to>
                                            <p:strVal val="visible"/>
                                          </p:to>
                                        </p:set>
                                        <p:anim calcmode="lin" valueType="num" p14:bounceEnd="85000">
                                          <p:cBhvr additive="base">
                                            <p:cTn id="7" dur="1500" fill="hold"/>
                                            <p:tgtEl>
                                              <p:spTgt spid="51"/>
                                            </p:tgtEl>
                                            <p:attrNameLst>
                                              <p:attrName>ppt_x</p:attrName>
                                            </p:attrNameLst>
                                          </p:cBhvr>
                                          <p:tavLst>
                                            <p:tav tm="0">
                                              <p:val>
                                                <p:strVal val="0-#ppt_w/2"/>
                                              </p:val>
                                            </p:tav>
                                            <p:tav tm="100000">
                                              <p:val>
                                                <p:strVal val="#ppt_x"/>
                                              </p:val>
                                            </p:tav>
                                          </p:tavLst>
                                        </p:anim>
                                        <p:anim calcmode="lin" valueType="num" p14:bounceEnd="85000">
                                          <p:cBhvr additive="base">
                                            <p:cTn id="8" dur="1500" fill="hold"/>
                                            <p:tgtEl>
                                              <p:spTgt spid="51"/>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7" presetClass="emph" presetSubtype="0" repeatCount="indefinite" fill="remove" grpId="0" nodeType="clickEffect">
                                      <p:stCondLst>
                                        <p:cond delay="0"/>
                                      </p:stCondLst>
                                      <p:endCondLst>
                                        <p:cond evt="onNext" delay="0">
                                          <p:tgtEl>
                                            <p:sldTgt/>
                                          </p:tgtEl>
                                        </p:cond>
                                      </p:endCondLst>
                                      <p:childTnLst>
                                        <p:animClr clrSpc="rgb" dir="cw">
                                          <p:cBhvr override="childStyle">
                                            <p:cTn id="12" dur="2500" autoRev="1" fill="remove"/>
                                            <p:tgtEl>
                                              <p:spTgt spid="30"/>
                                            </p:tgtEl>
                                            <p:attrNameLst>
                                              <p:attrName>style.color</p:attrName>
                                            </p:attrNameLst>
                                          </p:cBhvr>
                                          <p:to>
                                            <a:srgbClr val="FFFF00"/>
                                          </p:to>
                                        </p:animClr>
                                        <p:animClr clrSpc="rgb" dir="cw">
                                          <p:cBhvr>
                                            <p:cTn id="13" dur="2500" autoRev="1" fill="remove"/>
                                            <p:tgtEl>
                                              <p:spTgt spid="30"/>
                                            </p:tgtEl>
                                            <p:attrNameLst>
                                              <p:attrName>fillcolor</p:attrName>
                                            </p:attrNameLst>
                                          </p:cBhvr>
                                          <p:to>
                                            <a:srgbClr val="FFFF00"/>
                                          </p:to>
                                        </p:animClr>
                                        <p:set>
                                          <p:cBhvr>
                                            <p:cTn id="14" dur="2500" autoRev="1" fill="remove"/>
                                            <p:tgtEl>
                                              <p:spTgt spid="30"/>
                                            </p:tgtEl>
                                            <p:attrNameLst>
                                              <p:attrName>fill.type</p:attrName>
                                            </p:attrNameLst>
                                          </p:cBhvr>
                                          <p:to>
                                            <p:strVal val="solid"/>
                                          </p:to>
                                        </p:set>
                                        <p:set>
                                          <p:cBhvr>
                                            <p:cTn id="15" dur="2500" autoRev="1" fill="remove"/>
                                            <p:tgtEl>
                                              <p:spTgt spid="30"/>
                                            </p:tgtEl>
                                            <p:attrNameLst>
                                              <p:attrName>fill.on</p:attrName>
                                            </p:attrNameLst>
                                          </p:cBhvr>
                                          <p:to>
                                            <p:strVal val="true"/>
                                          </p:to>
                                        </p:set>
                                      </p:childTnLst>
                                    </p:cTn>
                                  </p:par>
                                  <p:par>
                                    <p:cTn id="16" presetID="27" presetClass="emph" presetSubtype="0" repeatCount="indefinite" fill="remove" grpId="0" nodeType="withEffect">
                                      <p:stCondLst>
                                        <p:cond delay="0"/>
                                      </p:stCondLst>
                                      <p:endCondLst>
                                        <p:cond evt="onNext" delay="0">
                                          <p:tgtEl>
                                            <p:sldTgt/>
                                          </p:tgtEl>
                                        </p:cond>
                                      </p:endCondLst>
                                      <p:childTnLst>
                                        <p:animClr clrSpc="rgb" dir="cw">
                                          <p:cBhvr override="childStyle">
                                            <p:cTn id="17" dur="1500" autoRev="1" fill="remove"/>
                                            <p:tgtEl>
                                              <p:spTgt spid="14"/>
                                            </p:tgtEl>
                                            <p:attrNameLst>
                                              <p:attrName>style.color</p:attrName>
                                            </p:attrNameLst>
                                          </p:cBhvr>
                                          <p:to>
                                            <a:srgbClr val="ED7D31"/>
                                          </p:to>
                                        </p:animClr>
                                        <p:animClr clrSpc="rgb" dir="cw">
                                          <p:cBhvr>
                                            <p:cTn id="18" dur="1500" autoRev="1" fill="remove"/>
                                            <p:tgtEl>
                                              <p:spTgt spid="14"/>
                                            </p:tgtEl>
                                            <p:attrNameLst>
                                              <p:attrName>fillcolor</p:attrName>
                                            </p:attrNameLst>
                                          </p:cBhvr>
                                          <p:to>
                                            <a:srgbClr val="ED7D31"/>
                                          </p:to>
                                        </p:animClr>
                                        <p:set>
                                          <p:cBhvr>
                                            <p:cTn id="19" dur="1500" autoRev="1" fill="remove"/>
                                            <p:tgtEl>
                                              <p:spTgt spid="14"/>
                                            </p:tgtEl>
                                            <p:attrNameLst>
                                              <p:attrName>fill.type</p:attrName>
                                            </p:attrNameLst>
                                          </p:cBhvr>
                                          <p:to>
                                            <p:strVal val="solid"/>
                                          </p:to>
                                        </p:set>
                                        <p:set>
                                          <p:cBhvr>
                                            <p:cTn id="20" dur="1500" autoRev="1" fill="remove"/>
                                            <p:tgtEl>
                                              <p:spTgt spid="14"/>
                                            </p:tgtEl>
                                            <p:attrNameLst>
                                              <p:attrName>fill.on</p:attrName>
                                            </p:attrNameLst>
                                          </p:cBhvr>
                                          <p:to>
                                            <p:strVal val="true"/>
                                          </p:to>
                                        </p:set>
                                      </p:childTnLst>
                                    </p:cTn>
                                  </p:par>
                                </p:childTnLst>
                              </p:cTn>
                            </p:par>
                          </p:childTnLst>
                        </p:cTn>
                      </p:par>
                      <p:par>
                        <p:cTn id="21" fill="hold">
                          <p:stCondLst>
                            <p:cond delay="indefinite"/>
                          </p:stCondLst>
                          <p:childTnLst>
                            <p:par>
                              <p:cTn id="22" fill="hold">
                                <p:stCondLst>
                                  <p:cond delay="0"/>
                                </p:stCondLst>
                                <p:childTnLst>
                                  <p:par>
                                    <p:cTn id="23" presetID="27" presetClass="emph" presetSubtype="0" fill="remove" grpId="0" nodeType="clickEffect">
                                      <p:stCondLst>
                                        <p:cond delay="0"/>
                                      </p:stCondLst>
                                      <p:childTnLst>
                                        <p:animClr clrSpc="rgb" dir="cw">
                                          <p:cBhvr override="childStyle">
                                            <p:cTn id="24" dur="3600" autoRev="1" fill="remove"/>
                                            <p:tgtEl>
                                              <p:spTgt spid="32"/>
                                            </p:tgtEl>
                                            <p:attrNameLst>
                                              <p:attrName>style.color</p:attrName>
                                            </p:attrNameLst>
                                          </p:cBhvr>
                                          <p:to>
                                            <a:srgbClr val="FFFF00"/>
                                          </p:to>
                                        </p:animClr>
                                        <p:animClr clrSpc="rgb" dir="cw">
                                          <p:cBhvr>
                                            <p:cTn id="25" dur="3600" autoRev="1" fill="remove"/>
                                            <p:tgtEl>
                                              <p:spTgt spid="32"/>
                                            </p:tgtEl>
                                            <p:attrNameLst>
                                              <p:attrName>fillcolor</p:attrName>
                                            </p:attrNameLst>
                                          </p:cBhvr>
                                          <p:to>
                                            <a:srgbClr val="FFFF00"/>
                                          </p:to>
                                        </p:animClr>
                                        <p:set>
                                          <p:cBhvr>
                                            <p:cTn id="26" dur="3600" autoRev="1" fill="remove"/>
                                            <p:tgtEl>
                                              <p:spTgt spid="32"/>
                                            </p:tgtEl>
                                            <p:attrNameLst>
                                              <p:attrName>fill.type</p:attrName>
                                            </p:attrNameLst>
                                          </p:cBhvr>
                                          <p:to>
                                            <p:strVal val="solid"/>
                                          </p:to>
                                        </p:set>
                                        <p:set>
                                          <p:cBhvr>
                                            <p:cTn id="27" dur="3600" autoRev="1" fill="remove"/>
                                            <p:tgtEl>
                                              <p:spTgt spid="32"/>
                                            </p:tgtEl>
                                            <p:attrNameLst>
                                              <p:attrName>fill.on</p:attrName>
                                            </p:attrNameLst>
                                          </p:cBhvr>
                                          <p:to>
                                            <p:strVal val="true"/>
                                          </p:to>
                                        </p:set>
                                      </p:childTnLst>
                                    </p:cTn>
                                  </p:par>
                                  <p:par>
                                    <p:cTn id="28" presetID="10" presetClass="entr" presetSubtype="0" fill="hold" grpId="0" nodeType="withEffect">
                                      <p:stCondLst>
                                        <p:cond delay="0"/>
                                      </p:stCondLst>
                                      <p:childTnLst>
                                        <p:set>
                                          <p:cBhvr>
                                            <p:cTn id="29" dur="1" fill="hold">
                                              <p:stCondLst>
                                                <p:cond delay="0"/>
                                              </p:stCondLst>
                                            </p:cTn>
                                            <p:tgtEl>
                                              <p:spTgt spid="22"/>
                                            </p:tgtEl>
                                            <p:attrNameLst>
                                              <p:attrName>style.visibility</p:attrName>
                                            </p:attrNameLst>
                                          </p:cBhvr>
                                          <p:to>
                                            <p:strVal val="visible"/>
                                          </p:to>
                                        </p:set>
                                        <p:animEffect transition="in" filter="fade">
                                          <p:cBhvr>
                                            <p:cTn id="30" dur="1000"/>
                                            <p:tgtEl>
                                              <p:spTgt spid="22"/>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26"/>
                                            </p:tgtEl>
                                            <p:attrNameLst>
                                              <p:attrName>style.visibility</p:attrName>
                                            </p:attrNameLst>
                                          </p:cBhvr>
                                          <p:to>
                                            <p:strVal val="visible"/>
                                          </p:to>
                                        </p:set>
                                        <p:animEffect transition="in" filter="fade">
                                          <p:cBhvr>
                                            <p:cTn id="33" dur="1000"/>
                                            <p:tgtEl>
                                              <p:spTgt spid="26"/>
                                            </p:tgtEl>
                                          </p:cBhvr>
                                        </p:animEffect>
                                      </p:childTnLst>
                                    </p:cTn>
                                  </p:par>
                                </p:childTnLst>
                              </p:cTn>
                            </p:par>
                          </p:childTnLst>
                        </p:cTn>
                      </p:par>
                      <p:par>
                        <p:cTn id="34" fill="hold">
                          <p:stCondLst>
                            <p:cond delay="indefinite"/>
                          </p:stCondLst>
                          <p:childTnLst>
                            <p:par>
                              <p:cTn id="35" fill="hold">
                                <p:stCondLst>
                                  <p:cond delay="0"/>
                                </p:stCondLst>
                                <p:childTnLst>
                                  <p:par>
                                    <p:cTn id="36" presetID="27" presetClass="emph" presetSubtype="0" repeatCount="indefinite" fill="remove" grpId="0" nodeType="clickEffect">
                                      <p:stCondLst>
                                        <p:cond delay="0"/>
                                      </p:stCondLst>
                                      <p:endCondLst>
                                        <p:cond evt="onNext" delay="0">
                                          <p:tgtEl>
                                            <p:sldTgt/>
                                          </p:tgtEl>
                                        </p:cond>
                                      </p:endCondLst>
                                      <p:childTnLst>
                                        <p:animClr clrSpc="rgb" dir="cw">
                                          <p:cBhvr override="childStyle">
                                            <p:cTn id="37" dur="2500" autoRev="1" fill="remove"/>
                                            <p:tgtEl>
                                              <p:spTgt spid="33"/>
                                            </p:tgtEl>
                                            <p:attrNameLst>
                                              <p:attrName>style.color</p:attrName>
                                            </p:attrNameLst>
                                          </p:cBhvr>
                                          <p:to>
                                            <a:srgbClr val="FFFF00"/>
                                          </p:to>
                                        </p:animClr>
                                        <p:animClr clrSpc="rgb" dir="cw">
                                          <p:cBhvr>
                                            <p:cTn id="38" dur="2500" autoRev="1" fill="remove"/>
                                            <p:tgtEl>
                                              <p:spTgt spid="33"/>
                                            </p:tgtEl>
                                            <p:attrNameLst>
                                              <p:attrName>fillcolor</p:attrName>
                                            </p:attrNameLst>
                                          </p:cBhvr>
                                          <p:to>
                                            <a:srgbClr val="FFFF00"/>
                                          </p:to>
                                        </p:animClr>
                                        <p:set>
                                          <p:cBhvr>
                                            <p:cTn id="39" dur="2500" autoRev="1" fill="remove"/>
                                            <p:tgtEl>
                                              <p:spTgt spid="33"/>
                                            </p:tgtEl>
                                            <p:attrNameLst>
                                              <p:attrName>fill.type</p:attrName>
                                            </p:attrNameLst>
                                          </p:cBhvr>
                                          <p:to>
                                            <p:strVal val="solid"/>
                                          </p:to>
                                        </p:set>
                                        <p:set>
                                          <p:cBhvr>
                                            <p:cTn id="40" dur="2500" autoRev="1" fill="remove"/>
                                            <p:tgtEl>
                                              <p:spTgt spid="33"/>
                                            </p:tgtEl>
                                            <p:attrNameLst>
                                              <p:attrName>fill.on</p:attrName>
                                            </p:attrNameLst>
                                          </p:cBhvr>
                                          <p:to>
                                            <p:strVal val="true"/>
                                          </p:to>
                                        </p:set>
                                      </p:childTnLst>
                                    </p:cTn>
                                  </p:par>
                                </p:childTnLst>
                              </p:cTn>
                            </p:par>
                          </p:childTnLst>
                        </p:cTn>
                      </p:par>
                      <p:par>
                        <p:cTn id="41" fill="hold">
                          <p:stCondLst>
                            <p:cond delay="indefinite"/>
                          </p:stCondLst>
                          <p:childTnLst>
                            <p:par>
                              <p:cTn id="42" fill="hold">
                                <p:stCondLst>
                                  <p:cond delay="0"/>
                                </p:stCondLst>
                                <p:childTnLst>
                                  <p:par>
                                    <p:cTn id="43" presetID="27" presetClass="emph" presetSubtype="0" repeatCount="indefinite" fill="remove" grpId="0" nodeType="clickEffect">
                                      <p:stCondLst>
                                        <p:cond delay="0"/>
                                      </p:stCondLst>
                                      <p:endCondLst>
                                        <p:cond evt="onNext" delay="0">
                                          <p:tgtEl>
                                            <p:sldTgt/>
                                          </p:tgtEl>
                                        </p:cond>
                                      </p:endCondLst>
                                      <p:childTnLst>
                                        <p:animClr clrSpc="rgb" dir="cw">
                                          <p:cBhvr override="childStyle">
                                            <p:cTn id="44" dur="2500" autoRev="1" fill="remove"/>
                                            <p:tgtEl>
                                              <p:spTgt spid="34"/>
                                            </p:tgtEl>
                                            <p:attrNameLst>
                                              <p:attrName>style.color</p:attrName>
                                            </p:attrNameLst>
                                          </p:cBhvr>
                                          <p:to>
                                            <a:srgbClr val="FFFF00"/>
                                          </p:to>
                                        </p:animClr>
                                        <p:animClr clrSpc="rgb" dir="cw">
                                          <p:cBhvr>
                                            <p:cTn id="45" dur="2500" autoRev="1" fill="remove"/>
                                            <p:tgtEl>
                                              <p:spTgt spid="34"/>
                                            </p:tgtEl>
                                            <p:attrNameLst>
                                              <p:attrName>fillcolor</p:attrName>
                                            </p:attrNameLst>
                                          </p:cBhvr>
                                          <p:to>
                                            <a:srgbClr val="FFFF00"/>
                                          </p:to>
                                        </p:animClr>
                                        <p:set>
                                          <p:cBhvr>
                                            <p:cTn id="46" dur="2500" autoRev="1" fill="remove"/>
                                            <p:tgtEl>
                                              <p:spTgt spid="34"/>
                                            </p:tgtEl>
                                            <p:attrNameLst>
                                              <p:attrName>fill.type</p:attrName>
                                            </p:attrNameLst>
                                          </p:cBhvr>
                                          <p:to>
                                            <p:strVal val="solid"/>
                                          </p:to>
                                        </p:set>
                                        <p:set>
                                          <p:cBhvr>
                                            <p:cTn id="47" dur="2500" autoRev="1" fill="remove"/>
                                            <p:tgtEl>
                                              <p:spTgt spid="34"/>
                                            </p:tgtEl>
                                            <p:attrNameLst>
                                              <p:attrName>fill.on</p:attrName>
                                            </p:attrNameLst>
                                          </p:cBhvr>
                                          <p:to>
                                            <p:strVal val="true"/>
                                          </p:to>
                                        </p:set>
                                      </p:childTnLst>
                                    </p:cTn>
                                  </p:par>
                                  <p:par>
                                    <p:cTn id="48" presetID="10" presetClass="exit" presetSubtype="0" fill="hold" grpId="1" nodeType="withEffect">
                                      <p:stCondLst>
                                        <p:cond delay="0"/>
                                      </p:stCondLst>
                                      <p:childTnLst>
                                        <p:animEffect transition="out" filter="fade">
                                          <p:cBhvr>
                                            <p:cTn id="49" dur="500"/>
                                            <p:tgtEl>
                                              <p:spTgt spid="22"/>
                                            </p:tgtEl>
                                          </p:cBhvr>
                                        </p:animEffect>
                                        <p:set>
                                          <p:cBhvr>
                                            <p:cTn id="50" dur="1" fill="hold">
                                              <p:stCondLst>
                                                <p:cond delay="499"/>
                                              </p:stCondLst>
                                            </p:cTn>
                                            <p:tgtEl>
                                              <p:spTgt spid="22"/>
                                            </p:tgtEl>
                                            <p:attrNameLst>
                                              <p:attrName>style.visibility</p:attrName>
                                            </p:attrNameLst>
                                          </p:cBhvr>
                                          <p:to>
                                            <p:strVal val="hidden"/>
                                          </p:to>
                                        </p:set>
                                      </p:childTnLst>
                                    </p:cTn>
                                  </p:par>
                                  <p:par>
                                    <p:cTn id="51" presetID="10" presetClass="exit" presetSubtype="0" fill="hold" grpId="1" nodeType="withEffect">
                                      <p:stCondLst>
                                        <p:cond delay="0"/>
                                      </p:stCondLst>
                                      <p:childTnLst>
                                        <p:animEffect transition="out" filter="fade">
                                          <p:cBhvr>
                                            <p:cTn id="52" dur="500"/>
                                            <p:tgtEl>
                                              <p:spTgt spid="26"/>
                                            </p:tgtEl>
                                          </p:cBhvr>
                                        </p:animEffect>
                                        <p:set>
                                          <p:cBhvr>
                                            <p:cTn id="53" dur="1" fill="hold">
                                              <p:stCondLst>
                                                <p:cond delay="499"/>
                                              </p:stCondLst>
                                            </p:cTn>
                                            <p:tgtEl>
                                              <p:spTgt spid="26"/>
                                            </p:tgtEl>
                                            <p:attrNameLst>
                                              <p:attrName>style.visibility</p:attrName>
                                            </p:attrNameLst>
                                          </p:cBhvr>
                                          <p:to>
                                            <p:strVal val="hidden"/>
                                          </p:to>
                                        </p:set>
                                      </p:childTnLst>
                                    </p:cTn>
                                  </p:par>
                                </p:childTnLst>
                              </p:cTn>
                            </p:par>
                          </p:childTnLst>
                        </p:cTn>
                      </p:par>
                      <p:par>
                        <p:cTn id="54" fill="hold">
                          <p:stCondLst>
                            <p:cond delay="indefinite"/>
                          </p:stCondLst>
                          <p:childTnLst>
                            <p:par>
                              <p:cTn id="55" fill="hold">
                                <p:stCondLst>
                                  <p:cond delay="0"/>
                                </p:stCondLst>
                                <p:childTnLst>
                                  <p:par>
                                    <p:cTn id="56" presetID="27" presetClass="emph" presetSubtype="0" repeatCount="indefinite" fill="remove" grpId="0" nodeType="clickEffect">
                                      <p:stCondLst>
                                        <p:cond delay="0"/>
                                      </p:stCondLst>
                                      <p:endCondLst>
                                        <p:cond evt="onNext" delay="0">
                                          <p:tgtEl>
                                            <p:sldTgt/>
                                          </p:tgtEl>
                                        </p:cond>
                                      </p:endCondLst>
                                      <p:childTnLst>
                                        <p:animClr clrSpc="rgb" dir="cw">
                                          <p:cBhvr override="childStyle">
                                            <p:cTn id="57" dur="2500" autoRev="1" fill="remove"/>
                                            <p:tgtEl>
                                              <p:spTgt spid="35"/>
                                            </p:tgtEl>
                                            <p:attrNameLst>
                                              <p:attrName>style.color</p:attrName>
                                            </p:attrNameLst>
                                          </p:cBhvr>
                                          <p:to>
                                            <a:srgbClr val="FFFF00"/>
                                          </p:to>
                                        </p:animClr>
                                        <p:animClr clrSpc="rgb" dir="cw">
                                          <p:cBhvr>
                                            <p:cTn id="58" dur="2500" autoRev="1" fill="remove"/>
                                            <p:tgtEl>
                                              <p:spTgt spid="35"/>
                                            </p:tgtEl>
                                            <p:attrNameLst>
                                              <p:attrName>fillcolor</p:attrName>
                                            </p:attrNameLst>
                                          </p:cBhvr>
                                          <p:to>
                                            <a:srgbClr val="FFFF00"/>
                                          </p:to>
                                        </p:animClr>
                                        <p:set>
                                          <p:cBhvr>
                                            <p:cTn id="59" dur="2500" autoRev="1" fill="remove"/>
                                            <p:tgtEl>
                                              <p:spTgt spid="35"/>
                                            </p:tgtEl>
                                            <p:attrNameLst>
                                              <p:attrName>fill.type</p:attrName>
                                            </p:attrNameLst>
                                          </p:cBhvr>
                                          <p:to>
                                            <p:strVal val="solid"/>
                                          </p:to>
                                        </p:set>
                                        <p:set>
                                          <p:cBhvr>
                                            <p:cTn id="60" dur="2500" autoRev="1" fill="remove"/>
                                            <p:tgtEl>
                                              <p:spTgt spid="35"/>
                                            </p:tgtEl>
                                            <p:attrNameLst>
                                              <p:attrName>fill.on</p:attrName>
                                            </p:attrNameLst>
                                          </p:cBhvr>
                                          <p:to>
                                            <p:strVal val="true"/>
                                          </p:to>
                                        </p:set>
                                      </p:childTnLst>
                                    </p:cTn>
                                  </p:par>
                                </p:childTnLst>
                              </p:cTn>
                            </p:par>
                          </p:childTnLst>
                        </p:cTn>
                      </p:par>
                      <p:par>
                        <p:cTn id="61" fill="hold">
                          <p:stCondLst>
                            <p:cond delay="indefinite"/>
                          </p:stCondLst>
                          <p:childTnLst>
                            <p:par>
                              <p:cTn id="62" fill="hold">
                                <p:stCondLst>
                                  <p:cond delay="0"/>
                                </p:stCondLst>
                                <p:childTnLst>
                                  <p:par>
                                    <p:cTn id="63" presetID="27" presetClass="emph" presetSubtype="0" repeatCount="indefinite" fill="remove" grpId="0" nodeType="clickEffect">
                                      <p:stCondLst>
                                        <p:cond delay="0"/>
                                      </p:stCondLst>
                                      <p:endCondLst>
                                        <p:cond evt="onNext" delay="0">
                                          <p:tgtEl>
                                            <p:sldTgt/>
                                          </p:tgtEl>
                                        </p:cond>
                                      </p:endCondLst>
                                      <p:childTnLst>
                                        <p:animClr clrSpc="rgb" dir="cw">
                                          <p:cBhvr override="childStyle">
                                            <p:cTn id="64" dur="2500" autoRev="1" fill="remove"/>
                                            <p:tgtEl>
                                              <p:spTgt spid="36"/>
                                            </p:tgtEl>
                                            <p:attrNameLst>
                                              <p:attrName>style.color</p:attrName>
                                            </p:attrNameLst>
                                          </p:cBhvr>
                                          <p:to>
                                            <a:srgbClr val="FFFF00"/>
                                          </p:to>
                                        </p:animClr>
                                        <p:animClr clrSpc="rgb" dir="cw">
                                          <p:cBhvr>
                                            <p:cTn id="65" dur="2500" autoRev="1" fill="remove"/>
                                            <p:tgtEl>
                                              <p:spTgt spid="36"/>
                                            </p:tgtEl>
                                            <p:attrNameLst>
                                              <p:attrName>fillcolor</p:attrName>
                                            </p:attrNameLst>
                                          </p:cBhvr>
                                          <p:to>
                                            <a:srgbClr val="FFFF00"/>
                                          </p:to>
                                        </p:animClr>
                                        <p:set>
                                          <p:cBhvr>
                                            <p:cTn id="66" dur="2500" autoRev="1" fill="remove"/>
                                            <p:tgtEl>
                                              <p:spTgt spid="36"/>
                                            </p:tgtEl>
                                            <p:attrNameLst>
                                              <p:attrName>fill.type</p:attrName>
                                            </p:attrNameLst>
                                          </p:cBhvr>
                                          <p:to>
                                            <p:strVal val="solid"/>
                                          </p:to>
                                        </p:set>
                                        <p:set>
                                          <p:cBhvr>
                                            <p:cTn id="67" dur="2500" autoRev="1" fill="remove"/>
                                            <p:tgtEl>
                                              <p:spTgt spid="36"/>
                                            </p:tgtEl>
                                            <p:attrNameLst>
                                              <p:attrName>fill.on</p:attrName>
                                            </p:attrNameLst>
                                          </p:cBhvr>
                                          <p:to>
                                            <p:strVal val="true"/>
                                          </p:to>
                                        </p:set>
                                      </p:childTnLst>
                                    </p:cTn>
                                  </p:par>
                                  <p:par>
                                    <p:cTn id="68" presetID="7" presetClass="emph" presetSubtype="2" fill="hold" nodeType="withEffect">
                                      <p:stCondLst>
                                        <p:cond delay="0"/>
                                      </p:stCondLst>
                                      <p:childTnLst>
                                        <p:animClr clrSpc="rgb" dir="cw">
                                          <p:cBhvr>
                                            <p:cTn id="69" dur="1000" fill="hold"/>
                                            <p:tgtEl>
                                              <p:spTgt spid="14"/>
                                            </p:tgtEl>
                                            <p:attrNameLst>
                                              <p:attrName>stroke.color</p:attrName>
                                            </p:attrNameLst>
                                          </p:cBhvr>
                                          <p:to>
                                            <a:srgbClr val="00B0F0"/>
                                          </p:to>
                                        </p:animClr>
                                        <p:set>
                                          <p:cBhvr>
                                            <p:cTn id="70" dur="1000" fill="hold"/>
                                            <p:tgtEl>
                                              <p:spTgt spid="14"/>
                                            </p:tgtEl>
                                            <p:attrNameLst>
                                              <p:attrName>stroke.on</p:attrName>
                                            </p:attrNameLst>
                                          </p:cBhvr>
                                          <p:to>
                                            <p:strVal val="true"/>
                                          </p:to>
                                        </p:set>
                                      </p:childTnLst>
                                    </p:cTn>
                                  </p:par>
                                </p:childTnLst>
                              </p:cTn>
                            </p:par>
                          </p:childTnLst>
                        </p:cTn>
                      </p:par>
                      <p:par>
                        <p:cTn id="71" fill="hold">
                          <p:stCondLst>
                            <p:cond delay="indefinite"/>
                          </p:stCondLst>
                          <p:childTnLst>
                            <p:par>
                              <p:cTn id="72" fill="hold">
                                <p:stCondLst>
                                  <p:cond delay="0"/>
                                </p:stCondLst>
                                <p:childTnLst>
                                  <p:par>
                                    <p:cTn id="73" presetID="27" presetClass="emph" presetSubtype="0" repeatCount="indefinite" fill="remove" grpId="0" nodeType="clickEffect">
                                      <p:stCondLst>
                                        <p:cond delay="0"/>
                                      </p:stCondLst>
                                      <p:endCondLst>
                                        <p:cond evt="onNext" delay="0">
                                          <p:tgtEl>
                                            <p:sldTgt/>
                                          </p:tgtEl>
                                        </p:cond>
                                      </p:endCondLst>
                                      <p:childTnLst>
                                        <p:animClr clrSpc="rgb" dir="cw">
                                          <p:cBhvr override="childStyle">
                                            <p:cTn id="74" dur="2500" autoRev="1" fill="remove"/>
                                            <p:tgtEl>
                                              <p:spTgt spid="37"/>
                                            </p:tgtEl>
                                            <p:attrNameLst>
                                              <p:attrName>style.color</p:attrName>
                                            </p:attrNameLst>
                                          </p:cBhvr>
                                          <p:to>
                                            <a:srgbClr val="FFFF00"/>
                                          </p:to>
                                        </p:animClr>
                                        <p:animClr clrSpc="rgb" dir="cw">
                                          <p:cBhvr>
                                            <p:cTn id="75" dur="2500" autoRev="1" fill="remove"/>
                                            <p:tgtEl>
                                              <p:spTgt spid="37"/>
                                            </p:tgtEl>
                                            <p:attrNameLst>
                                              <p:attrName>fillcolor</p:attrName>
                                            </p:attrNameLst>
                                          </p:cBhvr>
                                          <p:to>
                                            <a:srgbClr val="FFFF00"/>
                                          </p:to>
                                        </p:animClr>
                                        <p:set>
                                          <p:cBhvr>
                                            <p:cTn id="76" dur="2500" autoRev="1" fill="remove"/>
                                            <p:tgtEl>
                                              <p:spTgt spid="37"/>
                                            </p:tgtEl>
                                            <p:attrNameLst>
                                              <p:attrName>fill.type</p:attrName>
                                            </p:attrNameLst>
                                          </p:cBhvr>
                                          <p:to>
                                            <p:strVal val="solid"/>
                                          </p:to>
                                        </p:set>
                                        <p:set>
                                          <p:cBhvr>
                                            <p:cTn id="77" dur="2500" autoRev="1" fill="remove"/>
                                            <p:tgtEl>
                                              <p:spTgt spid="37"/>
                                            </p:tgtEl>
                                            <p:attrNameLst>
                                              <p:attrName>fill.on</p:attrName>
                                            </p:attrNameLst>
                                          </p:cBhvr>
                                          <p:to>
                                            <p:strVal val="true"/>
                                          </p:to>
                                        </p:set>
                                      </p:childTnLst>
                                    </p:cTn>
                                  </p:par>
                                  <p:par>
                                    <p:cTn id="78" presetID="7" presetClass="emph" presetSubtype="2" fill="hold" nodeType="withEffect">
                                      <p:stCondLst>
                                        <p:cond delay="0"/>
                                      </p:stCondLst>
                                      <p:childTnLst>
                                        <p:animClr clrSpc="rgb" dir="cw">
                                          <p:cBhvr>
                                            <p:cTn id="79" dur="1000" fill="hold"/>
                                            <p:tgtEl>
                                              <p:spTgt spid="8"/>
                                            </p:tgtEl>
                                            <p:attrNameLst>
                                              <p:attrName>stroke.color</p:attrName>
                                            </p:attrNameLst>
                                          </p:cBhvr>
                                          <p:to>
                                            <a:srgbClr val="FFC000"/>
                                          </p:to>
                                        </p:animClr>
                                        <p:set>
                                          <p:cBhvr>
                                            <p:cTn id="80" dur="1000" fill="hold"/>
                                            <p:tgtEl>
                                              <p:spTgt spid="8"/>
                                            </p:tgtEl>
                                            <p:attrNameLst>
                                              <p:attrName>stroke.on</p:attrName>
                                            </p:attrNameLst>
                                          </p:cBhvr>
                                          <p:to>
                                            <p:strVal val="true"/>
                                          </p:to>
                                        </p:set>
                                      </p:childTnLst>
                                    </p:cTn>
                                  </p:par>
                                </p:childTnLst>
                              </p:cTn>
                            </p:par>
                          </p:childTnLst>
                        </p:cTn>
                      </p:par>
                      <p:par>
                        <p:cTn id="81" fill="hold">
                          <p:stCondLst>
                            <p:cond delay="indefinite"/>
                          </p:stCondLst>
                          <p:childTnLst>
                            <p:par>
                              <p:cTn id="82" fill="hold">
                                <p:stCondLst>
                                  <p:cond delay="0"/>
                                </p:stCondLst>
                                <p:childTnLst>
                                  <p:par>
                                    <p:cTn id="83" presetID="27" presetClass="emph" presetSubtype="0" repeatCount="indefinite" fill="remove" grpId="0" nodeType="clickEffect">
                                      <p:stCondLst>
                                        <p:cond delay="0"/>
                                      </p:stCondLst>
                                      <p:endCondLst>
                                        <p:cond evt="onNext" delay="0">
                                          <p:tgtEl>
                                            <p:sldTgt/>
                                          </p:tgtEl>
                                        </p:cond>
                                      </p:endCondLst>
                                      <p:childTnLst>
                                        <p:animClr clrSpc="rgb" dir="cw">
                                          <p:cBhvr override="childStyle">
                                            <p:cTn id="84" dur="2500" autoRev="1" fill="remove"/>
                                            <p:tgtEl>
                                              <p:spTgt spid="39"/>
                                            </p:tgtEl>
                                            <p:attrNameLst>
                                              <p:attrName>style.color</p:attrName>
                                            </p:attrNameLst>
                                          </p:cBhvr>
                                          <p:to>
                                            <a:srgbClr val="FFFF00"/>
                                          </p:to>
                                        </p:animClr>
                                        <p:animClr clrSpc="rgb" dir="cw">
                                          <p:cBhvr>
                                            <p:cTn id="85" dur="2500" autoRev="1" fill="remove"/>
                                            <p:tgtEl>
                                              <p:spTgt spid="39"/>
                                            </p:tgtEl>
                                            <p:attrNameLst>
                                              <p:attrName>fillcolor</p:attrName>
                                            </p:attrNameLst>
                                          </p:cBhvr>
                                          <p:to>
                                            <a:srgbClr val="FFFF00"/>
                                          </p:to>
                                        </p:animClr>
                                        <p:set>
                                          <p:cBhvr>
                                            <p:cTn id="86" dur="2500" autoRev="1" fill="remove"/>
                                            <p:tgtEl>
                                              <p:spTgt spid="39"/>
                                            </p:tgtEl>
                                            <p:attrNameLst>
                                              <p:attrName>fill.type</p:attrName>
                                            </p:attrNameLst>
                                          </p:cBhvr>
                                          <p:to>
                                            <p:strVal val="solid"/>
                                          </p:to>
                                        </p:set>
                                        <p:set>
                                          <p:cBhvr>
                                            <p:cTn id="87" dur="2500" autoRev="1" fill="remove"/>
                                            <p:tgtEl>
                                              <p:spTgt spid="39"/>
                                            </p:tgtEl>
                                            <p:attrNameLst>
                                              <p:attrName>fill.on</p:attrName>
                                            </p:attrNameLst>
                                          </p:cBhvr>
                                          <p:to>
                                            <p:strVal val="true"/>
                                          </p:to>
                                        </p:set>
                                      </p:childTnLst>
                                    </p:cTn>
                                  </p:par>
                                </p:childTnLst>
                              </p:cTn>
                            </p:par>
                          </p:childTnLst>
                        </p:cTn>
                      </p:par>
                      <p:par>
                        <p:cTn id="88" fill="hold">
                          <p:stCondLst>
                            <p:cond delay="indefinite"/>
                          </p:stCondLst>
                          <p:childTnLst>
                            <p:par>
                              <p:cTn id="89" fill="hold">
                                <p:stCondLst>
                                  <p:cond delay="0"/>
                                </p:stCondLst>
                                <p:childTnLst>
                                  <p:par>
                                    <p:cTn id="90" presetID="27" presetClass="emph" presetSubtype="0" repeatCount="indefinite" fill="remove" grpId="0" nodeType="clickEffect">
                                      <p:stCondLst>
                                        <p:cond delay="0"/>
                                      </p:stCondLst>
                                      <p:endCondLst>
                                        <p:cond evt="onNext" delay="0">
                                          <p:tgtEl>
                                            <p:sldTgt/>
                                          </p:tgtEl>
                                        </p:cond>
                                      </p:endCondLst>
                                      <p:childTnLst>
                                        <p:animClr clrSpc="rgb" dir="cw">
                                          <p:cBhvr override="childStyle">
                                            <p:cTn id="91" dur="2500" autoRev="1" fill="remove"/>
                                            <p:tgtEl>
                                              <p:spTgt spid="40"/>
                                            </p:tgtEl>
                                            <p:attrNameLst>
                                              <p:attrName>style.color</p:attrName>
                                            </p:attrNameLst>
                                          </p:cBhvr>
                                          <p:to>
                                            <a:srgbClr val="FFFF00"/>
                                          </p:to>
                                        </p:animClr>
                                        <p:animClr clrSpc="rgb" dir="cw">
                                          <p:cBhvr>
                                            <p:cTn id="92" dur="2500" autoRev="1" fill="remove"/>
                                            <p:tgtEl>
                                              <p:spTgt spid="40"/>
                                            </p:tgtEl>
                                            <p:attrNameLst>
                                              <p:attrName>fillcolor</p:attrName>
                                            </p:attrNameLst>
                                          </p:cBhvr>
                                          <p:to>
                                            <a:srgbClr val="FFFF00"/>
                                          </p:to>
                                        </p:animClr>
                                        <p:set>
                                          <p:cBhvr>
                                            <p:cTn id="93" dur="2500" autoRev="1" fill="remove"/>
                                            <p:tgtEl>
                                              <p:spTgt spid="40"/>
                                            </p:tgtEl>
                                            <p:attrNameLst>
                                              <p:attrName>fill.type</p:attrName>
                                            </p:attrNameLst>
                                          </p:cBhvr>
                                          <p:to>
                                            <p:strVal val="solid"/>
                                          </p:to>
                                        </p:set>
                                        <p:set>
                                          <p:cBhvr>
                                            <p:cTn id="94" dur="2500" autoRev="1" fill="remove"/>
                                            <p:tgtEl>
                                              <p:spTgt spid="40"/>
                                            </p:tgtEl>
                                            <p:attrNameLst>
                                              <p:attrName>fill.on</p:attrName>
                                            </p:attrNameLst>
                                          </p:cBhvr>
                                          <p:to>
                                            <p:strVal val="true"/>
                                          </p:to>
                                        </p:set>
                                      </p:childTnLst>
                                    </p:cTn>
                                  </p:par>
                                  <p:par>
                                    <p:cTn id="95" presetID="10" presetClass="entr" presetSubtype="0" fill="hold" grpId="0" nodeType="withEffect">
                                      <p:stCondLst>
                                        <p:cond delay="0"/>
                                      </p:stCondLst>
                                      <p:childTnLst>
                                        <p:set>
                                          <p:cBhvr>
                                            <p:cTn id="96" dur="1" fill="hold">
                                              <p:stCondLst>
                                                <p:cond delay="0"/>
                                              </p:stCondLst>
                                            </p:cTn>
                                            <p:tgtEl>
                                              <p:spTgt spid="41"/>
                                            </p:tgtEl>
                                            <p:attrNameLst>
                                              <p:attrName>style.visibility</p:attrName>
                                            </p:attrNameLst>
                                          </p:cBhvr>
                                          <p:to>
                                            <p:strVal val="visible"/>
                                          </p:to>
                                        </p:set>
                                        <p:animEffect transition="in" filter="fade">
                                          <p:cBhvr>
                                            <p:cTn id="97" dur="1000"/>
                                            <p:tgtEl>
                                              <p:spTgt spid="41"/>
                                            </p:tgtEl>
                                          </p:cBhvr>
                                        </p:animEffect>
                                      </p:childTnLst>
                                    </p:cTn>
                                  </p:par>
                                  <p:par>
                                    <p:cTn id="98" presetID="10" presetClass="entr" presetSubtype="0" fill="hold" grpId="0" nodeType="withEffect">
                                      <p:stCondLst>
                                        <p:cond delay="0"/>
                                      </p:stCondLst>
                                      <p:childTnLst>
                                        <p:set>
                                          <p:cBhvr>
                                            <p:cTn id="99" dur="1" fill="hold">
                                              <p:stCondLst>
                                                <p:cond delay="0"/>
                                              </p:stCondLst>
                                            </p:cTn>
                                            <p:tgtEl>
                                              <p:spTgt spid="42"/>
                                            </p:tgtEl>
                                            <p:attrNameLst>
                                              <p:attrName>style.visibility</p:attrName>
                                            </p:attrNameLst>
                                          </p:cBhvr>
                                          <p:to>
                                            <p:strVal val="visible"/>
                                          </p:to>
                                        </p:set>
                                        <p:animEffect transition="in" filter="fade">
                                          <p:cBhvr>
                                            <p:cTn id="100" dur="1000"/>
                                            <p:tgtEl>
                                              <p:spTgt spid="42"/>
                                            </p:tgtEl>
                                          </p:cBhvr>
                                        </p:animEffect>
                                      </p:childTnLst>
                                    </p:cTn>
                                  </p:par>
                                </p:childTnLst>
                              </p:cTn>
                            </p:par>
                          </p:childTnLst>
                        </p:cTn>
                      </p:par>
                      <p:par>
                        <p:cTn id="101" fill="hold">
                          <p:stCondLst>
                            <p:cond delay="indefinite"/>
                          </p:stCondLst>
                          <p:childTnLst>
                            <p:par>
                              <p:cTn id="102" fill="hold">
                                <p:stCondLst>
                                  <p:cond delay="0"/>
                                </p:stCondLst>
                                <p:childTnLst>
                                  <p:par>
                                    <p:cTn id="103" presetID="27" presetClass="emph" presetSubtype="0" repeatCount="indefinite" fill="remove" grpId="1" nodeType="clickEffect">
                                      <p:stCondLst>
                                        <p:cond delay="0"/>
                                      </p:stCondLst>
                                      <p:endCondLst>
                                        <p:cond evt="onNext" delay="0">
                                          <p:tgtEl>
                                            <p:sldTgt/>
                                          </p:tgtEl>
                                        </p:cond>
                                      </p:endCondLst>
                                      <p:childTnLst>
                                        <p:animClr clrSpc="rgb" dir="cw">
                                          <p:cBhvr override="childStyle">
                                            <p:cTn id="104" dur="2500" autoRev="1" fill="remove"/>
                                            <p:tgtEl>
                                              <p:spTgt spid="33"/>
                                            </p:tgtEl>
                                            <p:attrNameLst>
                                              <p:attrName>style.color</p:attrName>
                                            </p:attrNameLst>
                                          </p:cBhvr>
                                          <p:to>
                                            <a:srgbClr val="FFFF00"/>
                                          </p:to>
                                        </p:animClr>
                                        <p:animClr clrSpc="rgb" dir="cw">
                                          <p:cBhvr>
                                            <p:cTn id="105" dur="2500" autoRev="1" fill="remove"/>
                                            <p:tgtEl>
                                              <p:spTgt spid="33"/>
                                            </p:tgtEl>
                                            <p:attrNameLst>
                                              <p:attrName>fillcolor</p:attrName>
                                            </p:attrNameLst>
                                          </p:cBhvr>
                                          <p:to>
                                            <a:srgbClr val="FFFF00"/>
                                          </p:to>
                                        </p:animClr>
                                        <p:set>
                                          <p:cBhvr>
                                            <p:cTn id="106" dur="2500" autoRev="1" fill="remove"/>
                                            <p:tgtEl>
                                              <p:spTgt spid="33"/>
                                            </p:tgtEl>
                                            <p:attrNameLst>
                                              <p:attrName>fill.type</p:attrName>
                                            </p:attrNameLst>
                                          </p:cBhvr>
                                          <p:to>
                                            <p:strVal val="solid"/>
                                          </p:to>
                                        </p:set>
                                        <p:set>
                                          <p:cBhvr>
                                            <p:cTn id="107" dur="2500" autoRev="1" fill="remove"/>
                                            <p:tgtEl>
                                              <p:spTgt spid="33"/>
                                            </p:tgtEl>
                                            <p:attrNameLst>
                                              <p:attrName>fill.on</p:attrName>
                                            </p:attrNameLst>
                                          </p:cBhvr>
                                          <p:to>
                                            <p:strVal val="true"/>
                                          </p:to>
                                        </p:set>
                                      </p:childTnLst>
                                    </p:cTn>
                                  </p:par>
                                </p:childTnLst>
                              </p:cTn>
                            </p:par>
                          </p:childTnLst>
                        </p:cTn>
                      </p:par>
                      <p:par>
                        <p:cTn id="108" fill="hold">
                          <p:stCondLst>
                            <p:cond delay="indefinite"/>
                          </p:stCondLst>
                          <p:childTnLst>
                            <p:par>
                              <p:cTn id="109" fill="hold">
                                <p:stCondLst>
                                  <p:cond delay="0"/>
                                </p:stCondLst>
                                <p:childTnLst>
                                  <p:par>
                                    <p:cTn id="110" presetID="27" presetClass="emph" presetSubtype="0" repeatCount="indefinite" fill="remove" grpId="1" nodeType="clickEffect">
                                      <p:stCondLst>
                                        <p:cond delay="0"/>
                                      </p:stCondLst>
                                      <p:endCondLst>
                                        <p:cond evt="onNext" delay="0">
                                          <p:tgtEl>
                                            <p:sldTgt/>
                                          </p:tgtEl>
                                        </p:cond>
                                      </p:endCondLst>
                                      <p:childTnLst>
                                        <p:animClr clrSpc="rgb" dir="cw">
                                          <p:cBhvr override="childStyle">
                                            <p:cTn id="111" dur="2500" autoRev="1" fill="remove"/>
                                            <p:tgtEl>
                                              <p:spTgt spid="34"/>
                                            </p:tgtEl>
                                            <p:attrNameLst>
                                              <p:attrName>style.color</p:attrName>
                                            </p:attrNameLst>
                                          </p:cBhvr>
                                          <p:to>
                                            <a:srgbClr val="FFFF00"/>
                                          </p:to>
                                        </p:animClr>
                                        <p:animClr clrSpc="rgb" dir="cw">
                                          <p:cBhvr>
                                            <p:cTn id="112" dur="2500" autoRev="1" fill="remove"/>
                                            <p:tgtEl>
                                              <p:spTgt spid="34"/>
                                            </p:tgtEl>
                                            <p:attrNameLst>
                                              <p:attrName>fillcolor</p:attrName>
                                            </p:attrNameLst>
                                          </p:cBhvr>
                                          <p:to>
                                            <a:srgbClr val="FFFF00"/>
                                          </p:to>
                                        </p:animClr>
                                        <p:set>
                                          <p:cBhvr>
                                            <p:cTn id="113" dur="2500" autoRev="1" fill="remove"/>
                                            <p:tgtEl>
                                              <p:spTgt spid="34"/>
                                            </p:tgtEl>
                                            <p:attrNameLst>
                                              <p:attrName>fill.type</p:attrName>
                                            </p:attrNameLst>
                                          </p:cBhvr>
                                          <p:to>
                                            <p:strVal val="solid"/>
                                          </p:to>
                                        </p:set>
                                        <p:set>
                                          <p:cBhvr>
                                            <p:cTn id="114" dur="2500" autoRev="1" fill="remove"/>
                                            <p:tgtEl>
                                              <p:spTgt spid="34"/>
                                            </p:tgtEl>
                                            <p:attrNameLst>
                                              <p:attrName>fill.on</p:attrName>
                                            </p:attrNameLst>
                                          </p:cBhvr>
                                          <p:to>
                                            <p:strVal val="true"/>
                                          </p:to>
                                        </p:set>
                                      </p:childTnLst>
                                    </p:cTn>
                                  </p:par>
                                  <p:par>
                                    <p:cTn id="115" presetID="27" presetClass="emph" presetSubtype="0" repeatCount="indefinite" fill="remove" grpId="0" nodeType="withEffect">
                                      <p:stCondLst>
                                        <p:cond delay="0"/>
                                      </p:stCondLst>
                                      <p:endCondLst>
                                        <p:cond evt="onNext" delay="0">
                                          <p:tgtEl>
                                            <p:sldTgt/>
                                          </p:tgtEl>
                                        </p:cond>
                                      </p:endCondLst>
                                      <p:childTnLst>
                                        <p:animClr clrSpc="rgb" dir="cw">
                                          <p:cBhvr override="childStyle">
                                            <p:cTn id="116" dur="1500" autoRev="1" fill="remove"/>
                                            <p:tgtEl>
                                              <p:spTgt spid="4"/>
                                            </p:tgtEl>
                                            <p:attrNameLst>
                                              <p:attrName>style.color</p:attrName>
                                            </p:attrNameLst>
                                          </p:cBhvr>
                                          <p:to>
                                            <a:srgbClr val="ED7D31"/>
                                          </p:to>
                                        </p:animClr>
                                        <p:animClr clrSpc="rgb" dir="cw">
                                          <p:cBhvr>
                                            <p:cTn id="117" dur="1500" autoRev="1" fill="remove"/>
                                            <p:tgtEl>
                                              <p:spTgt spid="4"/>
                                            </p:tgtEl>
                                            <p:attrNameLst>
                                              <p:attrName>fillcolor</p:attrName>
                                            </p:attrNameLst>
                                          </p:cBhvr>
                                          <p:to>
                                            <a:srgbClr val="ED7D31"/>
                                          </p:to>
                                        </p:animClr>
                                        <p:set>
                                          <p:cBhvr>
                                            <p:cTn id="118" dur="1500" autoRev="1" fill="remove"/>
                                            <p:tgtEl>
                                              <p:spTgt spid="4"/>
                                            </p:tgtEl>
                                            <p:attrNameLst>
                                              <p:attrName>fill.type</p:attrName>
                                            </p:attrNameLst>
                                          </p:cBhvr>
                                          <p:to>
                                            <p:strVal val="solid"/>
                                          </p:to>
                                        </p:set>
                                        <p:set>
                                          <p:cBhvr>
                                            <p:cTn id="119" dur="1500" autoRev="1" fill="remove"/>
                                            <p:tgtEl>
                                              <p:spTgt spid="4"/>
                                            </p:tgtEl>
                                            <p:attrNameLst>
                                              <p:attrName>fill.on</p:attrName>
                                            </p:attrNameLst>
                                          </p:cBhvr>
                                          <p:to>
                                            <p:strVal val="true"/>
                                          </p:to>
                                        </p:set>
                                      </p:childTnLst>
                                    </p:cTn>
                                  </p:par>
                                  <p:par>
                                    <p:cTn id="120" presetID="10" presetClass="exit" presetSubtype="0" fill="hold" grpId="1" nodeType="withEffect">
                                      <p:stCondLst>
                                        <p:cond delay="0"/>
                                      </p:stCondLst>
                                      <p:childTnLst>
                                        <p:animEffect transition="out" filter="fade">
                                          <p:cBhvr>
                                            <p:cTn id="121" dur="500"/>
                                            <p:tgtEl>
                                              <p:spTgt spid="41"/>
                                            </p:tgtEl>
                                          </p:cBhvr>
                                        </p:animEffect>
                                        <p:set>
                                          <p:cBhvr>
                                            <p:cTn id="122" dur="1" fill="hold">
                                              <p:stCondLst>
                                                <p:cond delay="499"/>
                                              </p:stCondLst>
                                            </p:cTn>
                                            <p:tgtEl>
                                              <p:spTgt spid="41"/>
                                            </p:tgtEl>
                                            <p:attrNameLst>
                                              <p:attrName>style.visibility</p:attrName>
                                            </p:attrNameLst>
                                          </p:cBhvr>
                                          <p:to>
                                            <p:strVal val="hidden"/>
                                          </p:to>
                                        </p:set>
                                      </p:childTnLst>
                                    </p:cTn>
                                  </p:par>
                                  <p:par>
                                    <p:cTn id="123" presetID="10" presetClass="exit" presetSubtype="0" fill="hold" grpId="1" nodeType="withEffect">
                                      <p:stCondLst>
                                        <p:cond delay="0"/>
                                      </p:stCondLst>
                                      <p:childTnLst>
                                        <p:animEffect transition="out" filter="fade">
                                          <p:cBhvr>
                                            <p:cTn id="124" dur="500"/>
                                            <p:tgtEl>
                                              <p:spTgt spid="42"/>
                                            </p:tgtEl>
                                          </p:cBhvr>
                                        </p:animEffect>
                                        <p:set>
                                          <p:cBhvr>
                                            <p:cTn id="125" dur="1" fill="hold">
                                              <p:stCondLst>
                                                <p:cond delay="499"/>
                                              </p:stCondLst>
                                            </p:cTn>
                                            <p:tgtEl>
                                              <p:spTgt spid="42"/>
                                            </p:tgtEl>
                                            <p:attrNameLst>
                                              <p:attrName>style.visibility</p:attrName>
                                            </p:attrNameLst>
                                          </p:cBhvr>
                                          <p:to>
                                            <p:strVal val="hidden"/>
                                          </p:to>
                                        </p:set>
                                      </p:childTnLst>
                                    </p:cTn>
                                  </p:par>
                                </p:childTnLst>
                              </p:cTn>
                            </p:par>
                          </p:childTnLst>
                        </p:cTn>
                      </p:par>
                      <p:par>
                        <p:cTn id="126" fill="hold">
                          <p:stCondLst>
                            <p:cond delay="indefinite"/>
                          </p:stCondLst>
                          <p:childTnLst>
                            <p:par>
                              <p:cTn id="127" fill="hold">
                                <p:stCondLst>
                                  <p:cond delay="0"/>
                                </p:stCondLst>
                                <p:childTnLst>
                                  <p:par>
                                    <p:cTn id="128" presetID="27" presetClass="emph" presetSubtype="0" repeatCount="indefinite" fill="remove" grpId="1" nodeType="clickEffect">
                                      <p:stCondLst>
                                        <p:cond delay="0"/>
                                      </p:stCondLst>
                                      <p:endCondLst>
                                        <p:cond evt="onNext" delay="0">
                                          <p:tgtEl>
                                            <p:sldTgt/>
                                          </p:tgtEl>
                                        </p:cond>
                                      </p:endCondLst>
                                      <p:childTnLst>
                                        <p:animClr clrSpc="rgb" dir="cw">
                                          <p:cBhvr override="childStyle">
                                            <p:cTn id="129" dur="2500" autoRev="1" fill="remove"/>
                                            <p:tgtEl>
                                              <p:spTgt spid="35"/>
                                            </p:tgtEl>
                                            <p:attrNameLst>
                                              <p:attrName>style.color</p:attrName>
                                            </p:attrNameLst>
                                          </p:cBhvr>
                                          <p:to>
                                            <a:srgbClr val="FFFF00"/>
                                          </p:to>
                                        </p:animClr>
                                        <p:animClr clrSpc="rgb" dir="cw">
                                          <p:cBhvr>
                                            <p:cTn id="130" dur="2500" autoRev="1" fill="remove"/>
                                            <p:tgtEl>
                                              <p:spTgt spid="35"/>
                                            </p:tgtEl>
                                            <p:attrNameLst>
                                              <p:attrName>fillcolor</p:attrName>
                                            </p:attrNameLst>
                                          </p:cBhvr>
                                          <p:to>
                                            <a:srgbClr val="FFFF00"/>
                                          </p:to>
                                        </p:animClr>
                                        <p:set>
                                          <p:cBhvr>
                                            <p:cTn id="131" dur="2500" autoRev="1" fill="remove"/>
                                            <p:tgtEl>
                                              <p:spTgt spid="35"/>
                                            </p:tgtEl>
                                            <p:attrNameLst>
                                              <p:attrName>fill.type</p:attrName>
                                            </p:attrNameLst>
                                          </p:cBhvr>
                                          <p:to>
                                            <p:strVal val="solid"/>
                                          </p:to>
                                        </p:set>
                                        <p:set>
                                          <p:cBhvr>
                                            <p:cTn id="132" dur="2500" autoRev="1" fill="remove"/>
                                            <p:tgtEl>
                                              <p:spTgt spid="35"/>
                                            </p:tgtEl>
                                            <p:attrNameLst>
                                              <p:attrName>fill.on</p:attrName>
                                            </p:attrNameLst>
                                          </p:cBhvr>
                                          <p:to>
                                            <p:strVal val="true"/>
                                          </p:to>
                                        </p:set>
                                      </p:childTnLst>
                                    </p:cTn>
                                  </p:par>
                                </p:childTnLst>
                              </p:cTn>
                            </p:par>
                          </p:childTnLst>
                        </p:cTn>
                      </p:par>
                      <p:par>
                        <p:cTn id="133" fill="hold">
                          <p:stCondLst>
                            <p:cond delay="indefinite"/>
                          </p:stCondLst>
                          <p:childTnLst>
                            <p:par>
                              <p:cTn id="134" fill="hold">
                                <p:stCondLst>
                                  <p:cond delay="0"/>
                                </p:stCondLst>
                                <p:childTnLst>
                                  <p:par>
                                    <p:cTn id="135" presetID="27" presetClass="emph" presetSubtype="0" repeatCount="indefinite" fill="remove" grpId="1" nodeType="clickEffect">
                                      <p:stCondLst>
                                        <p:cond delay="0"/>
                                      </p:stCondLst>
                                      <p:endCondLst>
                                        <p:cond evt="onNext" delay="0">
                                          <p:tgtEl>
                                            <p:sldTgt/>
                                          </p:tgtEl>
                                        </p:cond>
                                      </p:endCondLst>
                                      <p:childTnLst>
                                        <p:animClr clrSpc="rgb" dir="cw">
                                          <p:cBhvr override="childStyle">
                                            <p:cTn id="136" dur="2500" autoRev="1" fill="remove"/>
                                            <p:tgtEl>
                                              <p:spTgt spid="36"/>
                                            </p:tgtEl>
                                            <p:attrNameLst>
                                              <p:attrName>style.color</p:attrName>
                                            </p:attrNameLst>
                                          </p:cBhvr>
                                          <p:to>
                                            <a:srgbClr val="FFFF00"/>
                                          </p:to>
                                        </p:animClr>
                                        <p:animClr clrSpc="rgb" dir="cw">
                                          <p:cBhvr>
                                            <p:cTn id="137" dur="2500" autoRev="1" fill="remove"/>
                                            <p:tgtEl>
                                              <p:spTgt spid="36"/>
                                            </p:tgtEl>
                                            <p:attrNameLst>
                                              <p:attrName>fillcolor</p:attrName>
                                            </p:attrNameLst>
                                          </p:cBhvr>
                                          <p:to>
                                            <a:srgbClr val="FFFF00"/>
                                          </p:to>
                                        </p:animClr>
                                        <p:set>
                                          <p:cBhvr>
                                            <p:cTn id="138" dur="2500" autoRev="1" fill="remove"/>
                                            <p:tgtEl>
                                              <p:spTgt spid="36"/>
                                            </p:tgtEl>
                                            <p:attrNameLst>
                                              <p:attrName>fill.type</p:attrName>
                                            </p:attrNameLst>
                                          </p:cBhvr>
                                          <p:to>
                                            <p:strVal val="solid"/>
                                          </p:to>
                                        </p:set>
                                        <p:set>
                                          <p:cBhvr>
                                            <p:cTn id="139" dur="2500" autoRev="1" fill="remove"/>
                                            <p:tgtEl>
                                              <p:spTgt spid="36"/>
                                            </p:tgtEl>
                                            <p:attrNameLst>
                                              <p:attrName>fill.on</p:attrName>
                                            </p:attrNameLst>
                                          </p:cBhvr>
                                          <p:to>
                                            <p:strVal val="true"/>
                                          </p:to>
                                        </p:set>
                                      </p:childTnLst>
                                    </p:cTn>
                                  </p:par>
                                  <p:par>
                                    <p:cTn id="140" presetID="7" presetClass="emph" presetSubtype="2" fill="hold" nodeType="withEffect">
                                      <p:stCondLst>
                                        <p:cond delay="0"/>
                                      </p:stCondLst>
                                      <p:childTnLst>
                                        <p:animClr clrSpc="rgb" dir="cw">
                                          <p:cBhvr>
                                            <p:cTn id="141" dur="1500" fill="hold"/>
                                            <p:tgtEl>
                                              <p:spTgt spid="4"/>
                                            </p:tgtEl>
                                            <p:attrNameLst>
                                              <p:attrName>stroke.color</p:attrName>
                                            </p:attrNameLst>
                                          </p:cBhvr>
                                          <p:to>
                                            <a:srgbClr val="00B0F0"/>
                                          </p:to>
                                        </p:animClr>
                                        <p:set>
                                          <p:cBhvr>
                                            <p:cTn id="142" dur="1500" fill="hold"/>
                                            <p:tgtEl>
                                              <p:spTgt spid="4"/>
                                            </p:tgtEl>
                                            <p:attrNameLst>
                                              <p:attrName>stroke.on</p:attrName>
                                            </p:attrNameLst>
                                          </p:cBhvr>
                                          <p:to>
                                            <p:strVal val="true"/>
                                          </p:to>
                                        </p:set>
                                      </p:childTnLst>
                                    </p:cTn>
                                  </p:par>
                                </p:childTnLst>
                              </p:cTn>
                            </p:par>
                          </p:childTnLst>
                        </p:cTn>
                      </p:par>
                      <p:par>
                        <p:cTn id="143" fill="hold">
                          <p:stCondLst>
                            <p:cond delay="indefinite"/>
                          </p:stCondLst>
                          <p:childTnLst>
                            <p:par>
                              <p:cTn id="144" fill="hold">
                                <p:stCondLst>
                                  <p:cond delay="0"/>
                                </p:stCondLst>
                                <p:childTnLst>
                                  <p:par>
                                    <p:cTn id="145" presetID="27" presetClass="emph" presetSubtype="0" repeatCount="indefinite" fill="remove" grpId="1" nodeType="clickEffect">
                                      <p:stCondLst>
                                        <p:cond delay="0"/>
                                      </p:stCondLst>
                                      <p:endCondLst>
                                        <p:cond evt="onNext" delay="0">
                                          <p:tgtEl>
                                            <p:sldTgt/>
                                          </p:tgtEl>
                                        </p:cond>
                                      </p:endCondLst>
                                      <p:childTnLst>
                                        <p:animClr clrSpc="rgb" dir="cw">
                                          <p:cBhvr override="childStyle">
                                            <p:cTn id="146" dur="2500" autoRev="1" fill="remove"/>
                                            <p:tgtEl>
                                              <p:spTgt spid="37"/>
                                            </p:tgtEl>
                                            <p:attrNameLst>
                                              <p:attrName>style.color</p:attrName>
                                            </p:attrNameLst>
                                          </p:cBhvr>
                                          <p:to>
                                            <a:srgbClr val="FFFF00"/>
                                          </p:to>
                                        </p:animClr>
                                        <p:animClr clrSpc="rgb" dir="cw">
                                          <p:cBhvr>
                                            <p:cTn id="147" dur="2500" autoRev="1" fill="remove"/>
                                            <p:tgtEl>
                                              <p:spTgt spid="37"/>
                                            </p:tgtEl>
                                            <p:attrNameLst>
                                              <p:attrName>fillcolor</p:attrName>
                                            </p:attrNameLst>
                                          </p:cBhvr>
                                          <p:to>
                                            <a:srgbClr val="FFFF00"/>
                                          </p:to>
                                        </p:animClr>
                                        <p:set>
                                          <p:cBhvr>
                                            <p:cTn id="148" dur="2500" autoRev="1" fill="remove"/>
                                            <p:tgtEl>
                                              <p:spTgt spid="37"/>
                                            </p:tgtEl>
                                            <p:attrNameLst>
                                              <p:attrName>fill.type</p:attrName>
                                            </p:attrNameLst>
                                          </p:cBhvr>
                                          <p:to>
                                            <p:strVal val="solid"/>
                                          </p:to>
                                        </p:set>
                                        <p:set>
                                          <p:cBhvr>
                                            <p:cTn id="149" dur="2500" autoRev="1" fill="remove"/>
                                            <p:tgtEl>
                                              <p:spTgt spid="37"/>
                                            </p:tgtEl>
                                            <p:attrNameLst>
                                              <p:attrName>fill.on</p:attrName>
                                            </p:attrNameLst>
                                          </p:cBhvr>
                                          <p:to>
                                            <p:strVal val="true"/>
                                          </p:to>
                                        </p:set>
                                      </p:childTnLst>
                                    </p:cTn>
                                  </p:par>
                                  <p:par>
                                    <p:cTn id="150" presetID="7" presetClass="emph" presetSubtype="2" fill="hold" nodeType="withEffect">
                                      <p:stCondLst>
                                        <p:cond delay="0"/>
                                      </p:stCondLst>
                                      <p:childTnLst>
                                        <p:animClr clrSpc="rgb" dir="cw">
                                          <p:cBhvr>
                                            <p:cTn id="151" dur="1000" fill="hold"/>
                                            <p:tgtEl>
                                              <p:spTgt spid="10"/>
                                            </p:tgtEl>
                                            <p:attrNameLst>
                                              <p:attrName>stroke.color</p:attrName>
                                            </p:attrNameLst>
                                          </p:cBhvr>
                                          <p:to>
                                            <a:srgbClr val="FFC000"/>
                                          </p:to>
                                        </p:animClr>
                                        <p:set>
                                          <p:cBhvr>
                                            <p:cTn id="152" dur="1000" fill="hold"/>
                                            <p:tgtEl>
                                              <p:spTgt spid="10"/>
                                            </p:tgtEl>
                                            <p:attrNameLst>
                                              <p:attrName>stroke.on</p:attrName>
                                            </p:attrNameLst>
                                          </p:cBhvr>
                                          <p:to>
                                            <p:strVal val="true"/>
                                          </p:to>
                                        </p:set>
                                      </p:childTnLst>
                                    </p:cTn>
                                  </p:par>
                                </p:childTnLst>
                              </p:cTn>
                            </p:par>
                          </p:childTnLst>
                        </p:cTn>
                      </p:par>
                      <p:par>
                        <p:cTn id="153" fill="hold">
                          <p:stCondLst>
                            <p:cond delay="indefinite"/>
                          </p:stCondLst>
                          <p:childTnLst>
                            <p:par>
                              <p:cTn id="154" fill="hold">
                                <p:stCondLst>
                                  <p:cond delay="0"/>
                                </p:stCondLst>
                                <p:childTnLst>
                                  <p:par>
                                    <p:cTn id="155" presetID="27" presetClass="emph" presetSubtype="0" repeatCount="indefinite" fill="remove" grpId="1" nodeType="clickEffect">
                                      <p:stCondLst>
                                        <p:cond delay="0"/>
                                      </p:stCondLst>
                                      <p:endCondLst>
                                        <p:cond evt="onNext" delay="0">
                                          <p:tgtEl>
                                            <p:sldTgt/>
                                          </p:tgtEl>
                                        </p:cond>
                                      </p:endCondLst>
                                      <p:childTnLst>
                                        <p:animClr clrSpc="rgb" dir="cw">
                                          <p:cBhvr override="childStyle">
                                            <p:cTn id="156" dur="2500" autoRev="1" fill="remove"/>
                                            <p:tgtEl>
                                              <p:spTgt spid="39"/>
                                            </p:tgtEl>
                                            <p:attrNameLst>
                                              <p:attrName>style.color</p:attrName>
                                            </p:attrNameLst>
                                          </p:cBhvr>
                                          <p:to>
                                            <a:srgbClr val="FFFF00"/>
                                          </p:to>
                                        </p:animClr>
                                        <p:animClr clrSpc="rgb" dir="cw">
                                          <p:cBhvr>
                                            <p:cTn id="157" dur="2500" autoRev="1" fill="remove"/>
                                            <p:tgtEl>
                                              <p:spTgt spid="39"/>
                                            </p:tgtEl>
                                            <p:attrNameLst>
                                              <p:attrName>fillcolor</p:attrName>
                                            </p:attrNameLst>
                                          </p:cBhvr>
                                          <p:to>
                                            <a:srgbClr val="FFFF00"/>
                                          </p:to>
                                        </p:animClr>
                                        <p:set>
                                          <p:cBhvr>
                                            <p:cTn id="158" dur="2500" autoRev="1" fill="remove"/>
                                            <p:tgtEl>
                                              <p:spTgt spid="39"/>
                                            </p:tgtEl>
                                            <p:attrNameLst>
                                              <p:attrName>fill.type</p:attrName>
                                            </p:attrNameLst>
                                          </p:cBhvr>
                                          <p:to>
                                            <p:strVal val="solid"/>
                                          </p:to>
                                        </p:set>
                                        <p:set>
                                          <p:cBhvr>
                                            <p:cTn id="159" dur="2500" autoRev="1" fill="remove"/>
                                            <p:tgtEl>
                                              <p:spTgt spid="39"/>
                                            </p:tgtEl>
                                            <p:attrNameLst>
                                              <p:attrName>fill.on</p:attrName>
                                            </p:attrNameLst>
                                          </p:cBhvr>
                                          <p:to>
                                            <p:strVal val="true"/>
                                          </p:to>
                                        </p:set>
                                      </p:childTnLst>
                                    </p:cTn>
                                  </p:par>
                                </p:childTnLst>
                              </p:cTn>
                            </p:par>
                          </p:childTnLst>
                        </p:cTn>
                      </p:par>
                      <p:par>
                        <p:cTn id="160" fill="hold">
                          <p:stCondLst>
                            <p:cond delay="indefinite"/>
                          </p:stCondLst>
                          <p:childTnLst>
                            <p:par>
                              <p:cTn id="161" fill="hold">
                                <p:stCondLst>
                                  <p:cond delay="0"/>
                                </p:stCondLst>
                                <p:childTnLst>
                                  <p:par>
                                    <p:cTn id="162" presetID="27" presetClass="emph" presetSubtype="0" repeatCount="indefinite" fill="remove" grpId="1" nodeType="clickEffect">
                                      <p:stCondLst>
                                        <p:cond delay="0"/>
                                      </p:stCondLst>
                                      <p:endCondLst>
                                        <p:cond evt="onNext" delay="0">
                                          <p:tgtEl>
                                            <p:sldTgt/>
                                          </p:tgtEl>
                                        </p:cond>
                                      </p:endCondLst>
                                      <p:childTnLst>
                                        <p:animClr clrSpc="rgb" dir="cw">
                                          <p:cBhvr override="childStyle">
                                            <p:cTn id="163" dur="2500" autoRev="1" fill="remove"/>
                                            <p:tgtEl>
                                              <p:spTgt spid="40"/>
                                            </p:tgtEl>
                                            <p:attrNameLst>
                                              <p:attrName>style.color</p:attrName>
                                            </p:attrNameLst>
                                          </p:cBhvr>
                                          <p:to>
                                            <a:srgbClr val="FFFF00"/>
                                          </p:to>
                                        </p:animClr>
                                        <p:animClr clrSpc="rgb" dir="cw">
                                          <p:cBhvr>
                                            <p:cTn id="164" dur="2500" autoRev="1" fill="remove"/>
                                            <p:tgtEl>
                                              <p:spTgt spid="40"/>
                                            </p:tgtEl>
                                            <p:attrNameLst>
                                              <p:attrName>fillcolor</p:attrName>
                                            </p:attrNameLst>
                                          </p:cBhvr>
                                          <p:to>
                                            <a:srgbClr val="FFFF00"/>
                                          </p:to>
                                        </p:animClr>
                                        <p:set>
                                          <p:cBhvr>
                                            <p:cTn id="165" dur="2500" autoRev="1" fill="remove"/>
                                            <p:tgtEl>
                                              <p:spTgt spid="40"/>
                                            </p:tgtEl>
                                            <p:attrNameLst>
                                              <p:attrName>fill.type</p:attrName>
                                            </p:attrNameLst>
                                          </p:cBhvr>
                                          <p:to>
                                            <p:strVal val="solid"/>
                                          </p:to>
                                        </p:set>
                                        <p:set>
                                          <p:cBhvr>
                                            <p:cTn id="166" dur="2500" autoRev="1" fill="remove"/>
                                            <p:tgtEl>
                                              <p:spTgt spid="40"/>
                                            </p:tgtEl>
                                            <p:attrNameLst>
                                              <p:attrName>fill.on</p:attrName>
                                            </p:attrNameLst>
                                          </p:cBhvr>
                                          <p:to>
                                            <p:strVal val="true"/>
                                          </p:to>
                                        </p:set>
                                      </p:childTnLst>
                                    </p:cTn>
                                  </p:par>
                                  <p:par>
                                    <p:cTn id="167" presetID="10" presetClass="entr" presetSubtype="0" fill="hold" grpId="0" nodeType="withEffect">
                                      <p:stCondLst>
                                        <p:cond delay="0"/>
                                      </p:stCondLst>
                                      <p:childTnLst>
                                        <p:set>
                                          <p:cBhvr>
                                            <p:cTn id="168" dur="1" fill="hold">
                                              <p:stCondLst>
                                                <p:cond delay="0"/>
                                              </p:stCondLst>
                                            </p:cTn>
                                            <p:tgtEl>
                                              <p:spTgt spid="43"/>
                                            </p:tgtEl>
                                            <p:attrNameLst>
                                              <p:attrName>style.visibility</p:attrName>
                                            </p:attrNameLst>
                                          </p:cBhvr>
                                          <p:to>
                                            <p:strVal val="visible"/>
                                          </p:to>
                                        </p:set>
                                        <p:animEffect transition="in" filter="fade">
                                          <p:cBhvr>
                                            <p:cTn id="169" dur="1000"/>
                                            <p:tgtEl>
                                              <p:spTgt spid="43"/>
                                            </p:tgtEl>
                                          </p:cBhvr>
                                        </p:animEffect>
                                      </p:childTnLst>
                                    </p:cTn>
                                  </p:par>
                                  <p:par>
                                    <p:cTn id="170" presetID="10" presetClass="entr" presetSubtype="0" fill="hold" grpId="0" nodeType="withEffect">
                                      <p:stCondLst>
                                        <p:cond delay="0"/>
                                      </p:stCondLst>
                                      <p:childTnLst>
                                        <p:set>
                                          <p:cBhvr>
                                            <p:cTn id="171" dur="1" fill="hold">
                                              <p:stCondLst>
                                                <p:cond delay="0"/>
                                              </p:stCondLst>
                                            </p:cTn>
                                            <p:tgtEl>
                                              <p:spTgt spid="44"/>
                                            </p:tgtEl>
                                            <p:attrNameLst>
                                              <p:attrName>style.visibility</p:attrName>
                                            </p:attrNameLst>
                                          </p:cBhvr>
                                          <p:to>
                                            <p:strVal val="visible"/>
                                          </p:to>
                                        </p:set>
                                        <p:animEffect transition="in" filter="fade">
                                          <p:cBhvr>
                                            <p:cTn id="172" dur="1000"/>
                                            <p:tgtEl>
                                              <p:spTgt spid="44"/>
                                            </p:tgtEl>
                                          </p:cBhvr>
                                        </p:animEffect>
                                      </p:childTnLst>
                                    </p:cTn>
                                  </p:par>
                                </p:childTnLst>
                              </p:cTn>
                            </p:par>
                          </p:childTnLst>
                        </p:cTn>
                      </p:par>
                      <p:par>
                        <p:cTn id="173" fill="hold">
                          <p:stCondLst>
                            <p:cond delay="indefinite"/>
                          </p:stCondLst>
                          <p:childTnLst>
                            <p:par>
                              <p:cTn id="174" fill="hold">
                                <p:stCondLst>
                                  <p:cond delay="0"/>
                                </p:stCondLst>
                                <p:childTnLst>
                                  <p:par>
                                    <p:cTn id="175" presetID="27" presetClass="emph" presetSubtype="0" repeatCount="indefinite" fill="remove" grpId="2" nodeType="clickEffect">
                                      <p:stCondLst>
                                        <p:cond delay="0"/>
                                      </p:stCondLst>
                                      <p:endCondLst>
                                        <p:cond evt="onNext" delay="0">
                                          <p:tgtEl>
                                            <p:sldTgt/>
                                          </p:tgtEl>
                                        </p:cond>
                                      </p:endCondLst>
                                      <p:childTnLst>
                                        <p:animClr clrSpc="rgb" dir="cw">
                                          <p:cBhvr override="childStyle">
                                            <p:cTn id="176" dur="2500" autoRev="1" fill="remove"/>
                                            <p:tgtEl>
                                              <p:spTgt spid="37"/>
                                            </p:tgtEl>
                                            <p:attrNameLst>
                                              <p:attrName>style.color</p:attrName>
                                            </p:attrNameLst>
                                          </p:cBhvr>
                                          <p:to>
                                            <a:srgbClr val="FFFF00"/>
                                          </p:to>
                                        </p:animClr>
                                        <p:animClr clrSpc="rgb" dir="cw">
                                          <p:cBhvr>
                                            <p:cTn id="177" dur="2500" autoRev="1" fill="remove"/>
                                            <p:tgtEl>
                                              <p:spTgt spid="37"/>
                                            </p:tgtEl>
                                            <p:attrNameLst>
                                              <p:attrName>fillcolor</p:attrName>
                                            </p:attrNameLst>
                                          </p:cBhvr>
                                          <p:to>
                                            <a:srgbClr val="FFFF00"/>
                                          </p:to>
                                        </p:animClr>
                                        <p:set>
                                          <p:cBhvr>
                                            <p:cTn id="178" dur="2500" autoRev="1" fill="remove"/>
                                            <p:tgtEl>
                                              <p:spTgt spid="37"/>
                                            </p:tgtEl>
                                            <p:attrNameLst>
                                              <p:attrName>fill.type</p:attrName>
                                            </p:attrNameLst>
                                          </p:cBhvr>
                                          <p:to>
                                            <p:strVal val="solid"/>
                                          </p:to>
                                        </p:set>
                                        <p:set>
                                          <p:cBhvr>
                                            <p:cTn id="179" dur="2500" autoRev="1" fill="remove"/>
                                            <p:tgtEl>
                                              <p:spTgt spid="37"/>
                                            </p:tgtEl>
                                            <p:attrNameLst>
                                              <p:attrName>fill.on</p:attrName>
                                            </p:attrNameLst>
                                          </p:cBhvr>
                                          <p:to>
                                            <p:strVal val="true"/>
                                          </p:to>
                                        </p:set>
                                      </p:childTnLst>
                                    </p:cTn>
                                  </p:par>
                                  <p:par>
                                    <p:cTn id="180" presetID="7" presetClass="emph" presetSubtype="2" fill="hold" nodeType="withEffect">
                                      <p:stCondLst>
                                        <p:cond delay="0"/>
                                      </p:stCondLst>
                                      <p:childTnLst>
                                        <p:animClr clrSpc="rgb" dir="cw">
                                          <p:cBhvr>
                                            <p:cTn id="181" dur="1000" fill="hold"/>
                                            <p:tgtEl>
                                              <p:spTgt spid="9"/>
                                            </p:tgtEl>
                                            <p:attrNameLst>
                                              <p:attrName>stroke.color</p:attrName>
                                            </p:attrNameLst>
                                          </p:cBhvr>
                                          <p:to>
                                            <a:srgbClr val="FFC000"/>
                                          </p:to>
                                        </p:animClr>
                                        <p:set>
                                          <p:cBhvr>
                                            <p:cTn id="182" dur="1000" fill="hold"/>
                                            <p:tgtEl>
                                              <p:spTgt spid="9"/>
                                            </p:tgtEl>
                                            <p:attrNameLst>
                                              <p:attrName>stroke.on</p:attrName>
                                            </p:attrNameLst>
                                          </p:cBhvr>
                                          <p:to>
                                            <p:strVal val="true"/>
                                          </p:to>
                                        </p:set>
                                      </p:childTnLst>
                                    </p:cTn>
                                  </p:par>
                                </p:childTnLst>
                              </p:cTn>
                            </p:par>
                          </p:childTnLst>
                        </p:cTn>
                      </p:par>
                      <p:par>
                        <p:cTn id="183" fill="hold">
                          <p:stCondLst>
                            <p:cond delay="indefinite"/>
                          </p:stCondLst>
                          <p:childTnLst>
                            <p:par>
                              <p:cTn id="184" fill="hold">
                                <p:stCondLst>
                                  <p:cond delay="0"/>
                                </p:stCondLst>
                                <p:childTnLst>
                                  <p:par>
                                    <p:cTn id="185" presetID="27" presetClass="emph" presetSubtype="0" repeatCount="indefinite" fill="remove" grpId="2" nodeType="clickEffect">
                                      <p:stCondLst>
                                        <p:cond delay="0"/>
                                      </p:stCondLst>
                                      <p:endCondLst>
                                        <p:cond evt="onNext" delay="0">
                                          <p:tgtEl>
                                            <p:sldTgt/>
                                          </p:tgtEl>
                                        </p:cond>
                                      </p:endCondLst>
                                      <p:childTnLst>
                                        <p:animClr clrSpc="rgb" dir="cw">
                                          <p:cBhvr override="childStyle">
                                            <p:cTn id="186" dur="2500" autoRev="1" fill="remove"/>
                                            <p:tgtEl>
                                              <p:spTgt spid="39"/>
                                            </p:tgtEl>
                                            <p:attrNameLst>
                                              <p:attrName>style.color</p:attrName>
                                            </p:attrNameLst>
                                          </p:cBhvr>
                                          <p:to>
                                            <a:srgbClr val="FFFF00"/>
                                          </p:to>
                                        </p:animClr>
                                        <p:animClr clrSpc="rgb" dir="cw">
                                          <p:cBhvr>
                                            <p:cTn id="187" dur="2500" autoRev="1" fill="remove"/>
                                            <p:tgtEl>
                                              <p:spTgt spid="39"/>
                                            </p:tgtEl>
                                            <p:attrNameLst>
                                              <p:attrName>fillcolor</p:attrName>
                                            </p:attrNameLst>
                                          </p:cBhvr>
                                          <p:to>
                                            <a:srgbClr val="FFFF00"/>
                                          </p:to>
                                        </p:animClr>
                                        <p:set>
                                          <p:cBhvr>
                                            <p:cTn id="188" dur="2500" autoRev="1" fill="remove"/>
                                            <p:tgtEl>
                                              <p:spTgt spid="39"/>
                                            </p:tgtEl>
                                            <p:attrNameLst>
                                              <p:attrName>fill.type</p:attrName>
                                            </p:attrNameLst>
                                          </p:cBhvr>
                                          <p:to>
                                            <p:strVal val="solid"/>
                                          </p:to>
                                        </p:set>
                                        <p:set>
                                          <p:cBhvr>
                                            <p:cTn id="189" dur="2500" autoRev="1" fill="remove"/>
                                            <p:tgtEl>
                                              <p:spTgt spid="39"/>
                                            </p:tgtEl>
                                            <p:attrNameLst>
                                              <p:attrName>fill.on</p:attrName>
                                            </p:attrNameLst>
                                          </p:cBhvr>
                                          <p:to>
                                            <p:strVal val="true"/>
                                          </p:to>
                                        </p:set>
                                      </p:childTnLst>
                                    </p:cTn>
                                  </p:par>
                                </p:childTnLst>
                              </p:cTn>
                            </p:par>
                          </p:childTnLst>
                        </p:cTn>
                      </p:par>
                      <p:par>
                        <p:cTn id="190" fill="hold">
                          <p:stCondLst>
                            <p:cond delay="indefinite"/>
                          </p:stCondLst>
                          <p:childTnLst>
                            <p:par>
                              <p:cTn id="191" fill="hold">
                                <p:stCondLst>
                                  <p:cond delay="0"/>
                                </p:stCondLst>
                                <p:childTnLst>
                                  <p:par>
                                    <p:cTn id="192" presetID="27" presetClass="emph" presetSubtype="0" repeatCount="indefinite" fill="remove" grpId="2" nodeType="clickEffect">
                                      <p:stCondLst>
                                        <p:cond delay="0"/>
                                      </p:stCondLst>
                                      <p:endCondLst>
                                        <p:cond evt="onNext" delay="0">
                                          <p:tgtEl>
                                            <p:sldTgt/>
                                          </p:tgtEl>
                                        </p:cond>
                                      </p:endCondLst>
                                      <p:childTnLst>
                                        <p:animClr clrSpc="rgb" dir="cw">
                                          <p:cBhvr override="childStyle">
                                            <p:cTn id="193" dur="2500" autoRev="1" fill="remove"/>
                                            <p:tgtEl>
                                              <p:spTgt spid="40"/>
                                            </p:tgtEl>
                                            <p:attrNameLst>
                                              <p:attrName>style.color</p:attrName>
                                            </p:attrNameLst>
                                          </p:cBhvr>
                                          <p:to>
                                            <a:srgbClr val="FFFF00"/>
                                          </p:to>
                                        </p:animClr>
                                        <p:animClr clrSpc="rgb" dir="cw">
                                          <p:cBhvr>
                                            <p:cTn id="194" dur="2500" autoRev="1" fill="remove"/>
                                            <p:tgtEl>
                                              <p:spTgt spid="40"/>
                                            </p:tgtEl>
                                            <p:attrNameLst>
                                              <p:attrName>fillcolor</p:attrName>
                                            </p:attrNameLst>
                                          </p:cBhvr>
                                          <p:to>
                                            <a:srgbClr val="FFFF00"/>
                                          </p:to>
                                        </p:animClr>
                                        <p:set>
                                          <p:cBhvr>
                                            <p:cTn id="195" dur="2500" autoRev="1" fill="remove"/>
                                            <p:tgtEl>
                                              <p:spTgt spid="40"/>
                                            </p:tgtEl>
                                            <p:attrNameLst>
                                              <p:attrName>fill.type</p:attrName>
                                            </p:attrNameLst>
                                          </p:cBhvr>
                                          <p:to>
                                            <p:strVal val="solid"/>
                                          </p:to>
                                        </p:set>
                                        <p:set>
                                          <p:cBhvr>
                                            <p:cTn id="196" dur="2500" autoRev="1" fill="remove"/>
                                            <p:tgtEl>
                                              <p:spTgt spid="40"/>
                                            </p:tgtEl>
                                            <p:attrNameLst>
                                              <p:attrName>fill.on</p:attrName>
                                            </p:attrNameLst>
                                          </p:cBhvr>
                                          <p:to>
                                            <p:strVal val="true"/>
                                          </p:to>
                                        </p:set>
                                      </p:childTnLst>
                                    </p:cTn>
                                  </p:par>
                                  <p:par>
                                    <p:cTn id="197" presetID="10" presetClass="entr" presetSubtype="0" fill="hold" grpId="0" nodeType="withEffect">
                                      <p:stCondLst>
                                        <p:cond delay="0"/>
                                      </p:stCondLst>
                                      <p:childTnLst>
                                        <p:set>
                                          <p:cBhvr>
                                            <p:cTn id="198" dur="1" fill="hold">
                                              <p:stCondLst>
                                                <p:cond delay="0"/>
                                              </p:stCondLst>
                                            </p:cTn>
                                            <p:tgtEl>
                                              <p:spTgt spid="45"/>
                                            </p:tgtEl>
                                            <p:attrNameLst>
                                              <p:attrName>style.visibility</p:attrName>
                                            </p:attrNameLst>
                                          </p:cBhvr>
                                          <p:to>
                                            <p:strVal val="visible"/>
                                          </p:to>
                                        </p:set>
                                        <p:animEffect transition="in" filter="fade">
                                          <p:cBhvr>
                                            <p:cTn id="199" dur="1000"/>
                                            <p:tgtEl>
                                              <p:spTgt spid="45"/>
                                            </p:tgtEl>
                                          </p:cBhvr>
                                        </p:animEffect>
                                      </p:childTnLst>
                                    </p:cTn>
                                  </p:par>
                                  <p:par>
                                    <p:cTn id="200" presetID="10" presetClass="entr" presetSubtype="0" fill="hold" grpId="0" nodeType="withEffect">
                                      <p:stCondLst>
                                        <p:cond delay="0"/>
                                      </p:stCondLst>
                                      <p:childTnLst>
                                        <p:set>
                                          <p:cBhvr>
                                            <p:cTn id="201" dur="1" fill="hold">
                                              <p:stCondLst>
                                                <p:cond delay="0"/>
                                              </p:stCondLst>
                                            </p:cTn>
                                            <p:tgtEl>
                                              <p:spTgt spid="46"/>
                                            </p:tgtEl>
                                            <p:attrNameLst>
                                              <p:attrName>style.visibility</p:attrName>
                                            </p:attrNameLst>
                                          </p:cBhvr>
                                          <p:to>
                                            <p:strVal val="visible"/>
                                          </p:to>
                                        </p:set>
                                        <p:animEffect transition="in" filter="fade">
                                          <p:cBhvr>
                                            <p:cTn id="202" dur="1000"/>
                                            <p:tgtEl>
                                              <p:spTgt spid="46"/>
                                            </p:tgtEl>
                                          </p:cBhvr>
                                        </p:animEffect>
                                      </p:childTnLst>
                                    </p:cTn>
                                  </p:par>
                                </p:childTnLst>
                              </p:cTn>
                            </p:par>
                          </p:childTnLst>
                        </p:cTn>
                      </p:par>
                      <p:par>
                        <p:cTn id="203" fill="hold">
                          <p:stCondLst>
                            <p:cond delay="indefinite"/>
                          </p:stCondLst>
                          <p:childTnLst>
                            <p:par>
                              <p:cTn id="204" fill="hold">
                                <p:stCondLst>
                                  <p:cond delay="0"/>
                                </p:stCondLst>
                                <p:childTnLst>
                                  <p:par>
                                    <p:cTn id="205" presetID="27" presetClass="emph" presetSubtype="0" repeatCount="indefinite" fill="remove" grpId="2" nodeType="clickEffect">
                                      <p:stCondLst>
                                        <p:cond delay="0"/>
                                      </p:stCondLst>
                                      <p:endCondLst>
                                        <p:cond evt="onNext" delay="0">
                                          <p:tgtEl>
                                            <p:sldTgt/>
                                          </p:tgtEl>
                                        </p:cond>
                                      </p:endCondLst>
                                      <p:childTnLst>
                                        <p:animClr clrSpc="rgb" dir="cw">
                                          <p:cBhvr override="childStyle">
                                            <p:cTn id="206" dur="2500" autoRev="1" fill="remove"/>
                                            <p:tgtEl>
                                              <p:spTgt spid="33"/>
                                            </p:tgtEl>
                                            <p:attrNameLst>
                                              <p:attrName>style.color</p:attrName>
                                            </p:attrNameLst>
                                          </p:cBhvr>
                                          <p:to>
                                            <a:srgbClr val="FFFF00"/>
                                          </p:to>
                                        </p:animClr>
                                        <p:animClr clrSpc="rgb" dir="cw">
                                          <p:cBhvr>
                                            <p:cTn id="207" dur="2500" autoRev="1" fill="remove"/>
                                            <p:tgtEl>
                                              <p:spTgt spid="33"/>
                                            </p:tgtEl>
                                            <p:attrNameLst>
                                              <p:attrName>fillcolor</p:attrName>
                                            </p:attrNameLst>
                                          </p:cBhvr>
                                          <p:to>
                                            <a:srgbClr val="FFFF00"/>
                                          </p:to>
                                        </p:animClr>
                                        <p:set>
                                          <p:cBhvr>
                                            <p:cTn id="208" dur="2500" autoRev="1" fill="remove"/>
                                            <p:tgtEl>
                                              <p:spTgt spid="33"/>
                                            </p:tgtEl>
                                            <p:attrNameLst>
                                              <p:attrName>fill.type</p:attrName>
                                            </p:attrNameLst>
                                          </p:cBhvr>
                                          <p:to>
                                            <p:strVal val="solid"/>
                                          </p:to>
                                        </p:set>
                                        <p:set>
                                          <p:cBhvr>
                                            <p:cTn id="209" dur="2500" autoRev="1" fill="remove"/>
                                            <p:tgtEl>
                                              <p:spTgt spid="33"/>
                                            </p:tgtEl>
                                            <p:attrNameLst>
                                              <p:attrName>fill.on</p:attrName>
                                            </p:attrNameLst>
                                          </p:cBhvr>
                                          <p:to>
                                            <p:strVal val="true"/>
                                          </p:to>
                                        </p:set>
                                      </p:childTnLst>
                                    </p:cTn>
                                  </p:par>
                                </p:childTnLst>
                              </p:cTn>
                            </p:par>
                          </p:childTnLst>
                        </p:cTn>
                      </p:par>
                      <p:par>
                        <p:cTn id="210" fill="hold">
                          <p:stCondLst>
                            <p:cond delay="indefinite"/>
                          </p:stCondLst>
                          <p:childTnLst>
                            <p:par>
                              <p:cTn id="211" fill="hold">
                                <p:stCondLst>
                                  <p:cond delay="0"/>
                                </p:stCondLst>
                                <p:childTnLst>
                                  <p:par>
                                    <p:cTn id="212" presetID="27" presetClass="emph" presetSubtype="0" repeatCount="indefinite" fill="remove" grpId="2" nodeType="clickEffect">
                                      <p:stCondLst>
                                        <p:cond delay="0"/>
                                      </p:stCondLst>
                                      <p:endCondLst>
                                        <p:cond evt="onNext" delay="0">
                                          <p:tgtEl>
                                            <p:sldTgt/>
                                          </p:tgtEl>
                                        </p:cond>
                                      </p:endCondLst>
                                      <p:childTnLst>
                                        <p:animClr clrSpc="rgb" dir="cw">
                                          <p:cBhvr override="childStyle">
                                            <p:cTn id="213" dur="2500" autoRev="1" fill="remove"/>
                                            <p:tgtEl>
                                              <p:spTgt spid="34"/>
                                            </p:tgtEl>
                                            <p:attrNameLst>
                                              <p:attrName>style.color</p:attrName>
                                            </p:attrNameLst>
                                          </p:cBhvr>
                                          <p:to>
                                            <a:srgbClr val="FFFF00"/>
                                          </p:to>
                                        </p:animClr>
                                        <p:animClr clrSpc="rgb" dir="cw">
                                          <p:cBhvr>
                                            <p:cTn id="214" dur="2500" autoRev="1" fill="remove"/>
                                            <p:tgtEl>
                                              <p:spTgt spid="34"/>
                                            </p:tgtEl>
                                            <p:attrNameLst>
                                              <p:attrName>fillcolor</p:attrName>
                                            </p:attrNameLst>
                                          </p:cBhvr>
                                          <p:to>
                                            <a:srgbClr val="FFFF00"/>
                                          </p:to>
                                        </p:animClr>
                                        <p:set>
                                          <p:cBhvr>
                                            <p:cTn id="215" dur="2500" autoRev="1" fill="remove"/>
                                            <p:tgtEl>
                                              <p:spTgt spid="34"/>
                                            </p:tgtEl>
                                            <p:attrNameLst>
                                              <p:attrName>fill.type</p:attrName>
                                            </p:attrNameLst>
                                          </p:cBhvr>
                                          <p:to>
                                            <p:strVal val="solid"/>
                                          </p:to>
                                        </p:set>
                                        <p:set>
                                          <p:cBhvr>
                                            <p:cTn id="216" dur="2500" autoRev="1" fill="remove"/>
                                            <p:tgtEl>
                                              <p:spTgt spid="34"/>
                                            </p:tgtEl>
                                            <p:attrNameLst>
                                              <p:attrName>fill.on</p:attrName>
                                            </p:attrNameLst>
                                          </p:cBhvr>
                                          <p:to>
                                            <p:strVal val="true"/>
                                          </p:to>
                                        </p:set>
                                      </p:childTnLst>
                                    </p:cTn>
                                  </p:par>
                                  <p:par>
                                    <p:cTn id="217" presetID="27" presetClass="emph" presetSubtype="0" repeatCount="indefinite" fill="remove" grpId="0" nodeType="withEffect">
                                      <p:stCondLst>
                                        <p:cond delay="0"/>
                                      </p:stCondLst>
                                      <p:endCondLst>
                                        <p:cond evt="onNext" delay="0">
                                          <p:tgtEl>
                                            <p:sldTgt/>
                                          </p:tgtEl>
                                        </p:cond>
                                      </p:endCondLst>
                                      <p:childTnLst>
                                        <p:animClr clrSpc="rgb" dir="cw">
                                          <p:cBhvr override="childStyle">
                                            <p:cTn id="218" dur="1500" autoRev="1" fill="remove"/>
                                            <p:tgtEl>
                                              <p:spTgt spid="6"/>
                                            </p:tgtEl>
                                            <p:attrNameLst>
                                              <p:attrName>style.color</p:attrName>
                                            </p:attrNameLst>
                                          </p:cBhvr>
                                          <p:to>
                                            <a:srgbClr val="ED7D31"/>
                                          </p:to>
                                        </p:animClr>
                                        <p:animClr clrSpc="rgb" dir="cw">
                                          <p:cBhvr>
                                            <p:cTn id="219" dur="1500" autoRev="1" fill="remove"/>
                                            <p:tgtEl>
                                              <p:spTgt spid="6"/>
                                            </p:tgtEl>
                                            <p:attrNameLst>
                                              <p:attrName>fillcolor</p:attrName>
                                            </p:attrNameLst>
                                          </p:cBhvr>
                                          <p:to>
                                            <a:srgbClr val="ED7D31"/>
                                          </p:to>
                                        </p:animClr>
                                        <p:set>
                                          <p:cBhvr>
                                            <p:cTn id="220" dur="1500" autoRev="1" fill="remove"/>
                                            <p:tgtEl>
                                              <p:spTgt spid="6"/>
                                            </p:tgtEl>
                                            <p:attrNameLst>
                                              <p:attrName>fill.type</p:attrName>
                                            </p:attrNameLst>
                                          </p:cBhvr>
                                          <p:to>
                                            <p:strVal val="solid"/>
                                          </p:to>
                                        </p:set>
                                        <p:set>
                                          <p:cBhvr>
                                            <p:cTn id="221" dur="1500" autoRev="1" fill="remove"/>
                                            <p:tgtEl>
                                              <p:spTgt spid="6"/>
                                            </p:tgtEl>
                                            <p:attrNameLst>
                                              <p:attrName>fill.on</p:attrName>
                                            </p:attrNameLst>
                                          </p:cBhvr>
                                          <p:to>
                                            <p:strVal val="true"/>
                                          </p:to>
                                        </p:set>
                                      </p:childTnLst>
                                    </p:cTn>
                                  </p:par>
                                  <p:par>
                                    <p:cTn id="222" presetID="10" presetClass="exit" presetSubtype="0" fill="hold" grpId="1" nodeType="withEffect">
                                      <p:stCondLst>
                                        <p:cond delay="0"/>
                                      </p:stCondLst>
                                      <p:childTnLst>
                                        <p:animEffect transition="out" filter="fade">
                                          <p:cBhvr>
                                            <p:cTn id="223" dur="500"/>
                                            <p:tgtEl>
                                              <p:spTgt spid="45"/>
                                            </p:tgtEl>
                                          </p:cBhvr>
                                        </p:animEffect>
                                        <p:set>
                                          <p:cBhvr>
                                            <p:cTn id="224" dur="1" fill="hold">
                                              <p:stCondLst>
                                                <p:cond delay="499"/>
                                              </p:stCondLst>
                                            </p:cTn>
                                            <p:tgtEl>
                                              <p:spTgt spid="45"/>
                                            </p:tgtEl>
                                            <p:attrNameLst>
                                              <p:attrName>style.visibility</p:attrName>
                                            </p:attrNameLst>
                                          </p:cBhvr>
                                          <p:to>
                                            <p:strVal val="hidden"/>
                                          </p:to>
                                        </p:set>
                                      </p:childTnLst>
                                    </p:cTn>
                                  </p:par>
                                  <p:par>
                                    <p:cTn id="225" presetID="10" presetClass="exit" presetSubtype="0" fill="hold" grpId="1" nodeType="withEffect">
                                      <p:stCondLst>
                                        <p:cond delay="0"/>
                                      </p:stCondLst>
                                      <p:childTnLst>
                                        <p:animEffect transition="out" filter="fade">
                                          <p:cBhvr>
                                            <p:cTn id="226" dur="500"/>
                                            <p:tgtEl>
                                              <p:spTgt spid="46"/>
                                            </p:tgtEl>
                                          </p:cBhvr>
                                        </p:animEffect>
                                        <p:set>
                                          <p:cBhvr>
                                            <p:cTn id="227" dur="1" fill="hold">
                                              <p:stCondLst>
                                                <p:cond delay="499"/>
                                              </p:stCondLst>
                                            </p:cTn>
                                            <p:tgtEl>
                                              <p:spTgt spid="46"/>
                                            </p:tgtEl>
                                            <p:attrNameLst>
                                              <p:attrName>style.visibility</p:attrName>
                                            </p:attrNameLst>
                                          </p:cBhvr>
                                          <p:to>
                                            <p:strVal val="hidden"/>
                                          </p:to>
                                        </p:set>
                                      </p:childTnLst>
                                    </p:cTn>
                                  </p:par>
                                </p:childTnLst>
                              </p:cTn>
                            </p:par>
                          </p:childTnLst>
                        </p:cTn>
                      </p:par>
                      <p:par>
                        <p:cTn id="228" fill="hold">
                          <p:stCondLst>
                            <p:cond delay="indefinite"/>
                          </p:stCondLst>
                          <p:childTnLst>
                            <p:par>
                              <p:cTn id="229" fill="hold">
                                <p:stCondLst>
                                  <p:cond delay="0"/>
                                </p:stCondLst>
                                <p:childTnLst>
                                  <p:par>
                                    <p:cTn id="230" presetID="27" presetClass="emph" presetSubtype="0" repeatCount="indefinite" fill="remove" grpId="2" nodeType="clickEffect">
                                      <p:stCondLst>
                                        <p:cond delay="0"/>
                                      </p:stCondLst>
                                      <p:endCondLst>
                                        <p:cond evt="onNext" delay="0">
                                          <p:tgtEl>
                                            <p:sldTgt/>
                                          </p:tgtEl>
                                        </p:cond>
                                      </p:endCondLst>
                                      <p:childTnLst>
                                        <p:animClr clrSpc="rgb" dir="cw">
                                          <p:cBhvr override="childStyle">
                                            <p:cTn id="231" dur="2500" autoRev="1" fill="remove"/>
                                            <p:tgtEl>
                                              <p:spTgt spid="35"/>
                                            </p:tgtEl>
                                            <p:attrNameLst>
                                              <p:attrName>style.color</p:attrName>
                                            </p:attrNameLst>
                                          </p:cBhvr>
                                          <p:to>
                                            <a:srgbClr val="FFFF00"/>
                                          </p:to>
                                        </p:animClr>
                                        <p:animClr clrSpc="rgb" dir="cw">
                                          <p:cBhvr>
                                            <p:cTn id="232" dur="2500" autoRev="1" fill="remove"/>
                                            <p:tgtEl>
                                              <p:spTgt spid="35"/>
                                            </p:tgtEl>
                                            <p:attrNameLst>
                                              <p:attrName>fillcolor</p:attrName>
                                            </p:attrNameLst>
                                          </p:cBhvr>
                                          <p:to>
                                            <a:srgbClr val="FFFF00"/>
                                          </p:to>
                                        </p:animClr>
                                        <p:set>
                                          <p:cBhvr>
                                            <p:cTn id="233" dur="2500" autoRev="1" fill="remove"/>
                                            <p:tgtEl>
                                              <p:spTgt spid="35"/>
                                            </p:tgtEl>
                                            <p:attrNameLst>
                                              <p:attrName>fill.type</p:attrName>
                                            </p:attrNameLst>
                                          </p:cBhvr>
                                          <p:to>
                                            <p:strVal val="solid"/>
                                          </p:to>
                                        </p:set>
                                        <p:set>
                                          <p:cBhvr>
                                            <p:cTn id="234" dur="2500" autoRev="1" fill="remove"/>
                                            <p:tgtEl>
                                              <p:spTgt spid="35"/>
                                            </p:tgtEl>
                                            <p:attrNameLst>
                                              <p:attrName>fill.on</p:attrName>
                                            </p:attrNameLst>
                                          </p:cBhvr>
                                          <p:to>
                                            <p:strVal val="true"/>
                                          </p:to>
                                        </p:set>
                                      </p:childTnLst>
                                    </p:cTn>
                                  </p:par>
                                </p:childTnLst>
                              </p:cTn>
                            </p:par>
                          </p:childTnLst>
                        </p:cTn>
                      </p:par>
                      <p:par>
                        <p:cTn id="235" fill="hold">
                          <p:stCondLst>
                            <p:cond delay="indefinite"/>
                          </p:stCondLst>
                          <p:childTnLst>
                            <p:par>
                              <p:cTn id="236" fill="hold">
                                <p:stCondLst>
                                  <p:cond delay="0"/>
                                </p:stCondLst>
                                <p:childTnLst>
                                  <p:par>
                                    <p:cTn id="237" presetID="27" presetClass="emph" presetSubtype="0" repeatCount="indefinite" fill="remove" grpId="2" nodeType="clickEffect">
                                      <p:stCondLst>
                                        <p:cond delay="0"/>
                                      </p:stCondLst>
                                      <p:endCondLst>
                                        <p:cond evt="onNext" delay="0">
                                          <p:tgtEl>
                                            <p:sldTgt/>
                                          </p:tgtEl>
                                        </p:cond>
                                      </p:endCondLst>
                                      <p:childTnLst>
                                        <p:animClr clrSpc="rgb" dir="cw">
                                          <p:cBhvr override="childStyle">
                                            <p:cTn id="238" dur="2500" autoRev="1" fill="remove"/>
                                            <p:tgtEl>
                                              <p:spTgt spid="36"/>
                                            </p:tgtEl>
                                            <p:attrNameLst>
                                              <p:attrName>style.color</p:attrName>
                                            </p:attrNameLst>
                                          </p:cBhvr>
                                          <p:to>
                                            <a:srgbClr val="FFFF00"/>
                                          </p:to>
                                        </p:animClr>
                                        <p:animClr clrSpc="rgb" dir="cw">
                                          <p:cBhvr>
                                            <p:cTn id="239" dur="2500" autoRev="1" fill="remove"/>
                                            <p:tgtEl>
                                              <p:spTgt spid="36"/>
                                            </p:tgtEl>
                                            <p:attrNameLst>
                                              <p:attrName>fillcolor</p:attrName>
                                            </p:attrNameLst>
                                          </p:cBhvr>
                                          <p:to>
                                            <a:srgbClr val="FFFF00"/>
                                          </p:to>
                                        </p:animClr>
                                        <p:set>
                                          <p:cBhvr>
                                            <p:cTn id="240" dur="2500" autoRev="1" fill="remove"/>
                                            <p:tgtEl>
                                              <p:spTgt spid="36"/>
                                            </p:tgtEl>
                                            <p:attrNameLst>
                                              <p:attrName>fill.type</p:attrName>
                                            </p:attrNameLst>
                                          </p:cBhvr>
                                          <p:to>
                                            <p:strVal val="solid"/>
                                          </p:to>
                                        </p:set>
                                        <p:set>
                                          <p:cBhvr>
                                            <p:cTn id="241" dur="2500" autoRev="1" fill="remove"/>
                                            <p:tgtEl>
                                              <p:spTgt spid="36"/>
                                            </p:tgtEl>
                                            <p:attrNameLst>
                                              <p:attrName>fill.on</p:attrName>
                                            </p:attrNameLst>
                                          </p:cBhvr>
                                          <p:to>
                                            <p:strVal val="true"/>
                                          </p:to>
                                        </p:set>
                                      </p:childTnLst>
                                    </p:cTn>
                                  </p:par>
                                  <p:par>
                                    <p:cTn id="242" presetID="7" presetClass="emph" presetSubtype="2" fill="hold" nodeType="withEffect">
                                      <p:stCondLst>
                                        <p:cond delay="0"/>
                                      </p:stCondLst>
                                      <p:childTnLst>
                                        <p:animClr clrSpc="rgb" dir="cw">
                                          <p:cBhvr>
                                            <p:cTn id="243" dur="1500" fill="hold"/>
                                            <p:tgtEl>
                                              <p:spTgt spid="6"/>
                                            </p:tgtEl>
                                            <p:attrNameLst>
                                              <p:attrName>stroke.color</p:attrName>
                                            </p:attrNameLst>
                                          </p:cBhvr>
                                          <p:to>
                                            <a:srgbClr val="00B0F0"/>
                                          </p:to>
                                        </p:animClr>
                                        <p:set>
                                          <p:cBhvr>
                                            <p:cTn id="244" dur="1500" fill="hold"/>
                                            <p:tgtEl>
                                              <p:spTgt spid="6"/>
                                            </p:tgtEl>
                                            <p:attrNameLst>
                                              <p:attrName>stroke.on</p:attrName>
                                            </p:attrNameLst>
                                          </p:cBhvr>
                                          <p:to>
                                            <p:strVal val="true"/>
                                          </p:to>
                                        </p:set>
                                      </p:childTnLst>
                                    </p:cTn>
                                  </p:par>
                                </p:childTnLst>
                              </p:cTn>
                            </p:par>
                          </p:childTnLst>
                        </p:cTn>
                      </p:par>
                      <p:par>
                        <p:cTn id="245" fill="hold">
                          <p:stCondLst>
                            <p:cond delay="indefinite"/>
                          </p:stCondLst>
                          <p:childTnLst>
                            <p:par>
                              <p:cTn id="246" fill="hold">
                                <p:stCondLst>
                                  <p:cond delay="0"/>
                                </p:stCondLst>
                                <p:childTnLst>
                                  <p:par>
                                    <p:cTn id="247" presetID="27" presetClass="emph" presetSubtype="0" repeatCount="indefinite" fill="remove" grpId="3" nodeType="clickEffect">
                                      <p:stCondLst>
                                        <p:cond delay="0"/>
                                      </p:stCondLst>
                                      <p:endCondLst>
                                        <p:cond evt="onNext" delay="0">
                                          <p:tgtEl>
                                            <p:sldTgt/>
                                          </p:tgtEl>
                                        </p:cond>
                                      </p:endCondLst>
                                      <p:childTnLst>
                                        <p:animClr clrSpc="rgb" dir="cw">
                                          <p:cBhvr override="childStyle">
                                            <p:cTn id="248" dur="2500" autoRev="1" fill="remove"/>
                                            <p:tgtEl>
                                              <p:spTgt spid="37"/>
                                            </p:tgtEl>
                                            <p:attrNameLst>
                                              <p:attrName>style.color</p:attrName>
                                            </p:attrNameLst>
                                          </p:cBhvr>
                                          <p:to>
                                            <a:srgbClr val="FFFF00"/>
                                          </p:to>
                                        </p:animClr>
                                        <p:animClr clrSpc="rgb" dir="cw">
                                          <p:cBhvr>
                                            <p:cTn id="249" dur="2500" autoRev="1" fill="remove"/>
                                            <p:tgtEl>
                                              <p:spTgt spid="37"/>
                                            </p:tgtEl>
                                            <p:attrNameLst>
                                              <p:attrName>fillcolor</p:attrName>
                                            </p:attrNameLst>
                                          </p:cBhvr>
                                          <p:to>
                                            <a:srgbClr val="FFFF00"/>
                                          </p:to>
                                        </p:animClr>
                                        <p:set>
                                          <p:cBhvr>
                                            <p:cTn id="250" dur="2500" autoRev="1" fill="remove"/>
                                            <p:tgtEl>
                                              <p:spTgt spid="37"/>
                                            </p:tgtEl>
                                            <p:attrNameLst>
                                              <p:attrName>fill.type</p:attrName>
                                            </p:attrNameLst>
                                          </p:cBhvr>
                                          <p:to>
                                            <p:strVal val="solid"/>
                                          </p:to>
                                        </p:set>
                                        <p:set>
                                          <p:cBhvr>
                                            <p:cTn id="251" dur="2500" autoRev="1" fill="remove"/>
                                            <p:tgtEl>
                                              <p:spTgt spid="37"/>
                                            </p:tgtEl>
                                            <p:attrNameLst>
                                              <p:attrName>fill.on</p:attrName>
                                            </p:attrNameLst>
                                          </p:cBhvr>
                                          <p:to>
                                            <p:strVal val="true"/>
                                          </p:to>
                                        </p:set>
                                      </p:childTnLst>
                                    </p:cTn>
                                  </p:par>
                                  <p:par>
                                    <p:cTn id="252" presetID="7" presetClass="emph" presetSubtype="2" fill="hold" nodeType="withEffect">
                                      <p:stCondLst>
                                        <p:cond delay="0"/>
                                      </p:stCondLst>
                                      <p:childTnLst>
                                        <p:animClr clrSpc="rgb" dir="cw">
                                          <p:cBhvr>
                                            <p:cTn id="253" dur="1000" fill="hold"/>
                                            <p:tgtEl>
                                              <p:spTgt spid="11"/>
                                            </p:tgtEl>
                                            <p:attrNameLst>
                                              <p:attrName>stroke.color</p:attrName>
                                            </p:attrNameLst>
                                          </p:cBhvr>
                                          <p:to>
                                            <a:srgbClr val="FFC000"/>
                                          </p:to>
                                        </p:animClr>
                                        <p:set>
                                          <p:cBhvr>
                                            <p:cTn id="254" dur="1000" fill="hold"/>
                                            <p:tgtEl>
                                              <p:spTgt spid="11"/>
                                            </p:tgtEl>
                                            <p:attrNameLst>
                                              <p:attrName>stroke.on</p:attrName>
                                            </p:attrNameLst>
                                          </p:cBhvr>
                                          <p:to>
                                            <p:strVal val="true"/>
                                          </p:to>
                                        </p:set>
                                      </p:childTnLst>
                                    </p:cTn>
                                  </p:par>
                                </p:childTnLst>
                              </p:cTn>
                            </p:par>
                          </p:childTnLst>
                        </p:cTn>
                      </p:par>
                      <p:par>
                        <p:cTn id="255" fill="hold">
                          <p:stCondLst>
                            <p:cond delay="indefinite"/>
                          </p:stCondLst>
                          <p:childTnLst>
                            <p:par>
                              <p:cTn id="256" fill="hold">
                                <p:stCondLst>
                                  <p:cond delay="0"/>
                                </p:stCondLst>
                                <p:childTnLst>
                                  <p:par>
                                    <p:cTn id="257" presetID="27" presetClass="emph" presetSubtype="0" repeatCount="indefinite" fill="remove" grpId="3" nodeType="clickEffect">
                                      <p:stCondLst>
                                        <p:cond delay="0"/>
                                      </p:stCondLst>
                                      <p:endCondLst>
                                        <p:cond evt="onNext" delay="0">
                                          <p:tgtEl>
                                            <p:sldTgt/>
                                          </p:tgtEl>
                                        </p:cond>
                                      </p:endCondLst>
                                      <p:childTnLst>
                                        <p:animClr clrSpc="rgb" dir="cw">
                                          <p:cBhvr override="childStyle">
                                            <p:cTn id="258" dur="2500" autoRev="1" fill="remove"/>
                                            <p:tgtEl>
                                              <p:spTgt spid="39"/>
                                            </p:tgtEl>
                                            <p:attrNameLst>
                                              <p:attrName>style.color</p:attrName>
                                            </p:attrNameLst>
                                          </p:cBhvr>
                                          <p:to>
                                            <a:srgbClr val="FFFF00"/>
                                          </p:to>
                                        </p:animClr>
                                        <p:animClr clrSpc="rgb" dir="cw">
                                          <p:cBhvr>
                                            <p:cTn id="259" dur="2500" autoRev="1" fill="remove"/>
                                            <p:tgtEl>
                                              <p:spTgt spid="39"/>
                                            </p:tgtEl>
                                            <p:attrNameLst>
                                              <p:attrName>fillcolor</p:attrName>
                                            </p:attrNameLst>
                                          </p:cBhvr>
                                          <p:to>
                                            <a:srgbClr val="FFFF00"/>
                                          </p:to>
                                        </p:animClr>
                                        <p:set>
                                          <p:cBhvr>
                                            <p:cTn id="260" dur="2500" autoRev="1" fill="remove"/>
                                            <p:tgtEl>
                                              <p:spTgt spid="39"/>
                                            </p:tgtEl>
                                            <p:attrNameLst>
                                              <p:attrName>fill.type</p:attrName>
                                            </p:attrNameLst>
                                          </p:cBhvr>
                                          <p:to>
                                            <p:strVal val="solid"/>
                                          </p:to>
                                        </p:set>
                                        <p:set>
                                          <p:cBhvr>
                                            <p:cTn id="261" dur="2500" autoRev="1" fill="remove"/>
                                            <p:tgtEl>
                                              <p:spTgt spid="39"/>
                                            </p:tgtEl>
                                            <p:attrNameLst>
                                              <p:attrName>fill.on</p:attrName>
                                            </p:attrNameLst>
                                          </p:cBhvr>
                                          <p:to>
                                            <p:strVal val="true"/>
                                          </p:to>
                                        </p:set>
                                      </p:childTnLst>
                                    </p:cTn>
                                  </p:par>
                                </p:childTnLst>
                              </p:cTn>
                            </p:par>
                          </p:childTnLst>
                        </p:cTn>
                      </p:par>
                      <p:par>
                        <p:cTn id="262" fill="hold">
                          <p:stCondLst>
                            <p:cond delay="indefinite"/>
                          </p:stCondLst>
                          <p:childTnLst>
                            <p:par>
                              <p:cTn id="263" fill="hold">
                                <p:stCondLst>
                                  <p:cond delay="0"/>
                                </p:stCondLst>
                                <p:childTnLst>
                                  <p:par>
                                    <p:cTn id="264" presetID="27" presetClass="emph" presetSubtype="0" repeatCount="indefinite" fill="remove" grpId="3" nodeType="clickEffect">
                                      <p:stCondLst>
                                        <p:cond delay="0"/>
                                      </p:stCondLst>
                                      <p:endCondLst>
                                        <p:cond evt="onNext" delay="0">
                                          <p:tgtEl>
                                            <p:sldTgt/>
                                          </p:tgtEl>
                                        </p:cond>
                                      </p:endCondLst>
                                      <p:childTnLst>
                                        <p:animClr clrSpc="rgb" dir="cw">
                                          <p:cBhvr override="childStyle">
                                            <p:cTn id="265" dur="2500" autoRev="1" fill="remove"/>
                                            <p:tgtEl>
                                              <p:spTgt spid="40"/>
                                            </p:tgtEl>
                                            <p:attrNameLst>
                                              <p:attrName>style.color</p:attrName>
                                            </p:attrNameLst>
                                          </p:cBhvr>
                                          <p:to>
                                            <a:srgbClr val="FFFF00"/>
                                          </p:to>
                                        </p:animClr>
                                        <p:animClr clrSpc="rgb" dir="cw">
                                          <p:cBhvr>
                                            <p:cTn id="266" dur="2500" autoRev="1" fill="remove"/>
                                            <p:tgtEl>
                                              <p:spTgt spid="40"/>
                                            </p:tgtEl>
                                            <p:attrNameLst>
                                              <p:attrName>fillcolor</p:attrName>
                                            </p:attrNameLst>
                                          </p:cBhvr>
                                          <p:to>
                                            <a:srgbClr val="FFFF00"/>
                                          </p:to>
                                        </p:animClr>
                                        <p:set>
                                          <p:cBhvr>
                                            <p:cTn id="267" dur="2500" autoRev="1" fill="remove"/>
                                            <p:tgtEl>
                                              <p:spTgt spid="40"/>
                                            </p:tgtEl>
                                            <p:attrNameLst>
                                              <p:attrName>fill.type</p:attrName>
                                            </p:attrNameLst>
                                          </p:cBhvr>
                                          <p:to>
                                            <p:strVal val="solid"/>
                                          </p:to>
                                        </p:set>
                                        <p:set>
                                          <p:cBhvr>
                                            <p:cTn id="268" dur="2500" autoRev="1" fill="remove"/>
                                            <p:tgtEl>
                                              <p:spTgt spid="40"/>
                                            </p:tgtEl>
                                            <p:attrNameLst>
                                              <p:attrName>fill.on</p:attrName>
                                            </p:attrNameLst>
                                          </p:cBhvr>
                                          <p:to>
                                            <p:strVal val="true"/>
                                          </p:to>
                                        </p:set>
                                      </p:childTnLst>
                                    </p:cTn>
                                  </p:par>
                                  <p:par>
                                    <p:cTn id="269" presetID="10" presetClass="entr" presetSubtype="0" fill="hold" grpId="0" nodeType="withEffect">
                                      <p:stCondLst>
                                        <p:cond delay="0"/>
                                      </p:stCondLst>
                                      <p:childTnLst>
                                        <p:set>
                                          <p:cBhvr>
                                            <p:cTn id="270" dur="1" fill="hold">
                                              <p:stCondLst>
                                                <p:cond delay="0"/>
                                              </p:stCondLst>
                                            </p:cTn>
                                            <p:tgtEl>
                                              <p:spTgt spid="47"/>
                                            </p:tgtEl>
                                            <p:attrNameLst>
                                              <p:attrName>style.visibility</p:attrName>
                                            </p:attrNameLst>
                                          </p:cBhvr>
                                          <p:to>
                                            <p:strVal val="visible"/>
                                          </p:to>
                                        </p:set>
                                        <p:animEffect transition="in" filter="fade">
                                          <p:cBhvr>
                                            <p:cTn id="271" dur="1000"/>
                                            <p:tgtEl>
                                              <p:spTgt spid="47"/>
                                            </p:tgtEl>
                                          </p:cBhvr>
                                        </p:animEffect>
                                      </p:childTnLst>
                                    </p:cTn>
                                  </p:par>
                                  <p:par>
                                    <p:cTn id="272" presetID="10" presetClass="entr" presetSubtype="0" fill="hold" grpId="0" nodeType="withEffect">
                                      <p:stCondLst>
                                        <p:cond delay="0"/>
                                      </p:stCondLst>
                                      <p:childTnLst>
                                        <p:set>
                                          <p:cBhvr>
                                            <p:cTn id="273" dur="1" fill="hold">
                                              <p:stCondLst>
                                                <p:cond delay="0"/>
                                              </p:stCondLst>
                                            </p:cTn>
                                            <p:tgtEl>
                                              <p:spTgt spid="48"/>
                                            </p:tgtEl>
                                            <p:attrNameLst>
                                              <p:attrName>style.visibility</p:attrName>
                                            </p:attrNameLst>
                                          </p:cBhvr>
                                          <p:to>
                                            <p:strVal val="visible"/>
                                          </p:to>
                                        </p:set>
                                        <p:animEffect transition="in" filter="fade">
                                          <p:cBhvr>
                                            <p:cTn id="274" dur="1000"/>
                                            <p:tgtEl>
                                              <p:spTgt spid="48"/>
                                            </p:tgtEl>
                                          </p:cBhvr>
                                        </p:animEffect>
                                      </p:childTnLst>
                                    </p:cTn>
                                  </p:par>
                                </p:childTnLst>
                              </p:cTn>
                            </p:par>
                          </p:childTnLst>
                        </p:cTn>
                      </p:par>
                      <p:par>
                        <p:cTn id="275" fill="hold">
                          <p:stCondLst>
                            <p:cond delay="indefinite"/>
                          </p:stCondLst>
                          <p:childTnLst>
                            <p:par>
                              <p:cTn id="276" fill="hold">
                                <p:stCondLst>
                                  <p:cond delay="0"/>
                                </p:stCondLst>
                                <p:childTnLst>
                                  <p:par>
                                    <p:cTn id="277" presetID="27" presetClass="emph" presetSubtype="0" repeatCount="indefinite" fill="remove" grpId="4" nodeType="clickEffect">
                                      <p:stCondLst>
                                        <p:cond delay="0"/>
                                      </p:stCondLst>
                                      <p:endCondLst>
                                        <p:cond evt="onNext" delay="0">
                                          <p:tgtEl>
                                            <p:sldTgt/>
                                          </p:tgtEl>
                                        </p:cond>
                                      </p:endCondLst>
                                      <p:childTnLst>
                                        <p:animClr clrSpc="rgb" dir="cw">
                                          <p:cBhvr override="childStyle">
                                            <p:cTn id="278" dur="2500" autoRev="1" fill="remove"/>
                                            <p:tgtEl>
                                              <p:spTgt spid="37"/>
                                            </p:tgtEl>
                                            <p:attrNameLst>
                                              <p:attrName>style.color</p:attrName>
                                            </p:attrNameLst>
                                          </p:cBhvr>
                                          <p:to>
                                            <a:srgbClr val="FFFF00"/>
                                          </p:to>
                                        </p:animClr>
                                        <p:animClr clrSpc="rgb" dir="cw">
                                          <p:cBhvr>
                                            <p:cTn id="279" dur="2500" autoRev="1" fill="remove"/>
                                            <p:tgtEl>
                                              <p:spTgt spid="37"/>
                                            </p:tgtEl>
                                            <p:attrNameLst>
                                              <p:attrName>fillcolor</p:attrName>
                                            </p:attrNameLst>
                                          </p:cBhvr>
                                          <p:to>
                                            <a:srgbClr val="FFFF00"/>
                                          </p:to>
                                        </p:animClr>
                                        <p:set>
                                          <p:cBhvr>
                                            <p:cTn id="280" dur="2500" autoRev="1" fill="remove"/>
                                            <p:tgtEl>
                                              <p:spTgt spid="37"/>
                                            </p:tgtEl>
                                            <p:attrNameLst>
                                              <p:attrName>fill.type</p:attrName>
                                            </p:attrNameLst>
                                          </p:cBhvr>
                                          <p:to>
                                            <p:strVal val="solid"/>
                                          </p:to>
                                        </p:set>
                                        <p:set>
                                          <p:cBhvr>
                                            <p:cTn id="281" dur="2500" autoRev="1" fill="remove"/>
                                            <p:tgtEl>
                                              <p:spTgt spid="37"/>
                                            </p:tgtEl>
                                            <p:attrNameLst>
                                              <p:attrName>fill.on</p:attrName>
                                            </p:attrNameLst>
                                          </p:cBhvr>
                                          <p:to>
                                            <p:strVal val="true"/>
                                          </p:to>
                                        </p:set>
                                      </p:childTnLst>
                                    </p:cTn>
                                  </p:par>
                                  <p:par>
                                    <p:cTn id="282" presetID="7" presetClass="emph" presetSubtype="2" fill="hold" nodeType="withEffect">
                                      <p:stCondLst>
                                        <p:cond delay="0"/>
                                      </p:stCondLst>
                                      <p:childTnLst>
                                        <p:animClr clrSpc="rgb" dir="cw">
                                          <p:cBhvr>
                                            <p:cTn id="283" dur="1000" fill="hold"/>
                                            <p:tgtEl>
                                              <p:spTgt spid="13"/>
                                            </p:tgtEl>
                                            <p:attrNameLst>
                                              <p:attrName>stroke.color</p:attrName>
                                            </p:attrNameLst>
                                          </p:cBhvr>
                                          <p:to>
                                            <a:srgbClr val="FFC000"/>
                                          </p:to>
                                        </p:animClr>
                                        <p:set>
                                          <p:cBhvr>
                                            <p:cTn id="284" dur="1000" fill="hold"/>
                                            <p:tgtEl>
                                              <p:spTgt spid="13"/>
                                            </p:tgtEl>
                                            <p:attrNameLst>
                                              <p:attrName>stroke.on</p:attrName>
                                            </p:attrNameLst>
                                          </p:cBhvr>
                                          <p:to>
                                            <p:strVal val="true"/>
                                          </p:to>
                                        </p:set>
                                      </p:childTnLst>
                                    </p:cTn>
                                  </p:par>
                                </p:childTnLst>
                              </p:cTn>
                            </p:par>
                          </p:childTnLst>
                        </p:cTn>
                      </p:par>
                      <p:par>
                        <p:cTn id="285" fill="hold">
                          <p:stCondLst>
                            <p:cond delay="indefinite"/>
                          </p:stCondLst>
                          <p:childTnLst>
                            <p:par>
                              <p:cTn id="286" fill="hold">
                                <p:stCondLst>
                                  <p:cond delay="0"/>
                                </p:stCondLst>
                                <p:childTnLst>
                                  <p:par>
                                    <p:cTn id="287" presetID="27" presetClass="emph" presetSubtype="0" repeatCount="indefinite" fill="remove" grpId="4" nodeType="clickEffect">
                                      <p:stCondLst>
                                        <p:cond delay="0"/>
                                      </p:stCondLst>
                                      <p:endCondLst>
                                        <p:cond evt="onNext" delay="0">
                                          <p:tgtEl>
                                            <p:sldTgt/>
                                          </p:tgtEl>
                                        </p:cond>
                                      </p:endCondLst>
                                      <p:childTnLst>
                                        <p:animClr clrSpc="rgb" dir="cw">
                                          <p:cBhvr override="childStyle">
                                            <p:cTn id="288" dur="2500" autoRev="1" fill="remove"/>
                                            <p:tgtEl>
                                              <p:spTgt spid="39"/>
                                            </p:tgtEl>
                                            <p:attrNameLst>
                                              <p:attrName>style.color</p:attrName>
                                            </p:attrNameLst>
                                          </p:cBhvr>
                                          <p:to>
                                            <a:srgbClr val="FFFF00"/>
                                          </p:to>
                                        </p:animClr>
                                        <p:animClr clrSpc="rgb" dir="cw">
                                          <p:cBhvr>
                                            <p:cTn id="289" dur="2500" autoRev="1" fill="remove"/>
                                            <p:tgtEl>
                                              <p:spTgt spid="39"/>
                                            </p:tgtEl>
                                            <p:attrNameLst>
                                              <p:attrName>fillcolor</p:attrName>
                                            </p:attrNameLst>
                                          </p:cBhvr>
                                          <p:to>
                                            <a:srgbClr val="FFFF00"/>
                                          </p:to>
                                        </p:animClr>
                                        <p:set>
                                          <p:cBhvr>
                                            <p:cTn id="290" dur="2500" autoRev="1" fill="remove"/>
                                            <p:tgtEl>
                                              <p:spTgt spid="39"/>
                                            </p:tgtEl>
                                            <p:attrNameLst>
                                              <p:attrName>fill.type</p:attrName>
                                            </p:attrNameLst>
                                          </p:cBhvr>
                                          <p:to>
                                            <p:strVal val="solid"/>
                                          </p:to>
                                        </p:set>
                                        <p:set>
                                          <p:cBhvr>
                                            <p:cTn id="291" dur="2500" autoRev="1" fill="remove"/>
                                            <p:tgtEl>
                                              <p:spTgt spid="39"/>
                                            </p:tgtEl>
                                            <p:attrNameLst>
                                              <p:attrName>fill.on</p:attrName>
                                            </p:attrNameLst>
                                          </p:cBhvr>
                                          <p:to>
                                            <p:strVal val="true"/>
                                          </p:to>
                                        </p:set>
                                      </p:childTnLst>
                                    </p:cTn>
                                  </p:par>
                                </p:childTnLst>
                              </p:cTn>
                            </p:par>
                          </p:childTnLst>
                        </p:cTn>
                      </p:par>
                      <p:par>
                        <p:cTn id="292" fill="hold">
                          <p:stCondLst>
                            <p:cond delay="indefinite"/>
                          </p:stCondLst>
                          <p:childTnLst>
                            <p:par>
                              <p:cTn id="293" fill="hold">
                                <p:stCondLst>
                                  <p:cond delay="0"/>
                                </p:stCondLst>
                                <p:childTnLst>
                                  <p:par>
                                    <p:cTn id="294" presetID="27" presetClass="emph" presetSubtype="0" repeatCount="indefinite" fill="remove" grpId="4" nodeType="clickEffect">
                                      <p:stCondLst>
                                        <p:cond delay="0"/>
                                      </p:stCondLst>
                                      <p:endCondLst>
                                        <p:cond evt="onNext" delay="0">
                                          <p:tgtEl>
                                            <p:sldTgt/>
                                          </p:tgtEl>
                                        </p:cond>
                                      </p:endCondLst>
                                      <p:childTnLst>
                                        <p:animClr clrSpc="rgb" dir="cw">
                                          <p:cBhvr override="childStyle">
                                            <p:cTn id="295" dur="2500" autoRev="1" fill="remove"/>
                                            <p:tgtEl>
                                              <p:spTgt spid="40"/>
                                            </p:tgtEl>
                                            <p:attrNameLst>
                                              <p:attrName>style.color</p:attrName>
                                            </p:attrNameLst>
                                          </p:cBhvr>
                                          <p:to>
                                            <a:srgbClr val="FFFF00"/>
                                          </p:to>
                                        </p:animClr>
                                        <p:animClr clrSpc="rgb" dir="cw">
                                          <p:cBhvr>
                                            <p:cTn id="296" dur="2500" autoRev="1" fill="remove"/>
                                            <p:tgtEl>
                                              <p:spTgt spid="40"/>
                                            </p:tgtEl>
                                            <p:attrNameLst>
                                              <p:attrName>fillcolor</p:attrName>
                                            </p:attrNameLst>
                                          </p:cBhvr>
                                          <p:to>
                                            <a:srgbClr val="FFFF00"/>
                                          </p:to>
                                        </p:animClr>
                                        <p:set>
                                          <p:cBhvr>
                                            <p:cTn id="297" dur="2500" autoRev="1" fill="remove"/>
                                            <p:tgtEl>
                                              <p:spTgt spid="40"/>
                                            </p:tgtEl>
                                            <p:attrNameLst>
                                              <p:attrName>fill.type</p:attrName>
                                            </p:attrNameLst>
                                          </p:cBhvr>
                                          <p:to>
                                            <p:strVal val="solid"/>
                                          </p:to>
                                        </p:set>
                                        <p:set>
                                          <p:cBhvr>
                                            <p:cTn id="298" dur="2500" autoRev="1" fill="remove"/>
                                            <p:tgtEl>
                                              <p:spTgt spid="40"/>
                                            </p:tgtEl>
                                            <p:attrNameLst>
                                              <p:attrName>fill.on</p:attrName>
                                            </p:attrNameLst>
                                          </p:cBhvr>
                                          <p:to>
                                            <p:strVal val="true"/>
                                          </p:to>
                                        </p:set>
                                      </p:childTnLst>
                                    </p:cTn>
                                  </p:par>
                                  <p:par>
                                    <p:cTn id="299" presetID="10" presetClass="entr" presetSubtype="0" fill="hold" grpId="0" nodeType="withEffect">
                                      <p:stCondLst>
                                        <p:cond delay="0"/>
                                      </p:stCondLst>
                                      <p:childTnLst>
                                        <p:set>
                                          <p:cBhvr>
                                            <p:cTn id="300" dur="1" fill="hold">
                                              <p:stCondLst>
                                                <p:cond delay="0"/>
                                              </p:stCondLst>
                                            </p:cTn>
                                            <p:tgtEl>
                                              <p:spTgt spid="49"/>
                                            </p:tgtEl>
                                            <p:attrNameLst>
                                              <p:attrName>style.visibility</p:attrName>
                                            </p:attrNameLst>
                                          </p:cBhvr>
                                          <p:to>
                                            <p:strVal val="visible"/>
                                          </p:to>
                                        </p:set>
                                        <p:animEffect transition="in" filter="fade">
                                          <p:cBhvr>
                                            <p:cTn id="301" dur="1000"/>
                                            <p:tgtEl>
                                              <p:spTgt spid="49"/>
                                            </p:tgtEl>
                                          </p:cBhvr>
                                        </p:animEffect>
                                      </p:childTnLst>
                                    </p:cTn>
                                  </p:par>
                                  <p:par>
                                    <p:cTn id="302" presetID="10" presetClass="entr" presetSubtype="0" fill="hold" grpId="0" nodeType="withEffect">
                                      <p:stCondLst>
                                        <p:cond delay="0"/>
                                      </p:stCondLst>
                                      <p:childTnLst>
                                        <p:set>
                                          <p:cBhvr>
                                            <p:cTn id="303" dur="1" fill="hold">
                                              <p:stCondLst>
                                                <p:cond delay="0"/>
                                              </p:stCondLst>
                                            </p:cTn>
                                            <p:tgtEl>
                                              <p:spTgt spid="50"/>
                                            </p:tgtEl>
                                            <p:attrNameLst>
                                              <p:attrName>style.visibility</p:attrName>
                                            </p:attrNameLst>
                                          </p:cBhvr>
                                          <p:to>
                                            <p:strVal val="visible"/>
                                          </p:to>
                                        </p:set>
                                        <p:animEffect transition="in" filter="fade">
                                          <p:cBhvr>
                                            <p:cTn id="304" dur="1000"/>
                                            <p:tgtEl>
                                              <p:spTgt spid="50"/>
                                            </p:tgtEl>
                                          </p:cBhvr>
                                        </p:animEffect>
                                      </p:childTnLst>
                                    </p:cTn>
                                  </p:par>
                                </p:childTnLst>
                              </p:cTn>
                            </p:par>
                          </p:childTnLst>
                        </p:cTn>
                      </p:par>
                      <p:par>
                        <p:cTn id="305" fill="hold">
                          <p:stCondLst>
                            <p:cond delay="indefinite"/>
                          </p:stCondLst>
                          <p:childTnLst>
                            <p:par>
                              <p:cTn id="306" fill="hold">
                                <p:stCondLst>
                                  <p:cond delay="0"/>
                                </p:stCondLst>
                                <p:childTnLst>
                                  <p:par>
                                    <p:cTn id="307" presetID="27" presetClass="emph" presetSubtype="0" repeatCount="indefinite" fill="remove" grpId="3" nodeType="clickEffect">
                                      <p:stCondLst>
                                        <p:cond delay="0"/>
                                      </p:stCondLst>
                                      <p:endCondLst>
                                        <p:cond evt="onNext" delay="0">
                                          <p:tgtEl>
                                            <p:sldTgt/>
                                          </p:tgtEl>
                                        </p:cond>
                                      </p:endCondLst>
                                      <p:childTnLst>
                                        <p:animClr clrSpc="rgb" dir="cw">
                                          <p:cBhvr override="childStyle">
                                            <p:cTn id="308" dur="2500" autoRev="1" fill="remove"/>
                                            <p:tgtEl>
                                              <p:spTgt spid="33"/>
                                            </p:tgtEl>
                                            <p:attrNameLst>
                                              <p:attrName>style.color</p:attrName>
                                            </p:attrNameLst>
                                          </p:cBhvr>
                                          <p:to>
                                            <a:srgbClr val="FFFF00"/>
                                          </p:to>
                                        </p:animClr>
                                        <p:animClr clrSpc="rgb" dir="cw">
                                          <p:cBhvr>
                                            <p:cTn id="309" dur="2500" autoRev="1" fill="remove"/>
                                            <p:tgtEl>
                                              <p:spTgt spid="33"/>
                                            </p:tgtEl>
                                            <p:attrNameLst>
                                              <p:attrName>fillcolor</p:attrName>
                                            </p:attrNameLst>
                                          </p:cBhvr>
                                          <p:to>
                                            <a:srgbClr val="FFFF00"/>
                                          </p:to>
                                        </p:animClr>
                                        <p:set>
                                          <p:cBhvr>
                                            <p:cTn id="310" dur="2500" autoRev="1" fill="remove"/>
                                            <p:tgtEl>
                                              <p:spTgt spid="33"/>
                                            </p:tgtEl>
                                            <p:attrNameLst>
                                              <p:attrName>fill.type</p:attrName>
                                            </p:attrNameLst>
                                          </p:cBhvr>
                                          <p:to>
                                            <p:strVal val="solid"/>
                                          </p:to>
                                        </p:set>
                                        <p:set>
                                          <p:cBhvr>
                                            <p:cTn id="311" dur="2500" autoRev="1" fill="remove"/>
                                            <p:tgtEl>
                                              <p:spTgt spid="33"/>
                                            </p:tgtEl>
                                            <p:attrNameLst>
                                              <p:attrName>fill.on</p:attrName>
                                            </p:attrNameLst>
                                          </p:cBhvr>
                                          <p:to>
                                            <p:strVal val="true"/>
                                          </p:to>
                                        </p:set>
                                      </p:childTnLst>
                                    </p:cTn>
                                  </p:par>
                                </p:childTnLst>
                              </p:cTn>
                            </p:par>
                          </p:childTnLst>
                        </p:cTn>
                      </p:par>
                      <p:par>
                        <p:cTn id="312" fill="hold">
                          <p:stCondLst>
                            <p:cond delay="indefinite"/>
                          </p:stCondLst>
                          <p:childTnLst>
                            <p:par>
                              <p:cTn id="313" fill="hold">
                                <p:stCondLst>
                                  <p:cond delay="0"/>
                                </p:stCondLst>
                                <p:childTnLst>
                                  <p:par>
                                    <p:cTn id="314" presetID="27" presetClass="emph" presetSubtype="0" repeatCount="indefinite" fill="remove" grpId="3" nodeType="clickEffect">
                                      <p:stCondLst>
                                        <p:cond delay="0"/>
                                      </p:stCondLst>
                                      <p:endCondLst>
                                        <p:cond evt="onNext" delay="0">
                                          <p:tgtEl>
                                            <p:sldTgt/>
                                          </p:tgtEl>
                                        </p:cond>
                                      </p:endCondLst>
                                      <p:childTnLst>
                                        <p:animClr clrSpc="rgb" dir="cw">
                                          <p:cBhvr override="childStyle">
                                            <p:cTn id="315" dur="2500" autoRev="1" fill="remove"/>
                                            <p:tgtEl>
                                              <p:spTgt spid="34"/>
                                            </p:tgtEl>
                                            <p:attrNameLst>
                                              <p:attrName>style.color</p:attrName>
                                            </p:attrNameLst>
                                          </p:cBhvr>
                                          <p:to>
                                            <a:srgbClr val="FFFF00"/>
                                          </p:to>
                                        </p:animClr>
                                        <p:animClr clrSpc="rgb" dir="cw">
                                          <p:cBhvr>
                                            <p:cTn id="316" dur="2500" autoRev="1" fill="remove"/>
                                            <p:tgtEl>
                                              <p:spTgt spid="34"/>
                                            </p:tgtEl>
                                            <p:attrNameLst>
                                              <p:attrName>fillcolor</p:attrName>
                                            </p:attrNameLst>
                                          </p:cBhvr>
                                          <p:to>
                                            <a:srgbClr val="FFFF00"/>
                                          </p:to>
                                        </p:animClr>
                                        <p:set>
                                          <p:cBhvr>
                                            <p:cTn id="317" dur="2500" autoRev="1" fill="remove"/>
                                            <p:tgtEl>
                                              <p:spTgt spid="34"/>
                                            </p:tgtEl>
                                            <p:attrNameLst>
                                              <p:attrName>fill.type</p:attrName>
                                            </p:attrNameLst>
                                          </p:cBhvr>
                                          <p:to>
                                            <p:strVal val="solid"/>
                                          </p:to>
                                        </p:set>
                                        <p:set>
                                          <p:cBhvr>
                                            <p:cTn id="318" dur="2500" autoRev="1" fill="remove"/>
                                            <p:tgtEl>
                                              <p:spTgt spid="34"/>
                                            </p:tgtEl>
                                            <p:attrNameLst>
                                              <p:attrName>fill.on</p:attrName>
                                            </p:attrNameLst>
                                          </p:cBhvr>
                                          <p:to>
                                            <p:strVal val="true"/>
                                          </p:to>
                                        </p:set>
                                      </p:childTnLst>
                                    </p:cTn>
                                  </p:par>
                                  <p:par>
                                    <p:cTn id="319" presetID="10" presetClass="exit" presetSubtype="0" fill="hold" grpId="1" nodeType="withEffect">
                                      <p:stCondLst>
                                        <p:cond delay="0"/>
                                      </p:stCondLst>
                                      <p:childTnLst>
                                        <p:animEffect transition="out" filter="fade">
                                          <p:cBhvr>
                                            <p:cTn id="320" dur="500"/>
                                            <p:tgtEl>
                                              <p:spTgt spid="49"/>
                                            </p:tgtEl>
                                          </p:cBhvr>
                                        </p:animEffect>
                                        <p:set>
                                          <p:cBhvr>
                                            <p:cTn id="321" dur="1" fill="hold">
                                              <p:stCondLst>
                                                <p:cond delay="499"/>
                                              </p:stCondLst>
                                            </p:cTn>
                                            <p:tgtEl>
                                              <p:spTgt spid="49"/>
                                            </p:tgtEl>
                                            <p:attrNameLst>
                                              <p:attrName>style.visibility</p:attrName>
                                            </p:attrNameLst>
                                          </p:cBhvr>
                                          <p:to>
                                            <p:strVal val="hidden"/>
                                          </p:to>
                                        </p:set>
                                      </p:childTnLst>
                                    </p:cTn>
                                  </p:par>
                                  <p:par>
                                    <p:cTn id="322" presetID="10" presetClass="exit" presetSubtype="0" fill="hold" grpId="1" nodeType="withEffect">
                                      <p:stCondLst>
                                        <p:cond delay="0"/>
                                      </p:stCondLst>
                                      <p:childTnLst>
                                        <p:animEffect transition="out" filter="fade">
                                          <p:cBhvr>
                                            <p:cTn id="323" dur="500"/>
                                            <p:tgtEl>
                                              <p:spTgt spid="50"/>
                                            </p:tgtEl>
                                          </p:cBhvr>
                                        </p:animEffect>
                                        <p:set>
                                          <p:cBhvr>
                                            <p:cTn id="324" dur="1" fill="hold">
                                              <p:stCondLst>
                                                <p:cond delay="499"/>
                                              </p:stCondLst>
                                            </p:cTn>
                                            <p:tgtEl>
                                              <p:spTgt spid="50"/>
                                            </p:tgtEl>
                                            <p:attrNameLst>
                                              <p:attrName>style.visibility</p:attrName>
                                            </p:attrNameLst>
                                          </p:cBhvr>
                                          <p:to>
                                            <p:strVal val="hidden"/>
                                          </p:to>
                                        </p:set>
                                      </p:childTnLst>
                                    </p:cTn>
                                  </p:par>
                                  <p:par>
                                    <p:cTn id="325" presetID="27" presetClass="emph" presetSubtype="0" repeatCount="indefinite" fill="remove" grpId="0" nodeType="withEffect">
                                      <p:stCondLst>
                                        <p:cond delay="0"/>
                                      </p:stCondLst>
                                      <p:endCondLst>
                                        <p:cond evt="onNext" delay="0">
                                          <p:tgtEl>
                                            <p:sldTgt/>
                                          </p:tgtEl>
                                        </p:cond>
                                      </p:endCondLst>
                                      <p:childTnLst>
                                        <p:animClr clrSpc="rgb" dir="cw">
                                          <p:cBhvr override="childStyle">
                                            <p:cTn id="326" dur="1500" autoRev="1" fill="remove"/>
                                            <p:tgtEl>
                                              <p:spTgt spid="15"/>
                                            </p:tgtEl>
                                            <p:attrNameLst>
                                              <p:attrName>style.color</p:attrName>
                                            </p:attrNameLst>
                                          </p:cBhvr>
                                          <p:to>
                                            <a:srgbClr val="ED7D31"/>
                                          </p:to>
                                        </p:animClr>
                                        <p:animClr clrSpc="rgb" dir="cw">
                                          <p:cBhvr>
                                            <p:cTn id="327" dur="1500" autoRev="1" fill="remove"/>
                                            <p:tgtEl>
                                              <p:spTgt spid="15"/>
                                            </p:tgtEl>
                                            <p:attrNameLst>
                                              <p:attrName>fillcolor</p:attrName>
                                            </p:attrNameLst>
                                          </p:cBhvr>
                                          <p:to>
                                            <a:srgbClr val="ED7D31"/>
                                          </p:to>
                                        </p:animClr>
                                        <p:set>
                                          <p:cBhvr>
                                            <p:cTn id="328" dur="1500" autoRev="1" fill="remove"/>
                                            <p:tgtEl>
                                              <p:spTgt spid="15"/>
                                            </p:tgtEl>
                                            <p:attrNameLst>
                                              <p:attrName>fill.type</p:attrName>
                                            </p:attrNameLst>
                                          </p:cBhvr>
                                          <p:to>
                                            <p:strVal val="solid"/>
                                          </p:to>
                                        </p:set>
                                        <p:set>
                                          <p:cBhvr>
                                            <p:cTn id="329" dur="1500" autoRev="1" fill="remove"/>
                                            <p:tgtEl>
                                              <p:spTgt spid="15"/>
                                            </p:tgtEl>
                                            <p:attrNameLst>
                                              <p:attrName>fill.on</p:attrName>
                                            </p:attrNameLst>
                                          </p:cBhvr>
                                          <p:to>
                                            <p:strVal val="true"/>
                                          </p:to>
                                        </p:set>
                                      </p:childTnLst>
                                    </p:cTn>
                                  </p:par>
                                </p:childTnLst>
                              </p:cTn>
                            </p:par>
                          </p:childTnLst>
                        </p:cTn>
                      </p:par>
                      <p:par>
                        <p:cTn id="330" fill="hold">
                          <p:stCondLst>
                            <p:cond delay="indefinite"/>
                          </p:stCondLst>
                          <p:childTnLst>
                            <p:par>
                              <p:cTn id="331" fill="hold">
                                <p:stCondLst>
                                  <p:cond delay="0"/>
                                </p:stCondLst>
                                <p:childTnLst>
                                  <p:par>
                                    <p:cTn id="332" presetID="27" presetClass="emph" presetSubtype="0" repeatCount="indefinite" fill="remove" grpId="3" nodeType="clickEffect">
                                      <p:stCondLst>
                                        <p:cond delay="0"/>
                                      </p:stCondLst>
                                      <p:endCondLst>
                                        <p:cond evt="onNext" delay="0">
                                          <p:tgtEl>
                                            <p:sldTgt/>
                                          </p:tgtEl>
                                        </p:cond>
                                      </p:endCondLst>
                                      <p:childTnLst>
                                        <p:animClr clrSpc="rgb" dir="cw">
                                          <p:cBhvr override="childStyle">
                                            <p:cTn id="333" dur="2500" autoRev="1" fill="remove"/>
                                            <p:tgtEl>
                                              <p:spTgt spid="35"/>
                                            </p:tgtEl>
                                            <p:attrNameLst>
                                              <p:attrName>style.color</p:attrName>
                                            </p:attrNameLst>
                                          </p:cBhvr>
                                          <p:to>
                                            <a:srgbClr val="FFFF00"/>
                                          </p:to>
                                        </p:animClr>
                                        <p:animClr clrSpc="rgb" dir="cw">
                                          <p:cBhvr>
                                            <p:cTn id="334" dur="2500" autoRev="1" fill="remove"/>
                                            <p:tgtEl>
                                              <p:spTgt spid="35"/>
                                            </p:tgtEl>
                                            <p:attrNameLst>
                                              <p:attrName>fillcolor</p:attrName>
                                            </p:attrNameLst>
                                          </p:cBhvr>
                                          <p:to>
                                            <a:srgbClr val="FFFF00"/>
                                          </p:to>
                                        </p:animClr>
                                        <p:set>
                                          <p:cBhvr>
                                            <p:cTn id="335" dur="2500" autoRev="1" fill="remove"/>
                                            <p:tgtEl>
                                              <p:spTgt spid="35"/>
                                            </p:tgtEl>
                                            <p:attrNameLst>
                                              <p:attrName>fill.type</p:attrName>
                                            </p:attrNameLst>
                                          </p:cBhvr>
                                          <p:to>
                                            <p:strVal val="solid"/>
                                          </p:to>
                                        </p:set>
                                        <p:set>
                                          <p:cBhvr>
                                            <p:cTn id="336" dur="2500" autoRev="1" fill="remove"/>
                                            <p:tgtEl>
                                              <p:spTgt spid="35"/>
                                            </p:tgtEl>
                                            <p:attrNameLst>
                                              <p:attrName>fill.on</p:attrName>
                                            </p:attrNameLst>
                                          </p:cBhvr>
                                          <p:to>
                                            <p:strVal val="true"/>
                                          </p:to>
                                        </p:set>
                                      </p:childTnLst>
                                    </p:cTn>
                                  </p:par>
                                </p:childTnLst>
                              </p:cTn>
                            </p:par>
                          </p:childTnLst>
                        </p:cTn>
                      </p:par>
                      <p:par>
                        <p:cTn id="337" fill="hold">
                          <p:stCondLst>
                            <p:cond delay="indefinite"/>
                          </p:stCondLst>
                          <p:childTnLst>
                            <p:par>
                              <p:cTn id="338" fill="hold">
                                <p:stCondLst>
                                  <p:cond delay="0"/>
                                </p:stCondLst>
                                <p:childTnLst>
                                  <p:par>
                                    <p:cTn id="339" presetID="27" presetClass="emph" presetSubtype="0" repeatCount="indefinite" fill="remove" grpId="3" nodeType="clickEffect">
                                      <p:stCondLst>
                                        <p:cond delay="0"/>
                                      </p:stCondLst>
                                      <p:endCondLst>
                                        <p:cond evt="onNext" delay="0">
                                          <p:tgtEl>
                                            <p:sldTgt/>
                                          </p:tgtEl>
                                        </p:cond>
                                      </p:endCondLst>
                                      <p:childTnLst>
                                        <p:animClr clrSpc="rgb" dir="cw">
                                          <p:cBhvr override="childStyle">
                                            <p:cTn id="340" dur="2500" autoRev="1" fill="remove"/>
                                            <p:tgtEl>
                                              <p:spTgt spid="36"/>
                                            </p:tgtEl>
                                            <p:attrNameLst>
                                              <p:attrName>style.color</p:attrName>
                                            </p:attrNameLst>
                                          </p:cBhvr>
                                          <p:to>
                                            <a:srgbClr val="FFFF00"/>
                                          </p:to>
                                        </p:animClr>
                                        <p:animClr clrSpc="rgb" dir="cw">
                                          <p:cBhvr>
                                            <p:cTn id="341" dur="2500" autoRev="1" fill="remove"/>
                                            <p:tgtEl>
                                              <p:spTgt spid="36"/>
                                            </p:tgtEl>
                                            <p:attrNameLst>
                                              <p:attrName>fillcolor</p:attrName>
                                            </p:attrNameLst>
                                          </p:cBhvr>
                                          <p:to>
                                            <a:srgbClr val="FFFF00"/>
                                          </p:to>
                                        </p:animClr>
                                        <p:set>
                                          <p:cBhvr>
                                            <p:cTn id="342" dur="2500" autoRev="1" fill="remove"/>
                                            <p:tgtEl>
                                              <p:spTgt spid="36"/>
                                            </p:tgtEl>
                                            <p:attrNameLst>
                                              <p:attrName>fill.type</p:attrName>
                                            </p:attrNameLst>
                                          </p:cBhvr>
                                          <p:to>
                                            <p:strVal val="solid"/>
                                          </p:to>
                                        </p:set>
                                        <p:set>
                                          <p:cBhvr>
                                            <p:cTn id="343" dur="2500" autoRev="1" fill="remove"/>
                                            <p:tgtEl>
                                              <p:spTgt spid="36"/>
                                            </p:tgtEl>
                                            <p:attrNameLst>
                                              <p:attrName>fill.on</p:attrName>
                                            </p:attrNameLst>
                                          </p:cBhvr>
                                          <p:to>
                                            <p:strVal val="true"/>
                                          </p:to>
                                        </p:set>
                                      </p:childTnLst>
                                    </p:cTn>
                                  </p:par>
                                  <p:par>
                                    <p:cTn id="344" presetID="7" presetClass="emph" presetSubtype="2" fill="hold" nodeType="withEffect">
                                      <p:stCondLst>
                                        <p:cond delay="0"/>
                                      </p:stCondLst>
                                      <p:childTnLst>
                                        <p:animClr clrSpc="rgb" dir="cw">
                                          <p:cBhvr>
                                            <p:cTn id="345" dur="1500" fill="hold"/>
                                            <p:tgtEl>
                                              <p:spTgt spid="15"/>
                                            </p:tgtEl>
                                            <p:attrNameLst>
                                              <p:attrName>stroke.color</p:attrName>
                                            </p:attrNameLst>
                                          </p:cBhvr>
                                          <p:to>
                                            <a:srgbClr val="00B0F0"/>
                                          </p:to>
                                        </p:animClr>
                                        <p:set>
                                          <p:cBhvr>
                                            <p:cTn id="346" dur="1500" fill="hold"/>
                                            <p:tgtEl>
                                              <p:spTgt spid="15"/>
                                            </p:tgtEl>
                                            <p:attrNameLst>
                                              <p:attrName>stroke.on</p:attrName>
                                            </p:attrNameLst>
                                          </p:cBhvr>
                                          <p:to>
                                            <p:strVal val="true"/>
                                          </p:to>
                                        </p:set>
                                      </p:childTnLst>
                                    </p:cTn>
                                  </p:par>
                                </p:childTnLst>
                              </p:cTn>
                            </p:par>
                          </p:childTnLst>
                        </p:cTn>
                      </p:par>
                      <p:par>
                        <p:cTn id="347" fill="hold">
                          <p:stCondLst>
                            <p:cond delay="indefinite"/>
                          </p:stCondLst>
                          <p:childTnLst>
                            <p:par>
                              <p:cTn id="348" fill="hold">
                                <p:stCondLst>
                                  <p:cond delay="0"/>
                                </p:stCondLst>
                                <p:childTnLst>
                                  <p:par>
                                    <p:cTn id="349" presetID="27" presetClass="emph" presetSubtype="0" repeatCount="indefinite" fill="remove" grpId="4" nodeType="clickEffect">
                                      <p:stCondLst>
                                        <p:cond delay="0"/>
                                      </p:stCondLst>
                                      <p:endCondLst>
                                        <p:cond evt="onNext" delay="0">
                                          <p:tgtEl>
                                            <p:sldTgt/>
                                          </p:tgtEl>
                                        </p:cond>
                                      </p:endCondLst>
                                      <p:childTnLst>
                                        <p:animClr clrSpc="rgb" dir="cw">
                                          <p:cBhvr override="childStyle">
                                            <p:cTn id="350" dur="2500" autoRev="1" fill="remove"/>
                                            <p:tgtEl>
                                              <p:spTgt spid="33"/>
                                            </p:tgtEl>
                                            <p:attrNameLst>
                                              <p:attrName>style.color</p:attrName>
                                            </p:attrNameLst>
                                          </p:cBhvr>
                                          <p:to>
                                            <a:srgbClr val="FFFF00"/>
                                          </p:to>
                                        </p:animClr>
                                        <p:animClr clrSpc="rgb" dir="cw">
                                          <p:cBhvr>
                                            <p:cTn id="351" dur="2500" autoRev="1" fill="remove"/>
                                            <p:tgtEl>
                                              <p:spTgt spid="33"/>
                                            </p:tgtEl>
                                            <p:attrNameLst>
                                              <p:attrName>fillcolor</p:attrName>
                                            </p:attrNameLst>
                                          </p:cBhvr>
                                          <p:to>
                                            <a:srgbClr val="FFFF00"/>
                                          </p:to>
                                        </p:animClr>
                                        <p:set>
                                          <p:cBhvr>
                                            <p:cTn id="352" dur="2500" autoRev="1" fill="remove"/>
                                            <p:tgtEl>
                                              <p:spTgt spid="33"/>
                                            </p:tgtEl>
                                            <p:attrNameLst>
                                              <p:attrName>fill.type</p:attrName>
                                            </p:attrNameLst>
                                          </p:cBhvr>
                                          <p:to>
                                            <p:strVal val="solid"/>
                                          </p:to>
                                        </p:set>
                                        <p:set>
                                          <p:cBhvr>
                                            <p:cTn id="353" dur="2500" autoRev="1" fill="remove"/>
                                            <p:tgtEl>
                                              <p:spTgt spid="33"/>
                                            </p:tgtEl>
                                            <p:attrNameLst>
                                              <p:attrName>fill.on</p:attrName>
                                            </p:attrNameLst>
                                          </p:cBhvr>
                                          <p:to>
                                            <p:strVal val="true"/>
                                          </p:to>
                                        </p:set>
                                      </p:childTnLst>
                                    </p:cTn>
                                  </p:par>
                                </p:childTnLst>
                              </p:cTn>
                            </p:par>
                          </p:childTnLst>
                        </p:cTn>
                      </p:par>
                      <p:par>
                        <p:cTn id="354" fill="hold">
                          <p:stCondLst>
                            <p:cond delay="indefinite"/>
                          </p:stCondLst>
                          <p:childTnLst>
                            <p:par>
                              <p:cTn id="355" fill="hold">
                                <p:stCondLst>
                                  <p:cond delay="0"/>
                                </p:stCondLst>
                                <p:childTnLst>
                                  <p:par>
                                    <p:cTn id="356" presetID="27" presetClass="emph" presetSubtype="0" repeatCount="indefinite" fill="remove" grpId="4" nodeType="clickEffect">
                                      <p:stCondLst>
                                        <p:cond delay="0"/>
                                      </p:stCondLst>
                                      <p:endCondLst>
                                        <p:cond evt="onNext" delay="0">
                                          <p:tgtEl>
                                            <p:sldTgt/>
                                          </p:tgtEl>
                                        </p:cond>
                                      </p:endCondLst>
                                      <p:childTnLst>
                                        <p:animClr clrSpc="rgb" dir="cw">
                                          <p:cBhvr override="childStyle">
                                            <p:cTn id="357" dur="2500" autoRev="1" fill="remove"/>
                                            <p:tgtEl>
                                              <p:spTgt spid="34"/>
                                            </p:tgtEl>
                                            <p:attrNameLst>
                                              <p:attrName>style.color</p:attrName>
                                            </p:attrNameLst>
                                          </p:cBhvr>
                                          <p:to>
                                            <a:srgbClr val="FFFF00"/>
                                          </p:to>
                                        </p:animClr>
                                        <p:animClr clrSpc="rgb" dir="cw">
                                          <p:cBhvr>
                                            <p:cTn id="358" dur="2500" autoRev="1" fill="remove"/>
                                            <p:tgtEl>
                                              <p:spTgt spid="34"/>
                                            </p:tgtEl>
                                            <p:attrNameLst>
                                              <p:attrName>fillcolor</p:attrName>
                                            </p:attrNameLst>
                                          </p:cBhvr>
                                          <p:to>
                                            <a:srgbClr val="FFFF00"/>
                                          </p:to>
                                        </p:animClr>
                                        <p:set>
                                          <p:cBhvr>
                                            <p:cTn id="359" dur="2500" autoRev="1" fill="remove"/>
                                            <p:tgtEl>
                                              <p:spTgt spid="34"/>
                                            </p:tgtEl>
                                            <p:attrNameLst>
                                              <p:attrName>fill.type</p:attrName>
                                            </p:attrNameLst>
                                          </p:cBhvr>
                                          <p:to>
                                            <p:strVal val="solid"/>
                                          </p:to>
                                        </p:set>
                                        <p:set>
                                          <p:cBhvr>
                                            <p:cTn id="360" dur="2500" autoRev="1" fill="remove"/>
                                            <p:tgtEl>
                                              <p:spTgt spid="34"/>
                                            </p:tgtEl>
                                            <p:attrNameLst>
                                              <p:attrName>fill.on</p:attrName>
                                            </p:attrNameLst>
                                          </p:cBhvr>
                                          <p:to>
                                            <p:strVal val="true"/>
                                          </p:to>
                                        </p:set>
                                      </p:childTnLst>
                                    </p:cTn>
                                  </p:par>
                                  <p:par>
                                    <p:cTn id="361" presetID="27" presetClass="emph" presetSubtype="0" repeatCount="indefinite" fill="remove" grpId="0" nodeType="withEffect">
                                      <p:stCondLst>
                                        <p:cond delay="0"/>
                                      </p:stCondLst>
                                      <p:endCondLst>
                                        <p:cond evt="onNext" delay="0">
                                          <p:tgtEl>
                                            <p:sldTgt/>
                                          </p:tgtEl>
                                        </p:cond>
                                      </p:endCondLst>
                                      <p:childTnLst>
                                        <p:animClr clrSpc="rgb" dir="cw">
                                          <p:cBhvr override="childStyle">
                                            <p:cTn id="362" dur="1500" autoRev="1" fill="remove"/>
                                            <p:tgtEl>
                                              <p:spTgt spid="7"/>
                                            </p:tgtEl>
                                            <p:attrNameLst>
                                              <p:attrName>style.color</p:attrName>
                                            </p:attrNameLst>
                                          </p:cBhvr>
                                          <p:to>
                                            <a:srgbClr val="ED7D31"/>
                                          </p:to>
                                        </p:animClr>
                                        <p:animClr clrSpc="rgb" dir="cw">
                                          <p:cBhvr>
                                            <p:cTn id="363" dur="1500" autoRev="1" fill="remove"/>
                                            <p:tgtEl>
                                              <p:spTgt spid="7"/>
                                            </p:tgtEl>
                                            <p:attrNameLst>
                                              <p:attrName>fillcolor</p:attrName>
                                            </p:attrNameLst>
                                          </p:cBhvr>
                                          <p:to>
                                            <a:srgbClr val="ED7D31"/>
                                          </p:to>
                                        </p:animClr>
                                        <p:set>
                                          <p:cBhvr>
                                            <p:cTn id="364" dur="1500" autoRev="1" fill="remove"/>
                                            <p:tgtEl>
                                              <p:spTgt spid="7"/>
                                            </p:tgtEl>
                                            <p:attrNameLst>
                                              <p:attrName>fill.type</p:attrName>
                                            </p:attrNameLst>
                                          </p:cBhvr>
                                          <p:to>
                                            <p:strVal val="solid"/>
                                          </p:to>
                                        </p:set>
                                        <p:set>
                                          <p:cBhvr>
                                            <p:cTn id="365" dur="1500" autoRev="1" fill="remove"/>
                                            <p:tgtEl>
                                              <p:spTgt spid="7"/>
                                            </p:tgtEl>
                                            <p:attrNameLst>
                                              <p:attrName>fill.on</p:attrName>
                                            </p:attrNameLst>
                                          </p:cBhvr>
                                          <p:to>
                                            <p:strVal val="true"/>
                                          </p:to>
                                        </p:set>
                                      </p:childTnLst>
                                    </p:cTn>
                                  </p:par>
                                  <p:par>
                                    <p:cTn id="366" presetID="10" presetClass="exit" presetSubtype="0" fill="hold" grpId="1" nodeType="withEffect">
                                      <p:stCondLst>
                                        <p:cond delay="0"/>
                                      </p:stCondLst>
                                      <p:childTnLst>
                                        <p:animEffect transition="out" filter="fade">
                                          <p:cBhvr>
                                            <p:cTn id="367" dur="500"/>
                                            <p:tgtEl>
                                              <p:spTgt spid="47"/>
                                            </p:tgtEl>
                                          </p:cBhvr>
                                        </p:animEffect>
                                        <p:set>
                                          <p:cBhvr>
                                            <p:cTn id="368" dur="1" fill="hold">
                                              <p:stCondLst>
                                                <p:cond delay="499"/>
                                              </p:stCondLst>
                                            </p:cTn>
                                            <p:tgtEl>
                                              <p:spTgt spid="47"/>
                                            </p:tgtEl>
                                            <p:attrNameLst>
                                              <p:attrName>style.visibility</p:attrName>
                                            </p:attrNameLst>
                                          </p:cBhvr>
                                          <p:to>
                                            <p:strVal val="hidden"/>
                                          </p:to>
                                        </p:set>
                                      </p:childTnLst>
                                    </p:cTn>
                                  </p:par>
                                  <p:par>
                                    <p:cTn id="369" presetID="10" presetClass="exit" presetSubtype="0" fill="hold" grpId="1" nodeType="withEffect">
                                      <p:stCondLst>
                                        <p:cond delay="0"/>
                                      </p:stCondLst>
                                      <p:childTnLst>
                                        <p:animEffect transition="out" filter="fade">
                                          <p:cBhvr>
                                            <p:cTn id="370" dur="500"/>
                                            <p:tgtEl>
                                              <p:spTgt spid="48"/>
                                            </p:tgtEl>
                                          </p:cBhvr>
                                        </p:animEffect>
                                        <p:set>
                                          <p:cBhvr>
                                            <p:cTn id="371" dur="1" fill="hold">
                                              <p:stCondLst>
                                                <p:cond delay="499"/>
                                              </p:stCondLst>
                                            </p:cTn>
                                            <p:tgtEl>
                                              <p:spTgt spid="48"/>
                                            </p:tgtEl>
                                            <p:attrNameLst>
                                              <p:attrName>style.visibility</p:attrName>
                                            </p:attrNameLst>
                                          </p:cBhvr>
                                          <p:to>
                                            <p:strVal val="hidden"/>
                                          </p:to>
                                        </p:set>
                                      </p:childTnLst>
                                    </p:cTn>
                                  </p:par>
                                </p:childTnLst>
                              </p:cTn>
                            </p:par>
                          </p:childTnLst>
                        </p:cTn>
                      </p:par>
                      <p:par>
                        <p:cTn id="372" fill="hold">
                          <p:stCondLst>
                            <p:cond delay="indefinite"/>
                          </p:stCondLst>
                          <p:childTnLst>
                            <p:par>
                              <p:cTn id="373" fill="hold">
                                <p:stCondLst>
                                  <p:cond delay="0"/>
                                </p:stCondLst>
                                <p:childTnLst>
                                  <p:par>
                                    <p:cTn id="374" presetID="27" presetClass="emph" presetSubtype="0" repeatCount="indefinite" fill="remove" grpId="4" nodeType="clickEffect">
                                      <p:stCondLst>
                                        <p:cond delay="0"/>
                                      </p:stCondLst>
                                      <p:endCondLst>
                                        <p:cond evt="onNext" delay="0">
                                          <p:tgtEl>
                                            <p:sldTgt/>
                                          </p:tgtEl>
                                        </p:cond>
                                      </p:endCondLst>
                                      <p:childTnLst>
                                        <p:animClr clrSpc="rgb" dir="cw">
                                          <p:cBhvr override="childStyle">
                                            <p:cTn id="375" dur="2500" autoRev="1" fill="remove"/>
                                            <p:tgtEl>
                                              <p:spTgt spid="35"/>
                                            </p:tgtEl>
                                            <p:attrNameLst>
                                              <p:attrName>style.color</p:attrName>
                                            </p:attrNameLst>
                                          </p:cBhvr>
                                          <p:to>
                                            <a:srgbClr val="FFFF00"/>
                                          </p:to>
                                        </p:animClr>
                                        <p:animClr clrSpc="rgb" dir="cw">
                                          <p:cBhvr>
                                            <p:cTn id="376" dur="2500" autoRev="1" fill="remove"/>
                                            <p:tgtEl>
                                              <p:spTgt spid="35"/>
                                            </p:tgtEl>
                                            <p:attrNameLst>
                                              <p:attrName>fillcolor</p:attrName>
                                            </p:attrNameLst>
                                          </p:cBhvr>
                                          <p:to>
                                            <a:srgbClr val="FFFF00"/>
                                          </p:to>
                                        </p:animClr>
                                        <p:set>
                                          <p:cBhvr>
                                            <p:cTn id="377" dur="2500" autoRev="1" fill="remove"/>
                                            <p:tgtEl>
                                              <p:spTgt spid="35"/>
                                            </p:tgtEl>
                                            <p:attrNameLst>
                                              <p:attrName>fill.type</p:attrName>
                                            </p:attrNameLst>
                                          </p:cBhvr>
                                          <p:to>
                                            <p:strVal val="solid"/>
                                          </p:to>
                                        </p:set>
                                        <p:set>
                                          <p:cBhvr>
                                            <p:cTn id="378" dur="2500" autoRev="1" fill="remove"/>
                                            <p:tgtEl>
                                              <p:spTgt spid="35"/>
                                            </p:tgtEl>
                                            <p:attrNameLst>
                                              <p:attrName>fill.on</p:attrName>
                                            </p:attrNameLst>
                                          </p:cBhvr>
                                          <p:to>
                                            <p:strVal val="true"/>
                                          </p:to>
                                        </p:set>
                                      </p:childTnLst>
                                    </p:cTn>
                                  </p:par>
                                </p:childTnLst>
                              </p:cTn>
                            </p:par>
                          </p:childTnLst>
                        </p:cTn>
                      </p:par>
                      <p:par>
                        <p:cTn id="379" fill="hold">
                          <p:stCondLst>
                            <p:cond delay="indefinite"/>
                          </p:stCondLst>
                          <p:childTnLst>
                            <p:par>
                              <p:cTn id="380" fill="hold">
                                <p:stCondLst>
                                  <p:cond delay="0"/>
                                </p:stCondLst>
                                <p:childTnLst>
                                  <p:par>
                                    <p:cTn id="381" presetID="27" presetClass="emph" presetSubtype="0" repeatCount="indefinite" fill="remove" grpId="4" nodeType="clickEffect">
                                      <p:stCondLst>
                                        <p:cond delay="0"/>
                                      </p:stCondLst>
                                      <p:endCondLst>
                                        <p:cond evt="onNext" delay="0">
                                          <p:tgtEl>
                                            <p:sldTgt/>
                                          </p:tgtEl>
                                        </p:cond>
                                      </p:endCondLst>
                                      <p:childTnLst>
                                        <p:animClr clrSpc="rgb" dir="cw">
                                          <p:cBhvr override="childStyle">
                                            <p:cTn id="382" dur="2500" autoRev="1" fill="remove"/>
                                            <p:tgtEl>
                                              <p:spTgt spid="36"/>
                                            </p:tgtEl>
                                            <p:attrNameLst>
                                              <p:attrName>style.color</p:attrName>
                                            </p:attrNameLst>
                                          </p:cBhvr>
                                          <p:to>
                                            <a:srgbClr val="FFFF00"/>
                                          </p:to>
                                        </p:animClr>
                                        <p:animClr clrSpc="rgb" dir="cw">
                                          <p:cBhvr>
                                            <p:cTn id="383" dur="2500" autoRev="1" fill="remove"/>
                                            <p:tgtEl>
                                              <p:spTgt spid="36"/>
                                            </p:tgtEl>
                                            <p:attrNameLst>
                                              <p:attrName>fillcolor</p:attrName>
                                            </p:attrNameLst>
                                          </p:cBhvr>
                                          <p:to>
                                            <a:srgbClr val="FFFF00"/>
                                          </p:to>
                                        </p:animClr>
                                        <p:set>
                                          <p:cBhvr>
                                            <p:cTn id="384" dur="2500" autoRev="1" fill="remove"/>
                                            <p:tgtEl>
                                              <p:spTgt spid="36"/>
                                            </p:tgtEl>
                                            <p:attrNameLst>
                                              <p:attrName>fill.type</p:attrName>
                                            </p:attrNameLst>
                                          </p:cBhvr>
                                          <p:to>
                                            <p:strVal val="solid"/>
                                          </p:to>
                                        </p:set>
                                        <p:set>
                                          <p:cBhvr>
                                            <p:cTn id="385" dur="2500" autoRev="1" fill="remove"/>
                                            <p:tgtEl>
                                              <p:spTgt spid="36"/>
                                            </p:tgtEl>
                                            <p:attrNameLst>
                                              <p:attrName>fill.on</p:attrName>
                                            </p:attrNameLst>
                                          </p:cBhvr>
                                          <p:to>
                                            <p:strVal val="true"/>
                                          </p:to>
                                        </p:set>
                                      </p:childTnLst>
                                    </p:cTn>
                                  </p:par>
                                  <p:par>
                                    <p:cTn id="386" presetID="7" presetClass="emph" presetSubtype="2" fill="hold" nodeType="withEffect">
                                      <p:stCondLst>
                                        <p:cond delay="0"/>
                                      </p:stCondLst>
                                      <p:childTnLst>
                                        <p:animClr clrSpc="rgb" dir="cw">
                                          <p:cBhvr>
                                            <p:cTn id="387" dur="1500" fill="hold"/>
                                            <p:tgtEl>
                                              <p:spTgt spid="7"/>
                                            </p:tgtEl>
                                            <p:attrNameLst>
                                              <p:attrName>stroke.color</p:attrName>
                                            </p:attrNameLst>
                                          </p:cBhvr>
                                          <p:to>
                                            <a:srgbClr val="00B0F0"/>
                                          </p:to>
                                        </p:animClr>
                                        <p:set>
                                          <p:cBhvr>
                                            <p:cTn id="388" dur="1500" fill="hold"/>
                                            <p:tgtEl>
                                              <p:spTgt spid="7"/>
                                            </p:tgtEl>
                                            <p:attrNameLst>
                                              <p:attrName>stroke.on</p:attrName>
                                            </p:attrNameLst>
                                          </p:cBhvr>
                                          <p:to>
                                            <p:strVal val="true"/>
                                          </p:to>
                                        </p:set>
                                      </p:childTnLst>
                                    </p:cTn>
                                  </p:par>
                                </p:childTnLst>
                              </p:cTn>
                            </p:par>
                          </p:childTnLst>
                        </p:cTn>
                      </p:par>
                      <p:par>
                        <p:cTn id="389" fill="hold">
                          <p:stCondLst>
                            <p:cond delay="indefinite"/>
                          </p:stCondLst>
                          <p:childTnLst>
                            <p:par>
                              <p:cTn id="390" fill="hold">
                                <p:stCondLst>
                                  <p:cond delay="0"/>
                                </p:stCondLst>
                                <p:childTnLst>
                                  <p:par>
                                    <p:cTn id="391" presetID="27" presetClass="emph" presetSubtype="0" repeatCount="indefinite" fill="remove" grpId="5" nodeType="clickEffect">
                                      <p:stCondLst>
                                        <p:cond delay="0"/>
                                      </p:stCondLst>
                                      <p:endCondLst>
                                        <p:cond evt="onNext" delay="0">
                                          <p:tgtEl>
                                            <p:sldTgt/>
                                          </p:tgtEl>
                                        </p:cond>
                                      </p:endCondLst>
                                      <p:childTnLst>
                                        <p:animClr clrSpc="rgb" dir="cw">
                                          <p:cBhvr override="childStyle">
                                            <p:cTn id="392" dur="2500" autoRev="1" fill="remove"/>
                                            <p:tgtEl>
                                              <p:spTgt spid="37"/>
                                            </p:tgtEl>
                                            <p:attrNameLst>
                                              <p:attrName>style.color</p:attrName>
                                            </p:attrNameLst>
                                          </p:cBhvr>
                                          <p:to>
                                            <a:srgbClr val="FFFF00"/>
                                          </p:to>
                                        </p:animClr>
                                        <p:animClr clrSpc="rgb" dir="cw">
                                          <p:cBhvr>
                                            <p:cTn id="393" dur="2500" autoRev="1" fill="remove"/>
                                            <p:tgtEl>
                                              <p:spTgt spid="37"/>
                                            </p:tgtEl>
                                            <p:attrNameLst>
                                              <p:attrName>fillcolor</p:attrName>
                                            </p:attrNameLst>
                                          </p:cBhvr>
                                          <p:to>
                                            <a:srgbClr val="FFFF00"/>
                                          </p:to>
                                        </p:animClr>
                                        <p:set>
                                          <p:cBhvr>
                                            <p:cTn id="394" dur="2500" autoRev="1" fill="remove"/>
                                            <p:tgtEl>
                                              <p:spTgt spid="37"/>
                                            </p:tgtEl>
                                            <p:attrNameLst>
                                              <p:attrName>fill.type</p:attrName>
                                            </p:attrNameLst>
                                          </p:cBhvr>
                                          <p:to>
                                            <p:strVal val="solid"/>
                                          </p:to>
                                        </p:set>
                                        <p:set>
                                          <p:cBhvr>
                                            <p:cTn id="395" dur="2500" autoRev="1" fill="remove"/>
                                            <p:tgtEl>
                                              <p:spTgt spid="37"/>
                                            </p:tgtEl>
                                            <p:attrNameLst>
                                              <p:attrName>fill.on</p:attrName>
                                            </p:attrNameLst>
                                          </p:cBhvr>
                                          <p:to>
                                            <p:strVal val="true"/>
                                          </p:to>
                                        </p:set>
                                      </p:childTnLst>
                                    </p:cTn>
                                  </p:par>
                                  <p:par>
                                    <p:cTn id="396" presetID="7" presetClass="emph" presetSubtype="2" fill="hold" nodeType="withEffect">
                                      <p:stCondLst>
                                        <p:cond delay="0"/>
                                      </p:stCondLst>
                                      <p:childTnLst>
                                        <p:animClr clrSpc="rgb" dir="cw">
                                          <p:cBhvr>
                                            <p:cTn id="397" dur="1000" fill="hold"/>
                                            <p:tgtEl>
                                              <p:spTgt spid="12"/>
                                            </p:tgtEl>
                                            <p:attrNameLst>
                                              <p:attrName>stroke.color</p:attrName>
                                            </p:attrNameLst>
                                          </p:cBhvr>
                                          <p:to>
                                            <a:srgbClr val="FFC000"/>
                                          </p:to>
                                        </p:animClr>
                                        <p:set>
                                          <p:cBhvr>
                                            <p:cTn id="398" dur="1000" fill="hold"/>
                                            <p:tgtEl>
                                              <p:spTgt spid="12"/>
                                            </p:tgtEl>
                                            <p:attrNameLst>
                                              <p:attrName>stroke.on</p:attrName>
                                            </p:attrNameLst>
                                          </p:cBhvr>
                                          <p:to>
                                            <p:strVal val="true"/>
                                          </p:to>
                                        </p:set>
                                      </p:childTnLst>
                                    </p:cTn>
                                  </p:par>
                                </p:childTnLst>
                              </p:cTn>
                            </p:par>
                          </p:childTnLst>
                        </p:cTn>
                      </p:par>
                      <p:par>
                        <p:cTn id="399" fill="hold">
                          <p:stCondLst>
                            <p:cond delay="indefinite"/>
                          </p:stCondLst>
                          <p:childTnLst>
                            <p:par>
                              <p:cTn id="400" fill="hold">
                                <p:stCondLst>
                                  <p:cond delay="0"/>
                                </p:stCondLst>
                                <p:childTnLst>
                                  <p:par>
                                    <p:cTn id="401" presetID="7" presetClass="emph" presetSubtype="2" fill="hold" nodeType="clickEffect">
                                      <p:stCondLst>
                                        <p:cond delay="0"/>
                                      </p:stCondLst>
                                      <p:childTnLst>
                                        <p:animClr clrSpc="rgb" dir="cw">
                                          <p:cBhvr>
                                            <p:cTn id="402" dur="1000" fill="hold"/>
                                            <p:tgtEl>
                                              <p:spTgt spid="12"/>
                                            </p:tgtEl>
                                            <p:attrNameLst>
                                              <p:attrName>stroke.color</p:attrName>
                                            </p:attrNameLst>
                                          </p:cBhvr>
                                          <p:to>
                                            <a:srgbClr val="757070"/>
                                          </p:to>
                                        </p:animClr>
                                        <p:set>
                                          <p:cBhvr>
                                            <p:cTn id="403" dur="1000" fill="hold"/>
                                            <p:tgtEl>
                                              <p:spTgt spid="12"/>
                                            </p:tgtEl>
                                            <p:attrNameLst>
                                              <p:attrName>stroke.on</p:attrName>
                                            </p:attrNameLst>
                                          </p:cBhvr>
                                          <p:to>
                                            <p:strVal val="true"/>
                                          </p:to>
                                        </p:set>
                                      </p:childTnLst>
                                    </p:cTn>
                                  </p:par>
                                </p:childTnLst>
                              </p:cTn>
                            </p:par>
                          </p:childTnLst>
                        </p:cTn>
                      </p:par>
                      <p:par>
                        <p:cTn id="404" fill="hold">
                          <p:stCondLst>
                            <p:cond delay="indefinite"/>
                          </p:stCondLst>
                          <p:childTnLst>
                            <p:par>
                              <p:cTn id="405" fill="hold">
                                <p:stCondLst>
                                  <p:cond delay="0"/>
                                </p:stCondLst>
                                <p:childTnLst>
                                  <p:par>
                                    <p:cTn id="406" presetID="27" presetClass="emph" presetSubtype="0" repeatCount="indefinite" fill="remove" grpId="5" nodeType="clickEffect">
                                      <p:stCondLst>
                                        <p:cond delay="0"/>
                                      </p:stCondLst>
                                      <p:endCondLst>
                                        <p:cond evt="onNext" delay="0">
                                          <p:tgtEl>
                                            <p:sldTgt/>
                                          </p:tgtEl>
                                        </p:cond>
                                      </p:endCondLst>
                                      <p:childTnLst>
                                        <p:animClr clrSpc="rgb" dir="cw">
                                          <p:cBhvr override="childStyle">
                                            <p:cTn id="407" dur="2500" autoRev="1" fill="remove"/>
                                            <p:tgtEl>
                                              <p:spTgt spid="33"/>
                                            </p:tgtEl>
                                            <p:attrNameLst>
                                              <p:attrName>style.color</p:attrName>
                                            </p:attrNameLst>
                                          </p:cBhvr>
                                          <p:to>
                                            <a:srgbClr val="FFFF00"/>
                                          </p:to>
                                        </p:animClr>
                                        <p:animClr clrSpc="rgb" dir="cw">
                                          <p:cBhvr>
                                            <p:cTn id="408" dur="2500" autoRev="1" fill="remove"/>
                                            <p:tgtEl>
                                              <p:spTgt spid="33"/>
                                            </p:tgtEl>
                                            <p:attrNameLst>
                                              <p:attrName>fillcolor</p:attrName>
                                            </p:attrNameLst>
                                          </p:cBhvr>
                                          <p:to>
                                            <a:srgbClr val="FFFF00"/>
                                          </p:to>
                                        </p:animClr>
                                        <p:set>
                                          <p:cBhvr>
                                            <p:cTn id="409" dur="2500" autoRev="1" fill="remove"/>
                                            <p:tgtEl>
                                              <p:spTgt spid="33"/>
                                            </p:tgtEl>
                                            <p:attrNameLst>
                                              <p:attrName>fill.type</p:attrName>
                                            </p:attrNameLst>
                                          </p:cBhvr>
                                          <p:to>
                                            <p:strVal val="solid"/>
                                          </p:to>
                                        </p:set>
                                        <p:set>
                                          <p:cBhvr>
                                            <p:cTn id="410" dur="2500" autoRev="1" fill="remove"/>
                                            <p:tgtEl>
                                              <p:spTgt spid="33"/>
                                            </p:tgtEl>
                                            <p:attrNameLst>
                                              <p:attrName>fill.on</p:attrName>
                                            </p:attrNameLst>
                                          </p:cBhvr>
                                          <p:to>
                                            <p:strVal val="true"/>
                                          </p:to>
                                        </p:set>
                                      </p:childTnLst>
                                    </p:cTn>
                                  </p:par>
                                </p:childTnLst>
                              </p:cTn>
                            </p:par>
                          </p:childTnLst>
                        </p:cTn>
                      </p:par>
                      <p:par>
                        <p:cTn id="411" fill="hold">
                          <p:stCondLst>
                            <p:cond delay="indefinite"/>
                          </p:stCondLst>
                          <p:childTnLst>
                            <p:par>
                              <p:cTn id="412" fill="hold">
                                <p:stCondLst>
                                  <p:cond delay="0"/>
                                </p:stCondLst>
                                <p:childTnLst>
                                  <p:par>
                                    <p:cTn id="413" presetID="27" presetClass="emph" presetSubtype="0" repeatCount="indefinite" fill="remove" grpId="5" nodeType="clickEffect">
                                      <p:stCondLst>
                                        <p:cond delay="0"/>
                                      </p:stCondLst>
                                      <p:endCondLst>
                                        <p:cond evt="onNext" delay="0">
                                          <p:tgtEl>
                                            <p:sldTgt/>
                                          </p:tgtEl>
                                        </p:cond>
                                      </p:endCondLst>
                                      <p:childTnLst>
                                        <p:animClr clrSpc="rgb" dir="cw">
                                          <p:cBhvr override="childStyle">
                                            <p:cTn id="414" dur="2500" autoRev="1" fill="remove"/>
                                            <p:tgtEl>
                                              <p:spTgt spid="34"/>
                                            </p:tgtEl>
                                            <p:attrNameLst>
                                              <p:attrName>style.color</p:attrName>
                                            </p:attrNameLst>
                                          </p:cBhvr>
                                          <p:to>
                                            <a:srgbClr val="FFFF00"/>
                                          </p:to>
                                        </p:animClr>
                                        <p:animClr clrSpc="rgb" dir="cw">
                                          <p:cBhvr>
                                            <p:cTn id="415" dur="2500" autoRev="1" fill="remove"/>
                                            <p:tgtEl>
                                              <p:spTgt spid="34"/>
                                            </p:tgtEl>
                                            <p:attrNameLst>
                                              <p:attrName>fillcolor</p:attrName>
                                            </p:attrNameLst>
                                          </p:cBhvr>
                                          <p:to>
                                            <a:srgbClr val="FFFF00"/>
                                          </p:to>
                                        </p:animClr>
                                        <p:set>
                                          <p:cBhvr>
                                            <p:cTn id="416" dur="2500" autoRev="1" fill="remove"/>
                                            <p:tgtEl>
                                              <p:spTgt spid="34"/>
                                            </p:tgtEl>
                                            <p:attrNameLst>
                                              <p:attrName>fill.type</p:attrName>
                                            </p:attrNameLst>
                                          </p:cBhvr>
                                          <p:to>
                                            <p:strVal val="solid"/>
                                          </p:to>
                                        </p:set>
                                        <p:set>
                                          <p:cBhvr>
                                            <p:cTn id="417" dur="2500" autoRev="1" fill="remove"/>
                                            <p:tgtEl>
                                              <p:spTgt spid="34"/>
                                            </p:tgtEl>
                                            <p:attrNameLst>
                                              <p:attrName>fill.on</p:attrName>
                                            </p:attrNameLst>
                                          </p:cBhvr>
                                          <p:to>
                                            <p:strVal val="true"/>
                                          </p:to>
                                        </p:set>
                                      </p:childTnLst>
                                    </p:cTn>
                                  </p:par>
                                  <p:par>
                                    <p:cTn id="418" presetID="10" presetClass="exit" presetSubtype="0" fill="hold" grpId="1" nodeType="withEffect">
                                      <p:stCondLst>
                                        <p:cond delay="0"/>
                                      </p:stCondLst>
                                      <p:childTnLst>
                                        <p:animEffect transition="out" filter="fade">
                                          <p:cBhvr>
                                            <p:cTn id="419" dur="500"/>
                                            <p:tgtEl>
                                              <p:spTgt spid="43"/>
                                            </p:tgtEl>
                                          </p:cBhvr>
                                        </p:animEffect>
                                        <p:set>
                                          <p:cBhvr>
                                            <p:cTn id="420" dur="1" fill="hold">
                                              <p:stCondLst>
                                                <p:cond delay="499"/>
                                              </p:stCondLst>
                                            </p:cTn>
                                            <p:tgtEl>
                                              <p:spTgt spid="43"/>
                                            </p:tgtEl>
                                            <p:attrNameLst>
                                              <p:attrName>style.visibility</p:attrName>
                                            </p:attrNameLst>
                                          </p:cBhvr>
                                          <p:to>
                                            <p:strVal val="hidden"/>
                                          </p:to>
                                        </p:set>
                                      </p:childTnLst>
                                    </p:cTn>
                                  </p:par>
                                  <p:par>
                                    <p:cTn id="421" presetID="10" presetClass="exit" presetSubtype="0" fill="hold" grpId="1" nodeType="withEffect">
                                      <p:stCondLst>
                                        <p:cond delay="0"/>
                                      </p:stCondLst>
                                      <p:childTnLst>
                                        <p:animEffect transition="out" filter="fade">
                                          <p:cBhvr>
                                            <p:cTn id="422" dur="500"/>
                                            <p:tgtEl>
                                              <p:spTgt spid="44"/>
                                            </p:tgtEl>
                                          </p:cBhvr>
                                        </p:animEffect>
                                        <p:set>
                                          <p:cBhvr>
                                            <p:cTn id="423" dur="1" fill="hold">
                                              <p:stCondLst>
                                                <p:cond delay="499"/>
                                              </p:stCondLst>
                                            </p:cTn>
                                            <p:tgtEl>
                                              <p:spTgt spid="44"/>
                                            </p:tgtEl>
                                            <p:attrNameLst>
                                              <p:attrName>style.visibility</p:attrName>
                                            </p:attrNameLst>
                                          </p:cBhvr>
                                          <p:to>
                                            <p:strVal val="hidden"/>
                                          </p:to>
                                        </p:set>
                                      </p:childTnLst>
                                    </p:cTn>
                                  </p:par>
                                </p:childTnLst>
                              </p:cTn>
                            </p:par>
                          </p:childTnLst>
                        </p:cTn>
                      </p:par>
                      <p:par>
                        <p:cTn id="424" fill="hold">
                          <p:stCondLst>
                            <p:cond delay="indefinite"/>
                          </p:stCondLst>
                          <p:childTnLst>
                            <p:par>
                              <p:cTn id="425" fill="hold">
                                <p:stCondLst>
                                  <p:cond delay="0"/>
                                </p:stCondLst>
                                <p:childTnLst>
                                  <p:par>
                                    <p:cTn id="426" presetID="27" presetClass="emph" presetSubtype="0" repeatCount="indefinite" fill="remove" grpId="5" nodeType="clickEffect">
                                      <p:stCondLst>
                                        <p:cond delay="0"/>
                                      </p:stCondLst>
                                      <p:endCondLst>
                                        <p:cond evt="onNext" delay="0">
                                          <p:tgtEl>
                                            <p:sldTgt/>
                                          </p:tgtEl>
                                        </p:cond>
                                      </p:endCondLst>
                                      <p:childTnLst>
                                        <p:animClr clrSpc="rgb" dir="cw">
                                          <p:cBhvr override="childStyle">
                                            <p:cTn id="427" dur="2500" autoRev="1" fill="remove"/>
                                            <p:tgtEl>
                                              <p:spTgt spid="35"/>
                                            </p:tgtEl>
                                            <p:attrNameLst>
                                              <p:attrName>style.color</p:attrName>
                                            </p:attrNameLst>
                                          </p:cBhvr>
                                          <p:to>
                                            <a:srgbClr val="FFFF00"/>
                                          </p:to>
                                        </p:animClr>
                                        <p:animClr clrSpc="rgb" dir="cw">
                                          <p:cBhvr>
                                            <p:cTn id="428" dur="2500" autoRev="1" fill="remove"/>
                                            <p:tgtEl>
                                              <p:spTgt spid="35"/>
                                            </p:tgtEl>
                                            <p:attrNameLst>
                                              <p:attrName>fillcolor</p:attrName>
                                            </p:attrNameLst>
                                          </p:cBhvr>
                                          <p:to>
                                            <a:srgbClr val="FFFF00"/>
                                          </p:to>
                                        </p:animClr>
                                        <p:set>
                                          <p:cBhvr>
                                            <p:cTn id="429" dur="2500" autoRev="1" fill="remove"/>
                                            <p:tgtEl>
                                              <p:spTgt spid="35"/>
                                            </p:tgtEl>
                                            <p:attrNameLst>
                                              <p:attrName>fill.type</p:attrName>
                                            </p:attrNameLst>
                                          </p:cBhvr>
                                          <p:to>
                                            <p:strVal val="solid"/>
                                          </p:to>
                                        </p:set>
                                        <p:set>
                                          <p:cBhvr>
                                            <p:cTn id="430" dur="2500" autoRev="1" fill="remove"/>
                                            <p:tgtEl>
                                              <p:spTgt spid="35"/>
                                            </p:tgtEl>
                                            <p:attrNameLst>
                                              <p:attrName>fill.on</p:attrName>
                                            </p:attrNameLst>
                                          </p:cBhvr>
                                          <p:to>
                                            <p:strVal val="true"/>
                                          </p:to>
                                        </p:set>
                                      </p:childTnLst>
                                    </p:cTn>
                                  </p:par>
                                </p:childTnLst>
                              </p:cTn>
                            </p:par>
                          </p:childTnLst>
                        </p:cTn>
                      </p:par>
                      <p:par>
                        <p:cTn id="431" fill="hold">
                          <p:stCondLst>
                            <p:cond delay="indefinite"/>
                          </p:stCondLst>
                          <p:childTnLst>
                            <p:par>
                              <p:cTn id="432" fill="hold">
                                <p:stCondLst>
                                  <p:cond delay="0"/>
                                </p:stCondLst>
                                <p:childTnLst>
                                  <p:par>
                                    <p:cTn id="433" presetID="27" presetClass="emph" presetSubtype="0" repeatCount="indefinite" fill="remove" grpId="5" nodeType="clickEffect">
                                      <p:stCondLst>
                                        <p:cond delay="0"/>
                                      </p:stCondLst>
                                      <p:endCondLst>
                                        <p:cond evt="onNext" delay="0">
                                          <p:tgtEl>
                                            <p:sldTgt/>
                                          </p:tgtEl>
                                        </p:cond>
                                      </p:endCondLst>
                                      <p:childTnLst>
                                        <p:animClr clrSpc="rgb" dir="cw">
                                          <p:cBhvr override="childStyle">
                                            <p:cTn id="434" dur="2500" autoRev="1" fill="remove"/>
                                            <p:tgtEl>
                                              <p:spTgt spid="36"/>
                                            </p:tgtEl>
                                            <p:attrNameLst>
                                              <p:attrName>style.color</p:attrName>
                                            </p:attrNameLst>
                                          </p:cBhvr>
                                          <p:to>
                                            <a:srgbClr val="FFFF00"/>
                                          </p:to>
                                        </p:animClr>
                                        <p:animClr clrSpc="rgb" dir="cw">
                                          <p:cBhvr>
                                            <p:cTn id="435" dur="2500" autoRev="1" fill="remove"/>
                                            <p:tgtEl>
                                              <p:spTgt spid="36"/>
                                            </p:tgtEl>
                                            <p:attrNameLst>
                                              <p:attrName>fillcolor</p:attrName>
                                            </p:attrNameLst>
                                          </p:cBhvr>
                                          <p:to>
                                            <a:srgbClr val="FFFF00"/>
                                          </p:to>
                                        </p:animClr>
                                        <p:set>
                                          <p:cBhvr>
                                            <p:cTn id="436" dur="2500" autoRev="1" fill="remove"/>
                                            <p:tgtEl>
                                              <p:spTgt spid="36"/>
                                            </p:tgtEl>
                                            <p:attrNameLst>
                                              <p:attrName>fill.type</p:attrName>
                                            </p:attrNameLst>
                                          </p:cBhvr>
                                          <p:to>
                                            <p:strVal val="solid"/>
                                          </p:to>
                                        </p:set>
                                        <p:set>
                                          <p:cBhvr>
                                            <p:cTn id="437" dur="2500" autoRev="1" fill="remove"/>
                                            <p:tgtEl>
                                              <p:spTgt spid="36"/>
                                            </p:tgtEl>
                                            <p:attrNameLst>
                                              <p:attrName>fill.on</p:attrName>
                                            </p:attrNameLst>
                                          </p:cBhvr>
                                          <p:to>
                                            <p:strVal val="true"/>
                                          </p:to>
                                        </p:set>
                                      </p:childTnLst>
                                    </p:cTn>
                                  </p:par>
                                  <p:par>
                                    <p:cTn id="438" presetID="7" presetClass="emph" presetSubtype="2" fill="hold" nodeType="withEffect">
                                      <p:stCondLst>
                                        <p:cond delay="0"/>
                                      </p:stCondLst>
                                      <p:childTnLst>
                                        <p:animClr clrSpc="rgb" dir="cw">
                                          <p:cBhvr>
                                            <p:cTn id="439" dur="1500" fill="hold"/>
                                            <p:tgtEl>
                                              <p:spTgt spid="5"/>
                                            </p:tgtEl>
                                            <p:attrNameLst>
                                              <p:attrName>stroke.color</p:attrName>
                                            </p:attrNameLst>
                                          </p:cBhvr>
                                          <p:to>
                                            <a:srgbClr val="00B0F0"/>
                                          </p:to>
                                        </p:animClr>
                                        <p:set>
                                          <p:cBhvr>
                                            <p:cTn id="440" dur="1500" fill="hold"/>
                                            <p:tgtEl>
                                              <p:spTgt spid="5"/>
                                            </p:tgtEl>
                                            <p:attrNameLst>
                                              <p:attrName>stroke.on</p:attrName>
                                            </p:attrNameLst>
                                          </p:cBhvr>
                                          <p:to>
                                            <p:strVal val="true"/>
                                          </p:to>
                                        </p:set>
                                      </p:childTnLst>
                                    </p:cTn>
                                  </p:par>
                                </p:childTnLst>
                              </p:cTn>
                            </p:par>
                          </p:childTnLst>
                        </p:cTn>
                      </p:par>
                      <p:par>
                        <p:cTn id="441" fill="hold">
                          <p:stCondLst>
                            <p:cond delay="indefinite"/>
                          </p:stCondLst>
                          <p:childTnLst>
                            <p:par>
                              <p:cTn id="442" fill="hold">
                                <p:stCondLst>
                                  <p:cond delay="0"/>
                                </p:stCondLst>
                                <p:childTnLst>
                                  <p:par>
                                    <p:cTn id="443" presetID="27" presetClass="emph" presetSubtype="0" repeatCount="indefinite" fill="remove" grpId="0" nodeType="clickEffect">
                                      <p:stCondLst>
                                        <p:cond delay="0"/>
                                      </p:stCondLst>
                                      <p:endCondLst>
                                        <p:cond evt="onNext" delay="0">
                                          <p:tgtEl>
                                            <p:sldTgt/>
                                          </p:tgtEl>
                                        </p:cond>
                                      </p:endCondLst>
                                      <p:childTnLst>
                                        <p:animClr clrSpc="rgb" dir="cw">
                                          <p:cBhvr override="childStyle">
                                            <p:cTn id="444" dur="2500" autoRev="1" fill="remove"/>
                                            <p:tgtEl>
                                              <p:spTgt spid="55"/>
                                            </p:tgtEl>
                                            <p:attrNameLst>
                                              <p:attrName>style.color</p:attrName>
                                            </p:attrNameLst>
                                          </p:cBhvr>
                                          <p:to>
                                            <a:srgbClr val="FFFF00"/>
                                          </p:to>
                                        </p:animClr>
                                        <p:animClr clrSpc="rgb" dir="cw">
                                          <p:cBhvr>
                                            <p:cTn id="445" dur="2500" autoRev="1" fill="remove"/>
                                            <p:tgtEl>
                                              <p:spTgt spid="55"/>
                                            </p:tgtEl>
                                            <p:attrNameLst>
                                              <p:attrName>fillcolor</p:attrName>
                                            </p:attrNameLst>
                                          </p:cBhvr>
                                          <p:to>
                                            <a:srgbClr val="FFFF00"/>
                                          </p:to>
                                        </p:animClr>
                                        <p:set>
                                          <p:cBhvr>
                                            <p:cTn id="446" dur="2500" autoRev="1" fill="remove"/>
                                            <p:tgtEl>
                                              <p:spTgt spid="55"/>
                                            </p:tgtEl>
                                            <p:attrNameLst>
                                              <p:attrName>fill.type</p:attrName>
                                            </p:attrNameLst>
                                          </p:cBhvr>
                                          <p:to>
                                            <p:strVal val="solid"/>
                                          </p:to>
                                        </p:set>
                                        <p:set>
                                          <p:cBhvr>
                                            <p:cTn id="447" dur="2500" autoRev="1" fill="remove"/>
                                            <p:tgtEl>
                                              <p:spTgt spid="55"/>
                                            </p:tgtEl>
                                            <p:attrNameLst>
                                              <p:attrName>fill.on</p:attrName>
                                            </p:attrNameLst>
                                          </p:cBhvr>
                                          <p:to>
                                            <p:strVal val="true"/>
                                          </p:to>
                                        </p:set>
                                      </p:childTnLst>
                                    </p:cTn>
                                  </p:par>
                                </p:childTnLst>
                              </p:cTn>
                            </p:par>
                          </p:childTnLst>
                        </p:cTn>
                      </p:par>
                      <p:par>
                        <p:cTn id="448" fill="hold">
                          <p:stCondLst>
                            <p:cond delay="indefinite"/>
                          </p:stCondLst>
                          <p:childTnLst>
                            <p:par>
                              <p:cTn id="449" fill="hold">
                                <p:stCondLst>
                                  <p:cond delay="0"/>
                                </p:stCondLst>
                                <p:childTnLst>
                                  <p:par>
                                    <p:cTn id="450" presetID="27" presetClass="emph" presetSubtype="0" repeatCount="indefinite" fill="remove" grpId="1" nodeType="clickEffect">
                                      <p:stCondLst>
                                        <p:cond delay="0"/>
                                      </p:stCondLst>
                                      <p:endCondLst>
                                        <p:cond evt="onNext" delay="0">
                                          <p:tgtEl>
                                            <p:sldTgt/>
                                          </p:tgtEl>
                                        </p:cond>
                                      </p:endCondLst>
                                      <p:childTnLst>
                                        <p:animClr clrSpc="rgb" dir="cw">
                                          <p:cBhvr override="childStyle">
                                            <p:cTn id="451" dur="2500" autoRev="1" fill="remove"/>
                                            <p:tgtEl>
                                              <p:spTgt spid="55"/>
                                            </p:tgtEl>
                                            <p:attrNameLst>
                                              <p:attrName>style.color</p:attrName>
                                            </p:attrNameLst>
                                          </p:cBhvr>
                                          <p:to>
                                            <a:srgbClr val="FFFF00"/>
                                          </p:to>
                                        </p:animClr>
                                        <p:animClr clrSpc="rgb" dir="cw">
                                          <p:cBhvr>
                                            <p:cTn id="452" dur="2500" autoRev="1" fill="remove"/>
                                            <p:tgtEl>
                                              <p:spTgt spid="55"/>
                                            </p:tgtEl>
                                            <p:attrNameLst>
                                              <p:attrName>fillcolor</p:attrName>
                                            </p:attrNameLst>
                                          </p:cBhvr>
                                          <p:to>
                                            <a:srgbClr val="FFFF00"/>
                                          </p:to>
                                        </p:animClr>
                                        <p:set>
                                          <p:cBhvr>
                                            <p:cTn id="453" dur="2500" autoRev="1" fill="remove"/>
                                            <p:tgtEl>
                                              <p:spTgt spid="55"/>
                                            </p:tgtEl>
                                            <p:attrNameLst>
                                              <p:attrName>fill.type</p:attrName>
                                            </p:attrNameLst>
                                          </p:cBhvr>
                                          <p:to>
                                            <p:strVal val="solid"/>
                                          </p:to>
                                        </p:set>
                                        <p:set>
                                          <p:cBhvr>
                                            <p:cTn id="454" dur="2500" autoRev="1" fill="remove"/>
                                            <p:tgtEl>
                                              <p:spTgt spid="55"/>
                                            </p:tgtEl>
                                            <p:attrNameLst>
                                              <p:attrName>fill.on</p:attrName>
                                            </p:attrNameLst>
                                          </p:cBhvr>
                                          <p:to>
                                            <p:strVal val="true"/>
                                          </p:to>
                                        </p:set>
                                      </p:childTnLst>
                                    </p:cTn>
                                  </p:par>
                                </p:childTnLst>
                              </p:cTn>
                            </p:par>
                          </p:childTnLst>
                        </p:cTn>
                      </p:par>
                      <p:par>
                        <p:cTn id="455" fill="hold">
                          <p:stCondLst>
                            <p:cond delay="indefinite"/>
                          </p:stCondLst>
                          <p:childTnLst>
                            <p:par>
                              <p:cTn id="456" fill="hold">
                                <p:stCondLst>
                                  <p:cond delay="0"/>
                                </p:stCondLst>
                                <p:childTnLst>
                                  <p:par>
                                    <p:cTn id="457" presetID="27" presetClass="emph" presetSubtype="0" repeatCount="indefinite" fill="remove" grpId="2" nodeType="clickEffect">
                                      <p:stCondLst>
                                        <p:cond delay="0"/>
                                      </p:stCondLst>
                                      <p:endCondLst>
                                        <p:cond evt="onNext" delay="0">
                                          <p:tgtEl>
                                            <p:sldTgt/>
                                          </p:tgtEl>
                                        </p:cond>
                                      </p:endCondLst>
                                      <p:childTnLst>
                                        <p:animClr clrSpc="rgb" dir="cw">
                                          <p:cBhvr override="childStyle">
                                            <p:cTn id="458" dur="2500" autoRev="1" fill="remove"/>
                                            <p:tgtEl>
                                              <p:spTgt spid="55"/>
                                            </p:tgtEl>
                                            <p:attrNameLst>
                                              <p:attrName>style.color</p:attrName>
                                            </p:attrNameLst>
                                          </p:cBhvr>
                                          <p:to>
                                            <a:srgbClr val="FFFF00"/>
                                          </p:to>
                                        </p:animClr>
                                        <p:animClr clrSpc="rgb" dir="cw">
                                          <p:cBhvr>
                                            <p:cTn id="459" dur="2500" autoRev="1" fill="remove"/>
                                            <p:tgtEl>
                                              <p:spTgt spid="55"/>
                                            </p:tgtEl>
                                            <p:attrNameLst>
                                              <p:attrName>fillcolor</p:attrName>
                                            </p:attrNameLst>
                                          </p:cBhvr>
                                          <p:to>
                                            <a:srgbClr val="FFFF00"/>
                                          </p:to>
                                        </p:animClr>
                                        <p:set>
                                          <p:cBhvr>
                                            <p:cTn id="460" dur="2500" autoRev="1" fill="remove"/>
                                            <p:tgtEl>
                                              <p:spTgt spid="55"/>
                                            </p:tgtEl>
                                            <p:attrNameLst>
                                              <p:attrName>fill.type</p:attrName>
                                            </p:attrNameLst>
                                          </p:cBhvr>
                                          <p:to>
                                            <p:strVal val="solid"/>
                                          </p:to>
                                        </p:set>
                                        <p:set>
                                          <p:cBhvr>
                                            <p:cTn id="461" dur="2500" autoRev="1" fill="remove"/>
                                            <p:tgtEl>
                                              <p:spTgt spid="55"/>
                                            </p:tgtEl>
                                            <p:attrNameLst>
                                              <p:attrName>fill.on</p:attrName>
                                            </p:attrNameLst>
                                          </p:cBhvr>
                                          <p:to>
                                            <p:strVal val="true"/>
                                          </p:to>
                                        </p:set>
                                      </p:childTnLst>
                                    </p:cTn>
                                  </p:par>
                                </p:childTnLst>
                              </p:cTn>
                            </p:par>
                          </p:childTnLst>
                        </p:cTn>
                      </p:par>
                      <p:par>
                        <p:cTn id="462" fill="hold">
                          <p:stCondLst>
                            <p:cond delay="indefinite"/>
                          </p:stCondLst>
                          <p:childTnLst>
                            <p:par>
                              <p:cTn id="463" fill="hold">
                                <p:stCondLst>
                                  <p:cond delay="0"/>
                                </p:stCondLst>
                                <p:childTnLst>
                                  <p:par>
                                    <p:cTn id="464" presetID="27" presetClass="emph" presetSubtype="0" repeatCount="indefinite" fill="remove" grpId="3" nodeType="clickEffect">
                                      <p:stCondLst>
                                        <p:cond delay="0"/>
                                      </p:stCondLst>
                                      <p:endCondLst>
                                        <p:cond evt="onNext" delay="0">
                                          <p:tgtEl>
                                            <p:sldTgt/>
                                          </p:tgtEl>
                                        </p:cond>
                                      </p:endCondLst>
                                      <p:childTnLst>
                                        <p:animClr clrSpc="rgb" dir="cw">
                                          <p:cBhvr override="childStyle">
                                            <p:cTn id="465" dur="2500" autoRev="1" fill="remove"/>
                                            <p:tgtEl>
                                              <p:spTgt spid="55"/>
                                            </p:tgtEl>
                                            <p:attrNameLst>
                                              <p:attrName>style.color</p:attrName>
                                            </p:attrNameLst>
                                          </p:cBhvr>
                                          <p:to>
                                            <a:srgbClr val="FFFF00"/>
                                          </p:to>
                                        </p:animClr>
                                        <p:animClr clrSpc="rgb" dir="cw">
                                          <p:cBhvr>
                                            <p:cTn id="466" dur="2500" autoRev="1" fill="remove"/>
                                            <p:tgtEl>
                                              <p:spTgt spid="55"/>
                                            </p:tgtEl>
                                            <p:attrNameLst>
                                              <p:attrName>fillcolor</p:attrName>
                                            </p:attrNameLst>
                                          </p:cBhvr>
                                          <p:to>
                                            <a:srgbClr val="FFFF00"/>
                                          </p:to>
                                        </p:animClr>
                                        <p:set>
                                          <p:cBhvr>
                                            <p:cTn id="467" dur="2500" autoRev="1" fill="remove"/>
                                            <p:tgtEl>
                                              <p:spTgt spid="55"/>
                                            </p:tgtEl>
                                            <p:attrNameLst>
                                              <p:attrName>fill.type</p:attrName>
                                            </p:attrNameLst>
                                          </p:cBhvr>
                                          <p:to>
                                            <p:strVal val="solid"/>
                                          </p:to>
                                        </p:set>
                                        <p:set>
                                          <p:cBhvr>
                                            <p:cTn id="468" dur="2500" autoRev="1" fill="remove"/>
                                            <p:tgtEl>
                                              <p:spTgt spid="55"/>
                                            </p:tgtEl>
                                            <p:attrNameLst>
                                              <p:attrName>fill.on</p:attrName>
                                            </p:attrNameLst>
                                          </p:cBhvr>
                                          <p:to>
                                            <p:strVal val="true"/>
                                          </p:to>
                                        </p:set>
                                      </p:childTnLst>
                                    </p:cTn>
                                  </p:par>
                                </p:childTnLst>
                              </p:cTn>
                            </p:par>
                          </p:childTnLst>
                        </p:cTn>
                      </p:par>
                      <p:par>
                        <p:cTn id="469" fill="hold">
                          <p:stCondLst>
                            <p:cond delay="indefinite"/>
                          </p:stCondLst>
                          <p:childTnLst>
                            <p:par>
                              <p:cTn id="470" fill="hold">
                                <p:stCondLst>
                                  <p:cond delay="0"/>
                                </p:stCondLst>
                                <p:childTnLst>
                                  <p:par>
                                    <p:cTn id="471" presetID="27" presetClass="emph" presetSubtype="0" repeatCount="indefinite" fill="remove" grpId="4" nodeType="clickEffect">
                                      <p:stCondLst>
                                        <p:cond delay="0"/>
                                      </p:stCondLst>
                                      <p:endCondLst>
                                        <p:cond evt="onNext" delay="0">
                                          <p:tgtEl>
                                            <p:sldTgt/>
                                          </p:tgtEl>
                                        </p:cond>
                                      </p:endCondLst>
                                      <p:childTnLst>
                                        <p:animClr clrSpc="rgb" dir="cw">
                                          <p:cBhvr override="childStyle">
                                            <p:cTn id="472" dur="2500" autoRev="1" fill="remove"/>
                                            <p:tgtEl>
                                              <p:spTgt spid="55"/>
                                            </p:tgtEl>
                                            <p:attrNameLst>
                                              <p:attrName>style.color</p:attrName>
                                            </p:attrNameLst>
                                          </p:cBhvr>
                                          <p:to>
                                            <a:srgbClr val="FFFF00"/>
                                          </p:to>
                                        </p:animClr>
                                        <p:animClr clrSpc="rgb" dir="cw">
                                          <p:cBhvr>
                                            <p:cTn id="473" dur="2500" autoRev="1" fill="remove"/>
                                            <p:tgtEl>
                                              <p:spTgt spid="55"/>
                                            </p:tgtEl>
                                            <p:attrNameLst>
                                              <p:attrName>fillcolor</p:attrName>
                                            </p:attrNameLst>
                                          </p:cBhvr>
                                          <p:to>
                                            <a:srgbClr val="FFFF00"/>
                                          </p:to>
                                        </p:animClr>
                                        <p:set>
                                          <p:cBhvr>
                                            <p:cTn id="474" dur="2500" autoRev="1" fill="remove"/>
                                            <p:tgtEl>
                                              <p:spTgt spid="55"/>
                                            </p:tgtEl>
                                            <p:attrNameLst>
                                              <p:attrName>fill.type</p:attrName>
                                            </p:attrNameLst>
                                          </p:cBhvr>
                                          <p:to>
                                            <p:strVal val="solid"/>
                                          </p:to>
                                        </p:set>
                                        <p:set>
                                          <p:cBhvr>
                                            <p:cTn id="475" dur="2500" autoRev="1" fill="remove"/>
                                            <p:tgtEl>
                                              <p:spTgt spid="55"/>
                                            </p:tgtEl>
                                            <p:attrNameLst>
                                              <p:attrName>fill.on</p:attrName>
                                            </p:attrNameLst>
                                          </p:cBhvr>
                                          <p:to>
                                            <p:strVal val="true"/>
                                          </p:to>
                                        </p:set>
                                      </p:childTnLst>
                                    </p:cTn>
                                  </p:par>
                                </p:childTnLst>
                              </p:cTn>
                            </p:par>
                          </p:childTnLst>
                        </p:cTn>
                      </p:par>
                      <p:par>
                        <p:cTn id="476" fill="hold">
                          <p:stCondLst>
                            <p:cond delay="indefinite"/>
                          </p:stCondLst>
                          <p:childTnLst>
                            <p:par>
                              <p:cTn id="477" fill="hold">
                                <p:stCondLst>
                                  <p:cond delay="0"/>
                                </p:stCondLst>
                                <p:childTnLst>
                                  <p:par>
                                    <p:cTn id="478" presetID="27" presetClass="emph" presetSubtype="0" repeatCount="indefinite" fill="remove" grpId="5" nodeType="clickEffect">
                                      <p:stCondLst>
                                        <p:cond delay="0"/>
                                      </p:stCondLst>
                                      <p:endCondLst>
                                        <p:cond evt="onNext" delay="0">
                                          <p:tgtEl>
                                            <p:sldTgt/>
                                          </p:tgtEl>
                                        </p:cond>
                                      </p:endCondLst>
                                      <p:childTnLst>
                                        <p:animClr clrSpc="rgb" dir="cw">
                                          <p:cBhvr override="childStyle">
                                            <p:cTn id="479" dur="2500" autoRev="1" fill="remove"/>
                                            <p:tgtEl>
                                              <p:spTgt spid="55"/>
                                            </p:tgtEl>
                                            <p:attrNameLst>
                                              <p:attrName>style.color</p:attrName>
                                            </p:attrNameLst>
                                          </p:cBhvr>
                                          <p:to>
                                            <a:srgbClr val="FFFF00"/>
                                          </p:to>
                                        </p:animClr>
                                        <p:animClr clrSpc="rgb" dir="cw">
                                          <p:cBhvr>
                                            <p:cTn id="480" dur="2500" autoRev="1" fill="remove"/>
                                            <p:tgtEl>
                                              <p:spTgt spid="55"/>
                                            </p:tgtEl>
                                            <p:attrNameLst>
                                              <p:attrName>fillcolor</p:attrName>
                                            </p:attrNameLst>
                                          </p:cBhvr>
                                          <p:to>
                                            <a:srgbClr val="FFFF00"/>
                                          </p:to>
                                        </p:animClr>
                                        <p:set>
                                          <p:cBhvr>
                                            <p:cTn id="481" dur="2500" autoRev="1" fill="remove"/>
                                            <p:tgtEl>
                                              <p:spTgt spid="55"/>
                                            </p:tgtEl>
                                            <p:attrNameLst>
                                              <p:attrName>fill.type</p:attrName>
                                            </p:attrNameLst>
                                          </p:cBhvr>
                                          <p:to>
                                            <p:strVal val="solid"/>
                                          </p:to>
                                        </p:set>
                                        <p:set>
                                          <p:cBhvr>
                                            <p:cTn id="482" dur="2500" autoRev="1" fill="remove"/>
                                            <p:tgtEl>
                                              <p:spTgt spid="55"/>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animBg="1"/>
          <p:bldP spid="55" grpId="1" animBg="1"/>
          <p:bldP spid="55" grpId="2" animBg="1"/>
          <p:bldP spid="55" grpId="3" animBg="1"/>
          <p:bldP spid="55" grpId="4" animBg="1"/>
          <p:bldP spid="55" grpId="5" animBg="1"/>
          <p:bldP spid="32" grpId="0" animBg="1"/>
          <p:bldP spid="33" grpId="0" animBg="1"/>
          <p:bldP spid="33" grpId="1" animBg="1"/>
          <p:bldP spid="33" grpId="2" animBg="1"/>
          <p:bldP spid="33" grpId="3" animBg="1"/>
          <p:bldP spid="33" grpId="4" animBg="1"/>
          <p:bldP spid="33" grpId="5" animBg="1"/>
          <p:bldP spid="34" grpId="0" animBg="1"/>
          <p:bldP spid="34" grpId="1" animBg="1"/>
          <p:bldP spid="34" grpId="2" animBg="1"/>
          <p:bldP spid="34" grpId="3" animBg="1"/>
          <p:bldP spid="34" grpId="4" animBg="1"/>
          <p:bldP spid="34" grpId="5" animBg="1"/>
          <p:bldP spid="35" grpId="0" animBg="1"/>
          <p:bldP spid="35" grpId="1" animBg="1"/>
          <p:bldP spid="35" grpId="2" animBg="1"/>
          <p:bldP spid="35" grpId="3" animBg="1"/>
          <p:bldP spid="35" grpId="4" animBg="1"/>
          <p:bldP spid="35" grpId="5" animBg="1"/>
          <p:bldP spid="36" grpId="0" animBg="1"/>
          <p:bldP spid="36" grpId="1" animBg="1"/>
          <p:bldP spid="36" grpId="2" animBg="1"/>
          <p:bldP spid="36" grpId="3" animBg="1"/>
          <p:bldP spid="36" grpId="4" animBg="1"/>
          <p:bldP spid="36" grpId="5" animBg="1"/>
          <p:bldP spid="37" grpId="0" animBg="1"/>
          <p:bldP spid="37" grpId="1" animBg="1"/>
          <p:bldP spid="37" grpId="2" animBg="1"/>
          <p:bldP spid="37" grpId="3" animBg="1"/>
          <p:bldP spid="37" grpId="4" animBg="1"/>
          <p:bldP spid="37" grpId="5" animBg="1"/>
          <p:bldP spid="39" grpId="0" animBg="1"/>
          <p:bldP spid="39" grpId="1" animBg="1"/>
          <p:bldP spid="39" grpId="2" animBg="1"/>
          <p:bldP spid="39" grpId="3" animBg="1"/>
          <p:bldP spid="39" grpId="4" animBg="1"/>
          <p:bldP spid="40" grpId="0" animBg="1"/>
          <p:bldP spid="40" grpId="1" animBg="1"/>
          <p:bldP spid="40" grpId="2" animBg="1"/>
          <p:bldP spid="40" grpId="3" animBg="1"/>
          <p:bldP spid="40" grpId="4" animBg="1"/>
          <p:bldP spid="30" grpId="0" animBg="1"/>
          <p:bldP spid="4" grpId="0" animBg="1"/>
          <p:bldP spid="6" grpId="0" animBg="1"/>
          <p:bldP spid="7" grpId="0" animBg="1"/>
          <p:bldP spid="14" grpId="0" animBg="1"/>
          <p:bldP spid="15" grpId="0" animBg="1"/>
          <p:bldP spid="22" grpId="0" animBg="1"/>
          <p:bldP spid="22" grpId="1" animBg="1"/>
          <p:bldP spid="26" grpId="0"/>
          <p:bldP spid="26" grpId="1"/>
          <p:bldP spid="41" grpId="0" animBg="1"/>
          <p:bldP spid="41" grpId="1" animBg="1"/>
          <p:bldP spid="42" grpId="0"/>
          <p:bldP spid="42" grpId="1"/>
          <p:bldP spid="43" grpId="0" animBg="1"/>
          <p:bldP spid="43" grpId="1" animBg="1"/>
          <p:bldP spid="44" grpId="0"/>
          <p:bldP spid="44" grpId="1"/>
          <p:bldP spid="45" grpId="0" animBg="1"/>
          <p:bldP spid="45" grpId="1" animBg="1"/>
          <p:bldP spid="46" grpId="0"/>
          <p:bldP spid="46" grpId="1"/>
          <p:bldP spid="47" grpId="0" animBg="1"/>
          <p:bldP spid="47" grpId="1" animBg="1"/>
          <p:bldP spid="48" grpId="0"/>
          <p:bldP spid="48" grpId="1"/>
          <p:bldP spid="49" grpId="0" animBg="1"/>
          <p:bldP spid="49" grpId="1" animBg="1"/>
          <p:bldP spid="50" grpId="0"/>
          <p:bldP spid="50" grpId="1"/>
          <p:bldP spid="51"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51"/>
                                            </p:tgtEl>
                                            <p:attrNameLst>
                                              <p:attrName>style.visibility</p:attrName>
                                            </p:attrNameLst>
                                          </p:cBhvr>
                                          <p:to>
                                            <p:strVal val="visible"/>
                                          </p:to>
                                        </p:set>
                                        <p:anim calcmode="lin" valueType="num">
                                          <p:cBhvr additive="base">
                                            <p:cTn id="7" dur="1500" fill="hold"/>
                                            <p:tgtEl>
                                              <p:spTgt spid="51"/>
                                            </p:tgtEl>
                                            <p:attrNameLst>
                                              <p:attrName>ppt_x</p:attrName>
                                            </p:attrNameLst>
                                          </p:cBhvr>
                                          <p:tavLst>
                                            <p:tav tm="0">
                                              <p:val>
                                                <p:strVal val="0-#ppt_w/2"/>
                                              </p:val>
                                            </p:tav>
                                            <p:tav tm="100000">
                                              <p:val>
                                                <p:strVal val="#ppt_x"/>
                                              </p:val>
                                            </p:tav>
                                          </p:tavLst>
                                        </p:anim>
                                        <p:anim calcmode="lin" valueType="num">
                                          <p:cBhvr additive="base">
                                            <p:cTn id="8" dur="1500" fill="hold"/>
                                            <p:tgtEl>
                                              <p:spTgt spid="51"/>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7" presetClass="emph" presetSubtype="0" repeatCount="indefinite" fill="remove" grpId="0" nodeType="clickEffect">
                                      <p:stCondLst>
                                        <p:cond delay="0"/>
                                      </p:stCondLst>
                                      <p:endCondLst>
                                        <p:cond evt="onNext" delay="0">
                                          <p:tgtEl>
                                            <p:sldTgt/>
                                          </p:tgtEl>
                                        </p:cond>
                                      </p:endCondLst>
                                      <p:childTnLst>
                                        <p:animClr clrSpc="rgb" dir="cw">
                                          <p:cBhvr override="childStyle">
                                            <p:cTn id="12" dur="2500" autoRev="1" fill="remove"/>
                                            <p:tgtEl>
                                              <p:spTgt spid="30"/>
                                            </p:tgtEl>
                                            <p:attrNameLst>
                                              <p:attrName>style.color</p:attrName>
                                            </p:attrNameLst>
                                          </p:cBhvr>
                                          <p:to>
                                            <a:srgbClr val="FFFF00"/>
                                          </p:to>
                                        </p:animClr>
                                        <p:animClr clrSpc="rgb" dir="cw">
                                          <p:cBhvr>
                                            <p:cTn id="13" dur="2500" autoRev="1" fill="remove"/>
                                            <p:tgtEl>
                                              <p:spTgt spid="30"/>
                                            </p:tgtEl>
                                            <p:attrNameLst>
                                              <p:attrName>fillcolor</p:attrName>
                                            </p:attrNameLst>
                                          </p:cBhvr>
                                          <p:to>
                                            <a:srgbClr val="FFFF00"/>
                                          </p:to>
                                        </p:animClr>
                                        <p:set>
                                          <p:cBhvr>
                                            <p:cTn id="14" dur="2500" autoRev="1" fill="remove"/>
                                            <p:tgtEl>
                                              <p:spTgt spid="30"/>
                                            </p:tgtEl>
                                            <p:attrNameLst>
                                              <p:attrName>fill.type</p:attrName>
                                            </p:attrNameLst>
                                          </p:cBhvr>
                                          <p:to>
                                            <p:strVal val="solid"/>
                                          </p:to>
                                        </p:set>
                                        <p:set>
                                          <p:cBhvr>
                                            <p:cTn id="15" dur="2500" autoRev="1" fill="remove"/>
                                            <p:tgtEl>
                                              <p:spTgt spid="30"/>
                                            </p:tgtEl>
                                            <p:attrNameLst>
                                              <p:attrName>fill.on</p:attrName>
                                            </p:attrNameLst>
                                          </p:cBhvr>
                                          <p:to>
                                            <p:strVal val="true"/>
                                          </p:to>
                                        </p:set>
                                      </p:childTnLst>
                                    </p:cTn>
                                  </p:par>
                                  <p:par>
                                    <p:cTn id="16" presetID="27" presetClass="emph" presetSubtype="0" repeatCount="indefinite" fill="remove" grpId="0" nodeType="withEffect">
                                      <p:stCondLst>
                                        <p:cond delay="0"/>
                                      </p:stCondLst>
                                      <p:endCondLst>
                                        <p:cond evt="onNext" delay="0">
                                          <p:tgtEl>
                                            <p:sldTgt/>
                                          </p:tgtEl>
                                        </p:cond>
                                      </p:endCondLst>
                                      <p:childTnLst>
                                        <p:animClr clrSpc="rgb" dir="cw">
                                          <p:cBhvr override="childStyle">
                                            <p:cTn id="17" dur="1500" autoRev="1" fill="remove"/>
                                            <p:tgtEl>
                                              <p:spTgt spid="14"/>
                                            </p:tgtEl>
                                            <p:attrNameLst>
                                              <p:attrName>style.color</p:attrName>
                                            </p:attrNameLst>
                                          </p:cBhvr>
                                          <p:to>
                                            <a:srgbClr val="ED7D31"/>
                                          </p:to>
                                        </p:animClr>
                                        <p:animClr clrSpc="rgb" dir="cw">
                                          <p:cBhvr>
                                            <p:cTn id="18" dur="1500" autoRev="1" fill="remove"/>
                                            <p:tgtEl>
                                              <p:spTgt spid="14"/>
                                            </p:tgtEl>
                                            <p:attrNameLst>
                                              <p:attrName>fillcolor</p:attrName>
                                            </p:attrNameLst>
                                          </p:cBhvr>
                                          <p:to>
                                            <a:srgbClr val="ED7D31"/>
                                          </p:to>
                                        </p:animClr>
                                        <p:set>
                                          <p:cBhvr>
                                            <p:cTn id="19" dur="1500" autoRev="1" fill="remove"/>
                                            <p:tgtEl>
                                              <p:spTgt spid="14"/>
                                            </p:tgtEl>
                                            <p:attrNameLst>
                                              <p:attrName>fill.type</p:attrName>
                                            </p:attrNameLst>
                                          </p:cBhvr>
                                          <p:to>
                                            <p:strVal val="solid"/>
                                          </p:to>
                                        </p:set>
                                        <p:set>
                                          <p:cBhvr>
                                            <p:cTn id="20" dur="1500" autoRev="1" fill="remove"/>
                                            <p:tgtEl>
                                              <p:spTgt spid="14"/>
                                            </p:tgtEl>
                                            <p:attrNameLst>
                                              <p:attrName>fill.on</p:attrName>
                                            </p:attrNameLst>
                                          </p:cBhvr>
                                          <p:to>
                                            <p:strVal val="true"/>
                                          </p:to>
                                        </p:set>
                                      </p:childTnLst>
                                    </p:cTn>
                                  </p:par>
                                </p:childTnLst>
                              </p:cTn>
                            </p:par>
                          </p:childTnLst>
                        </p:cTn>
                      </p:par>
                      <p:par>
                        <p:cTn id="21" fill="hold">
                          <p:stCondLst>
                            <p:cond delay="indefinite"/>
                          </p:stCondLst>
                          <p:childTnLst>
                            <p:par>
                              <p:cTn id="22" fill="hold">
                                <p:stCondLst>
                                  <p:cond delay="0"/>
                                </p:stCondLst>
                                <p:childTnLst>
                                  <p:par>
                                    <p:cTn id="23" presetID="27" presetClass="emph" presetSubtype="0" fill="remove" grpId="0" nodeType="clickEffect">
                                      <p:stCondLst>
                                        <p:cond delay="0"/>
                                      </p:stCondLst>
                                      <p:childTnLst>
                                        <p:animClr clrSpc="rgb" dir="cw">
                                          <p:cBhvr override="childStyle">
                                            <p:cTn id="24" dur="3600" autoRev="1" fill="remove"/>
                                            <p:tgtEl>
                                              <p:spTgt spid="32"/>
                                            </p:tgtEl>
                                            <p:attrNameLst>
                                              <p:attrName>style.color</p:attrName>
                                            </p:attrNameLst>
                                          </p:cBhvr>
                                          <p:to>
                                            <a:srgbClr val="FFFF00"/>
                                          </p:to>
                                        </p:animClr>
                                        <p:animClr clrSpc="rgb" dir="cw">
                                          <p:cBhvr>
                                            <p:cTn id="25" dur="3600" autoRev="1" fill="remove"/>
                                            <p:tgtEl>
                                              <p:spTgt spid="32"/>
                                            </p:tgtEl>
                                            <p:attrNameLst>
                                              <p:attrName>fillcolor</p:attrName>
                                            </p:attrNameLst>
                                          </p:cBhvr>
                                          <p:to>
                                            <a:srgbClr val="FFFF00"/>
                                          </p:to>
                                        </p:animClr>
                                        <p:set>
                                          <p:cBhvr>
                                            <p:cTn id="26" dur="3600" autoRev="1" fill="remove"/>
                                            <p:tgtEl>
                                              <p:spTgt spid="32"/>
                                            </p:tgtEl>
                                            <p:attrNameLst>
                                              <p:attrName>fill.type</p:attrName>
                                            </p:attrNameLst>
                                          </p:cBhvr>
                                          <p:to>
                                            <p:strVal val="solid"/>
                                          </p:to>
                                        </p:set>
                                        <p:set>
                                          <p:cBhvr>
                                            <p:cTn id="27" dur="3600" autoRev="1" fill="remove"/>
                                            <p:tgtEl>
                                              <p:spTgt spid="32"/>
                                            </p:tgtEl>
                                            <p:attrNameLst>
                                              <p:attrName>fill.on</p:attrName>
                                            </p:attrNameLst>
                                          </p:cBhvr>
                                          <p:to>
                                            <p:strVal val="true"/>
                                          </p:to>
                                        </p:set>
                                      </p:childTnLst>
                                    </p:cTn>
                                  </p:par>
                                  <p:par>
                                    <p:cTn id="28" presetID="10" presetClass="entr" presetSubtype="0" fill="hold" grpId="0" nodeType="withEffect">
                                      <p:stCondLst>
                                        <p:cond delay="0"/>
                                      </p:stCondLst>
                                      <p:childTnLst>
                                        <p:set>
                                          <p:cBhvr>
                                            <p:cTn id="29" dur="1" fill="hold">
                                              <p:stCondLst>
                                                <p:cond delay="0"/>
                                              </p:stCondLst>
                                            </p:cTn>
                                            <p:tgtEl>
                                              <p:spTgt spid="22"/>
                                            </p:tgtEl>
                                            <p:attrNameLst>
                                              <p:attrName>style.visibility</p:attrName>
                                            </p:attrNameLst>
                                          </p:cBhvr>
                                          <p:to>
                                            <p:strVal val="visible"/>
                                          </p:to>
                                        </p:set>
                                        <p:animEffect transition="in" filter="fade">
                                          <p:cBhvr>
                                            <p:cTn id="30" dur="1000"/>
                                            <p:tgtEl>
                                              <p:spTgt spid="22"/>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26"/>
                                            </p:tgtEl>
                                            <p:attrNameLst>
                                              <p:attrName>style.visibility</p:attrName>
                                            </p:attrNameLst>
                                          </p:cBhvr>
                                          <p:to>
                                            <p:strVal val="visible"/>
                                          </p:to>
                                        </p:set>
                                        <p:animEffect transition="in" filter="fade">
                                          <p:cBhvr>
                                            <p:cTn id="33" dur="1000"/>
                                            <p:tgtEl>
                                              <p:spTgt spid="26"/>
                                            </p:tgtEl>
                                          </p:cBhvr>
                                        </p:animEffect>
                                      </p:childTnLst>
                                    </p:cTn>
                                  </p:par>
                                </p:childTnLst>
                              </p:cTn>
                            </p:par>
                          </p:childTnLst>
                        </p:cTn>
                      </p:par>
                      <p:par>
                        <p:cTn id="34" fill="hold">
                          <p:stCondLst>
                            <p:cond delay="indefinite"/>
                          </p:stCondLst>
                          <p:childTnLst>
                            <p:par>
                              <p:cTn id="35" fill="hold">
                                <p:stCondLst>
                                  <p:cond delay="0"/>
                                </p:stCondLst>
                                <p:childTnLst>
                                  <p:par>
                                    <p:cTn id="36" presetID="27" presetClass="emph" presetSubtype="0" repeatCount="indefinite" fill="remove" grpId="0" nodeType="clickEffect">
                                      <p:stCondLst>
                                        <p:cond delay="0"/>
                                      </p:stCondLst>
                                      <p:endCondLst>
                                        <p:cond evt="onNext" delay="0">
                                          <p:tgtEl>
                                            <p:sldTgt/>
                                          </p:tgtEl>
                                        </p:cond>
                                      </p:endCondLst>
                                      <p:childTnLst>
                                        <p:animClr clrSpc="rgb" dir="cw">
                                          <p:cBhvr override="childStyle">
                                            <p:cTn id="37" dur="2500" autoRev="1" fill="remove"/>
                                            <p:tgtEl>
                                              <p:spTgt spid="33"/>
                                            </p:tgtEl>
                                            <p:attrNameLst>
                                              <p:attrName>style.color</p:attrName>
                                            </p:attrNameLst>
                                          </p:cBhvr>
                                          <p:to>
                                            <a:srgbClr val="FFFF00"/>
                                          </p:to>
                                        </p:animClr>
                                        <p:animClr clrSpc="rgb" dir="cw">
                                          <p:cBhvr>
                                            <p:cTn id="38" dur="2500" autoRev="1" fill="remove"/>
                                            <p:tgtEl>
                                              <p:spTgt spid="33"/>
                                            </p:tgtEl>
                                            <p:attrNameLst>
                                              <p:attrName>fillcolor</p:attrName>
                                            </p:attrNameLst>
                                          </p:cBhvr>
                                          <p:to>
                                            <a:srgbClr val="FFFF00"/>
                                          </p:to>
                                        </p:animClr>
                                        <p:set>
                                          <p:cBhvr>
                                            <p:cTn id="39" dur="2500" autoRev="1" fill="remove"/>
                                            <p:tgtEl>
                                              <p:spTgt spid="33"/>
                                            </p:tgtEl>
                                            <p:attrNameLst>
                                              <p:attrName>fill.type</p:attrName>
                                            </p:attrNameLst>
                                          </p:cBhvr>
                                          <p:to>
                                            <p:strVal val="solid"/>
                                          </p:to>
                                        </p:set>
                                        <p:set>
                                          <p:cBhvr>
                                            <p:cTn id="40" dur="2500" autoRev="1" fill="remove"/>
                                            <p:tgtEl>
                                              <p:spTgt spid="33"/>
                                            </p:tgtEl>
                                            <p:attrNameLst>
                                              <p:attrName>fill.on</p:attrName>
                                            </p:attrNameLst>
                                          </p:cBhvr>
                                          <p:to>
                                            <p:strVal val="true"/>
                                          </p:to>
                                        </p:set>
                                      </p:childTnLst>
                                    </p:cTn>
                                  </p:par>
                                </p:childTnLst>
                              </p:cTn>
                            </p:par>
                          </p:childTnLst>
                        </p:cTn>
                      </p:par>
                      <p:par>
                        <p:cTn id="41" fill="hold">
                          <p:stCondLst>
                            <p:cond delay="indefinite"/>
                          </p:stCondLst>
                          <p:childTnLst>
                            <p:par>
                              <p:cTn id="42" fill="hold">
                                <p:stCondLst>
                                  <p:cond delay="0"/>
                                </p:stCondLst>
                                <p:childTnLst>
                                  <p:par>
                                    <p:cTn id="43" presetID="27" presetClass="emph" presetSubtype="0" repeatCount="indefinite" fill="remove" grpId="0" nodeType="clickEffect">
                                      <p:stCondLst>
                                        <p:cond delay="0"/>
                                      </p:stCondLst>
                                      <p:endCondLst>
                                        <p:cond evt="onNext" delay="0">
                                          <p:tgtEl>
                                            <p:sldTgt/>
                                          </p:tgtEl>
                                        </p:cond>
                                      </p:endCondLst>
                                      <p:childTnLst>
                                        <p:animClr clrSpc="rgb" dir="cw">
                                          <p:cBhvr override="childStyle">
                                            <p:cTn id="44" dur="2500" autoRev="1" fill="remove"/>
                                            <p:tgtEl>
                                              <p:spTgt spid="34"/>
                                            </p:tgtEl>
                                            <p:attrNameLst>
                                              <p:attrName>style.color</p:attrName>
                                            </p:attrNameLst>
                                          </p:cBhvr>
                                          <p:to>
                                            <a:srgbClr val="FFFF00"/>
                                          </p:to>
                                        </p:animClr>
                                        <p:animClr clrSpc="rgb" dir="cw">
                                          <p:cBhvr>
                                            <p:cTn id="45" dur="2500" autoRev="1" fill="remove"/>
                                            <p:tgtEl>
                                              <p:spTgt spid="34"/>
                                            </p:tgtEl>
                                            <p:attrNameLst>
                                              <p:attrName>fillcolor</p:attrName>
                                            </p:attrNameLst>
                                          </p:cBhvr>
                                          <p:to>
                                            <a:srgbClr val="FFFF00"/>
                                          </p:to>
                                        </p:animClr>
                                        <p:set>
                                          <p:cBhvr>
                                            <p:cTn id="46" dur="2500" autoRev="1" fill="remove"/>
                                            <p:tgtEl>
                                              <p:spTgt spid="34"/>
                                            </p:tgtEl>
                                            <p:attrNameLst>
                                              <p:attrName>fill.type</p:attrName>
                                            </p:attrNameLst>
                                          </p:cBhvr>
                                          <p:to>
                                            <p:strVal val="solid"/>
                                          </p:to>
                                        </p:set>
                                        <p:set>
                                          <p:cBhvr>
                                            <p:cTn id="47" dur="2500" autoRev="1" fill="remove"/>
                                            <p:tgtEl>
                                              <p:spTgt spid="34"/>
                                            </p:tgtEl>
                                            <p:attrNameLst>
                                              <p:attrName>fill.on</p:attrName>
                                            </p:attrNameLst>
                                          </p:cBhvr>
                                          <p:to>
                                            <p:strVal val="true"/>
                                          </p:to>
                                        </p:set>
                                      </p:childTnLst>
                                    </p:cTn>
                                  </p:par>
                                  <p:par>
                                    <p:cTn id="48" presetID="10" presetClass="exit" presetSubtype="0" fill="hold" grpId="1" nodeType="withEffect">
                                      <p:stCondLst>
                                        <p:cond delay="0"/>
                                      </p:stCondLst>
                                      <p:childTnLst>
                                        <p:animEffect transition="out" filter="fade">
                                          <p:cBhvr>
                                            <p:cTn id="49" dur="500"/>
                                            <p:tgtEl>
                                              <p:spTgt spid="22"/>
                                            </p:tgtEl>
                                          </p:cBhvr>
                                        </p:animEffect>
                                        <p:set>
                                          <p:cBhvr>
                                            <p:cTn id="50" dur="1" fill="hold">
                                              <p:stCondLst>
                                                <p:cond delay="499"/>
                                              </p:stCondLst>
                                            </p:cTn>
                                            <p:tgtEl>
                                              <p:spTgt spid="22"/>
                                            </p:tgtEl>
                                            <p:attrNameLst>
                                              <p:attrName>style.visibility</p:attrName>
                                            </p:attrNameLst>
                                          </p:cBhvr>
                                          <p:to>
                                            <p:strVal val="hidden"/>
                                          </p:to>
                                        </p:set>
                                      </p:childTnLst>
                                    </p:cTn>
                                  </p:par>
                                  <p:par>
                                    <p:cTn id="51" presetID="10" presetClass="exit" presetSubtype="0" fill="hold" grpId="1" nodeType="withEffect">
                                      <p:stCondLst>
                                        <p:cond delay="0"/>
                                      </p:stCondLst>
                                      <p:childTnLst>
                                        <p:animEffect transition="out" filter="fade">
                                          <p:cBhvr>
                                            <p:cTn id="52" dur="500"/>
                                            <p:tgtEl>
                                              <p:spTgt spid="26"/>
                                            </p:tgtEl>
                                          </p:cBhvr>
                                        </p:animEffect>
                                        <p:set>
                                          <p:cBhvr>
                                            <p:cTn id="53" dur="1" fill="hold">
                                              <p:stCondLst>
                                                <p:cond delay="499"/>
                                              </p:stCondLst>
                                            </p:cTn>
                                            <p:tgtEl>
                                              <p:spTgt spid="26"/>
                                            </p:tgtEl>
                                            <p:attrNameLst>
                                              <p:attrName>style.visibility</p:attrName>
                                            </p:attrNameLst>
                                          </p:cBhvr>
                                          <p:to>
                                            <p:strVal val="hidden"/>
                                          </p:to>
                                        </p:set>
                                      </p:childTnLst>
                                    </p:cTn>
                                  </p:par>
                                </p:childTnLst>
                              </p:cTn>
                            </p:par>
                          </p:childTnLst>
                        </p:cTn>
                      </p:par>
                      <p:par>
                        <p:cTn id="54" fill="hold">
                          <p:stCondLst>
                            <p:cond delay="indefinite"/>
                          </p:stCondLst>
                          <p:childTnLst>
                            <p:par>
                              <p:cTn id="55" fill="hold">
                                <p:stCondLst>
                                  <p:cond delay="0"/>
                                </p:stCondLst>
                                <p:childTnLst>
                                  <p:par>
                                    <p:cTn id="56" presetID="27" presetClass="emph" presetSubtype="0" repeatCount="indefinite" fill="remove" grpId="0" nodeType="clickEffect">
                                      <p:stCondLst>
                                        <p:cond delay="0"/>
                                      </p:stCondLst>
                                      <p:endCondLst>
                                        <p:cond evt="onNext" delay="0">
                                          <p:tgtEl>
                                            <p:sldTgt/>
                                          </p:tgtEl>
                                        </p:cond>
                                      </p:endCondLst>
                                      <p:childTnLst>
                                        <p:animClr clrSpc="rgb" dir="cw">
                                          <p:cBhvr override="childStyle">
                                            <p:cTn id="57" dur="2500" autoRev="1" fill="remove"/>
                                            <p:tgtEl>
                                              <p:spTgt spid="35"/>
                                            </p:tgtEl>
                                            <p:attrNameLst>
                                              <p:attrName>style.color</p:attrName>
                                            </p:attrNameLst>
                                          </p:cBhvr>
                                          <p:to>
                                            <a:srgbClr val="FFFF00"/>
                                          </p:to>
                                        </p:animClr>
                                        <p:animClr clrSpc="rgb" dir="cw">
                                          <p:cBhvr>
                                            <p:cTn id="58" dur="2500" autoRev="1" fill="remove"/>
                                            <p:tgtEl>
                                              <p:spTgt spid="35"/>
                                            </p:tgtEl>
                                            <p:attrNameLst>
                                              <p:attrName>fillcolor</p:attrName>
                                            </p:attrNameLst>
                                          </p:cBhvr>
                                          <p:to>
                                            <a:srgbClr val="FFFF00"/>
                                          </p:to>
                                        </p:animClr>
                                        <p:set>
                                          <p:cBhvr>
                                            <p:cTn id="59" dur="2500" autoRev="1" fill="remove"/>
                                            <p:tgtEl>
                                              <p:spTgt spid="35"/>
                                            </p:tgtEl>
                                            <p:attrNameLst>
                                              <p:attrName>fill.type</p:attrName>
                                            </p:attrNameLst>
                                          </p:cBhvr>
                                          <p:to>
                                            <p:strVal val="solid"/>
                                          </p:to>
                                        </p:set>
                                        <p:set>
                                          <p:cBhvr>
                                            <p:cTn id="60" dur="2500" autoRev="1" fill="remove"/>
                                            <p:tgtEl>
                                              <p:spTgt spid="35"/>
                                            </p:tgtEl>
                                            <p:attrNameLst>
                                              <p:attrName>fill.on</p:attrName>
                                            </p:attrNameLst>
                                          </p:cBhvr>
                                          <p:to>
                                            <p:strVal val="true"/>
                                          </p:to>
                                        </p:set>
                                      </p:childTnLst>
                                    </p:cTn>
                                  </p:par>
                                </p:childTnLst>
                              </p:cTn>
                            </p:par>
                          </p:childTnLst>
                        </p:cTn>
                      </p:par>
                      <p:par>
                        <p:cTn id="61" fill="hold">
                          <p:stCondLst>
                            <p:cond delay="indefinite"/>
                          </p:stCondLst>
                          <p:childTnLst>
                            <p:par>
                              <p:cTn id="62" fill="hold">
                                <p:stCondLst>
                                  <p:cond delay="0"/>
                                </p:stCondLst>
                                <p:childTnLst>
                                  <p:par>
                                    <p:cTn id="63" presetID="27" presetClass="emph" presetSubtype="0" repeatCount="indefinite" fill="remove" grpId="0" nodeType="clickEffect">
                                      <p:stCondLst>
                                        <p:cond delay="0"/>
                                      </p:stCondLst>
                                      <p:endCondLst>
                                        <p:cond evt="onNext" delay="0">
                                          <p:tgtEl>
                                            <p:sldTgt/>
                                          </p:tgtEl>
                                        </p:cond>
                                      </p:endCondLst>
                                      <p:childTnLst>
                                        <p:animClr clrSpc="rgb" dir="cw">
                                          <p:cBhvr override="childStyle">
                                            <p:cTn id="64" dur="2500" autoRev="1" fill="remove"/>
                                            <p:tgtEl>
                                              <p:spTgt spid="36"/>
                                            </p:tgtEl>
                                            <p:attrNameLst>
                                              <p:attrName>style.color</p:attrName>
                                            </p:attrNameLst>
                                          </p:cBhvr>
                                          <p:to>
                                            <a:srgbClr val="FFFF00"/>
                                          </p:to>
                                        </p:animClr>
                                        <p:animClr clrSpc="rgb" dir="cw">
                                          <p:cBhvr>
                                            <p:cTn id="65" dur="2500" autoRev="1" fill="remove"/>
                                            <p:tgtEl>
                                              <p:spTgt spid="36"/>
                                            </p:tgtEl>
                                            <p:attrNameLst>
                                              <p:attrName>fillcolor</p:attrName>
                                            </p:attrNameLst>
                                          </p:cBhvr>
                                          <p:to>
                                            <a:srgbClr val="FFFF00"/>
                                          </p:to>
                                        </p:animClr>
                                        <p:set>
                                          <p:cBhvr>
                                            <p:cTn id="66" dur="2500" autoRev="1" fill="remove"/>
                                            <p:tgtEl>
                                              <p:spTgt spid="36"/>
                                            </p:tgtEl>
                                            <p:attrNameLst>
                                              <p:attrName>fill.type</p:attrName>
                                            </p:attrNameLst>
                                          </p:cBhvr>
                                          <p:to>
                                            <p:strVal val="solid"/>
                                          </p:to>
                                        </p:set>
                                        <p:set>
                                          <p:cBhvr>
                                            <p:cTn id="67" dur="2500" autoRev="1" fill="remove"/>
                                            <p:tgtEl>
                                              <p:spTgt spid="36"/>
                                            </p:tgtEl>
                                            <p:attrNameLst>
                                              <p:attrName>fill.on</p:attrName>
                                            </p:attrNameLst>
                                          </p:cBhvr>
                                          <p:to>
                                            <p:strVal val="true"/>
                                          </p:to>
                                        </p:set>
                                      </p:childTnLst>
                                    </p:cTn>
                                  </p:par>
                                  <p:par>
                                    <p:cTn id="68" presetID="7" presetClass="emph" presetSubtype="2" fill="hold" nodeType="withEffect">
                                      <p:stCondLst>
                                        <p:cond delay="0"/>
                                      </p:stCondLst>
                                      <p:childTnLst>
                                        <p:animClr clrSpc="rgb" dir="cw">
                                          <p:cBhvr>
                                            <p:cTn id="69" dur="1000" fill="hold"/>
                                            <p:tgtEl>
                                              <p:spTgt spid="14"/>
                                            </p:tgtEl>
                                            <p:attrNameLst>
                                              <p:attrName>stroke.color</p:attrName>
                                            </p:attrNameLst>
                                          </p:cBhvr>
                                          <p:to>
                                            <a:srgbClr val="00B0F0"/>
                                          </p:to>
                                        </p:animClr>
                                        <p:set>
                                          <p:cBhvr>
                                            <p:cTn id="70" dur="1000" fill="hold"/>
                                            <p:tgtEl>
                                              <p:spTgt spid="14"/>
                                            </p:tgtEl>
                                            <p:attrNameLst>
                                              <p:attrName>stroke.on</p:attrName>
                                            </p:attrNameLst>
                                          </p:cBhvr>
                                          <p:to>
                                            <p:strVal val="true"/>
                                          </p:to>
                                        </p:set>
                                      </p:childTnLst>
                                    </p:cTn>
                                  </p:par>
                                </p:childTnLst>
                              </p:cTn>
                            </p:par>
                          </p:childTnLst>
                        </p:cTn>
                      </p:par>
                      <p:par>
                        <p:cTn id="71" fill="hold">
                          <p:stCondLst>
                            <p:cond delay="indefinite"/>
                          </p:stCondLst>
                          <p:childTnLst>
                            <p:par>
                              <p:cTn id="72" fill="hold">
                                <p:stCondLst>
                                  <p:cond delay="0"/>
                                </p:stCondLst>
                                <p:childTnLst>
                                  <p:par>
                                    <p:cTn id="73" presetID="27" presetClass="emph" presetSubtype="0" repeatCount="indefinite" fill="remove" grpId="0" nodeType="clickEffect">
                                      <p:stCondLst>
                                        <p:cond delay="0"/>
                                      </p:stCondLst>
                                      <p:endCondLst>
                                        <p:cond evt="onNext" delay="0">
                                          <p:tgtEl>
                                            <p:sldTgt/>
                                          </p:tgtEl>
                                        </p:cond>
                                      </p:endCondLst>
                                      <p:childTnLst>
                                        <p:animClr clrSpc="rgb" dir="cw">
                                          <p:cBhvr override="childStyle">
                                            <p:cTn id="74" dur="2500" autoRev="1" fill="remove"/>
                                            <p:tgtEl>
                                              <p:spTgt spid="37"/>
                                            </p:tgtEl>
                                            <p:attrNameLst>
                                              <p:attrName>style.color</p:attrName>
                                            </p:attrNameLst>
                                          </p:cBhvr>
                                          <p:to>
                                            <a:srgbClr val="FFFF00"/>
                                          </p:to>
                                        </p:animClr>
                                        <p:animClr clrSpc="rgb" dir="cw">
                                          <p:cBhvr>
                                            <p:cTn id="75" dur="2500" autoRev="1" fill="remove"/>
                                            <p:tgtEl>
                                              <p:spTgt spid="37"/>
                                            </p:tgtEl>
                                            <p:attrNameLst>
                                              <p:attrName>fillcolor</p:attrName>
                                            </p:attrNameLst>
                                          </p:cBhvr>
                                          <p:to>
                                            <a:srgbClr val="FFFF00"/>
                                          </p:to>
                                        </p:animClr>
                                        <p:set>
                                          <p:cBhvr>
                                            <p:cTn id="76" dur="2500" autoRev="1" fill="remove"/>
                                            <p:tgtEl>
                                              <p:spTgt spid="37"/>
                                            </p:tgtEl>
                                            <p:attrNameLst>
                                              <p:attrName>fill.type</p:attrName>
                                            </p:attrNameLst>
                                          </p:cBhvr>
                                          <p:to>
                                            <p:strVal val="solid"/>
                                          </p:to>
                                        </p:set>
                                        <p:set>
                                          <p:cBhvr>
                                            <p:cTn id="77" dur="2500" autoRev="1" fill="remove"/>
                                            <p:tgtEl>
                                              <p:spTgt spid="37"/>
                                            </p:tgtEl>
                                            <p:attrNameLst>
                                              <p:attrName>fill.on</p:attrName>
                                            </p:attrNameLst>
                                          </p:cBhvr>
                                          <p:to>
                                            <p:strVal val="true"/>
                                          </p:to>
                                        </p:set>
                                      </p:childTnLst>
                                    </p:cTn>
                                  </p:par>
                                  <p:par>
                                    <p:cTn id="78" presetID="7" presetClass="emph" presetSubtype="2" fill="hold" nodeType="withEffect">
                                      <p:stCondLst>
                                        <p:cond delay="0"/>
                                      </p:stCondLst>
                                      <p:childTnLst>
                                        <p:animClr clrSpc="rgb" dir="cw">
                                          <p:cBhvr>
                                            <p:cTn id="79" dur="1000" fill="hold"/>
                                            <p:tgtEl>
                                              <p:spTgt spid="8"/>
                                            </p:tgtEl>
                                            <p:attrNameLst>
                                              <p:attrName>stroke.color</p:attrName>
                                            </p:attrNameLst>
                                          </p:cBhvr>
                                          <p:to>
                                            <a:srgbClr val="FFC000"/>
                                          </p:to>
                                        </p:animClr>
                                        <p:set>
                                          <p:cBhvr>
                                            <p:cTn id="80" dur="1000" fill="hold"/>
                                            <p:tgtEl>
                                              <p:spTgt spid="8"/>
                                            </p:tgtEl>
                                            <p:attrNameLst>
                                              <p:attrName>stroke.on</p:attrName>
                                            </p:attrNameLst>
                                          </p:cBhvr>
                                          <p:to>
                                            <p:strVal val="true"/>
                                          </p:to>
                                        </p:set>
                                      </p:childTnLst>
                                    </p:cTn>
                                  </p:par>
                                </p:childTnLst>
                              </p:cTn>
                            </p:par>
                          </p:childTnLst>
                        </p:cTn>
                      </p:par>
                      <p:par>
                        <p:cTn id="81" fill="hold">
                          <p:stCondLst>
                            <p:cond delay="indefinite"/>
                          </p:stCondLst>
                          <p:childTnLst>
                            <p:par>
                              <p:cTn id="82" fill="hold">
                                <p:stCondLst>
                                  <p:cond delay="0"/>
                                </p:stCondLst>
                                <p:childTnLst>
                                  <p:par>
                                    <p:cTn id="83" presetID="27" presetClass="emph" presetSubtype="0" repeatCount="indefinite" fill="remove" grpId="0" nodeType="clickEffect">
                                      <p:stCondLst>
                                        <p:cond delay="0"/>
                                      </p:stCondLst>
                                      <p:endCondLst>
                                        <p:cond evt="onNext" delay="0">
                                          <p:tgtEl>
                                            <p:sldTgt/>
                                          </p:tgtEl>
                                        </p:cond>
                                      </p:endCondLst>
                                      <p:childTnLst>
                                        <p:animClr clrSpc="rgb" dir="cw">
                                          <p:cBhvr override="childStyle">
                                            <p:cTn id="84" dur="2500" autoRev="1" fill="remove"/>
                                            <p:tgtEl>
                                              <p:spTgt spid="39"/>
                                            </p:tgtEl>
                                            <p:attrNameLst>
                                              <p:attrName>style.color</p:attrName>
                                            </p:attrNameLst>
                                          </p:cBhvr>
                                          <p:to>
                                            <a:srgbClr val="FFFF00"/>
                                          </p:to>
                                        </p:animClr>
                                        <p:animClr clrSpc="rgb" dir="cw">
                                          <p:cBhvr>
                                            <p:cTn id="85" dur="2500" autoRev="1" fill="remove"/>
                                            <p:tgtEl>
                                              <p:spTgt spid="39"/>
                                            </p:tgtEl>
                                            <p:attrNameLst>
                                              <p:attrName>fillcolor</p:attrName>
                                            </p:attrNameLst>
                                          </p:cBhvr>
                                          <p:to>
                                            <a:srgbClr val="FFFF00"/>
                                          </p:to>
                                        </p:animClr>
                                        <p:set>
                                          <p:cBhvr>
                                            <p:cTn id="86" dur="2500" autoRev="1" fill="remove"/>
                                            <p:tgtEl>
                                              <p:spTgt spid="39"/>
                                            </p:tgtEl>
                                            <p:attrNameLst>
                                              <p:attrName>fill.type</p:attrName>
                                            </p:attrNameLst>
                                          </p:cBhvr>
                                          <p:to>
                                            <p:strVal val="solid"/>
                                          </p:to>
                                        </p:set>
                                        <p:set>
                                          <p:cBhvr>
                                            <p:cTn id="87" dur="2500" autoRev="1" fill="remove"/>
                                            <p:tgtEl>
                                              <p:spTgt spid="39"/>
                                            </p:tgtEl>
                                            <p:attrNameLst>
                                              <p:attrName>fill.on</p:attrName>
                                            </p:attrNameLst>
                                          </p:cBhvr>
                                          <p:to>
                                            <p:strVal val="true"/>
                                          </p:to>
                                        </p:set>
                                      </p:childTnLst>
                                    </p:cTn>
                                  </p:par>
                                </p:childTnLst>
                              </p:cTn>
                            </p:par>
                          </p:childTnLst>
                        </p:cTn>
                      </p:par>
                      <p:par>
                        <p:cTn id="88" fill="hold">
                          <p:stCondLst>
                            <p:cond delay="indefinite"/>
                          </p:stCondLst>
                          <p:childTnLst>
                            <p:par>
                              <p:cTn id="89" fill="hold">
                                <p:stCondLst>
                                  <p:cond delay="0"/>
                                </p:stCondLst>
                                <p:childTnLst>
                                  <p:par>
                                    <p:cTn id="90" presetID="27" presetClass="emph" presetSubtype="0" repeatCount="indefinite" fill="remove" grpId="0" nodeType="clickEffect">
                                      <p:stCondLst>
                                        <p:cond delay="0"/>
                                      </p:stCondLst>
                                      <p:endCondLst>
                                        <p:cond evt="onNext" delay="0">
                                          <p:tgtEl>
                                            <p:sldTgt/>
                                          </p:tgtEl>
                                        </p:cond>
                                      </p:endCondLst>
                                      <p:childTnLst>
                                        <p:animClr clrSpc="rgb" dir="cw">
                                          <p:cBhvr override="childStyle">
                                            <p:cTn id="91" dur="2500" autoRev="1" fill="remove"/>
                                            <p:tgtEl>
                                              <p:spTgt spid="40"/>
                                            </p:tgtEl>
                                            <p:attrNameLst>
                                              <p:attrName>style.color</p:attrName>
                                            </p:attrNameLst>
                                          </p:cBhvr>
                                          <p:to>
                                            <a:srgbClr val="FFFF00"/>
                                          </p:to>
                                        </p:animClr>
                                        <p:animClr clrSpc="rgb" dir="cw">
                                          <p:cBhvr>
                                            <p:cTn id="92" dur="2500" autoRev="1" fill="remove"/>
                                            <p:tgtEl>
                                              <p:spTgt spid="40"/>
                                            </p:tgtEl>
                                            <p:attrNameLst>
                                              <p:attrName>fillcolor</p:attrName>
                                            </p:attrNameLst>
                                          </p:cBhvr>
                                          <p:to>
                                            <a:srgbClr val="FFFF00"/>
                                          </p:to>
                                        </p:animClr>
                                        <p:set>
                                          <p:cBhvr>
                                            <p:cTn id="93" dur="2500" autoRev="1" fill="remove"/>
                                            <p:tgtEl>
                                              <p:spTgt spid="40"/>
                                            </p:tgtEl>
                                            <p:attrNameLst>
                                              <p:attrName>fill.type</p:attrName>
                                            </p:attrNameLst>
                                          </p:cBhvr>
                                          <p:to>
                                            <p:strVal val="solid"/>
                                          </p:to>
                                        </p:set>
                                        <p:set>
                                          <p:cBhvr>
                                            <p:cTn id="94" dur="2500" autoRev="1" fill="remove"/>
                                            <p:tgtEl>
                                              <p:spTgt spid="40"/>
                                            </p:tgtEl>
                                            <p:attrNameLst>
                                              <p:attrName>fill.on</p:attrName>
                                            </p:attrNameLst>
                                          </p:cBhvr>
                                          <p:to>
                                            <p:strVal val="true"/>
                                          </p:to>
                                        </p:set>
                                      </p:childTnLst>
                                    </p:cTn>
                                  </p:par>
                                  <p:par>
                                    <p:cTn id="95" presetID="10" presetClass="entr" presetSubtype="0" fill="hold" grpId="0" nodeType="withEffect">
                                      <p:stCondLst>
                                        <p:cond delay="0"/>
                                      </p:stCondLst>
                                      <p:childTnLst>
                                        <p:set>
                                          <p:cBhvr>
                                            <p:cTn id="96" dur="1" fill="hold">
                                              <p:stCondLst>
                                                <p:cond delay="0"/>
                                              </p:stCondLst>
                                            </p:cTn>
                                            <p:tgtEl>
                                              <p:spTgt spid="41"/>
                                            </p:tgtEl>
                                            <p:attrNameLst>
                                              <p:attrName>style.visibility</p:attrName>
                                            </p:attrNameLst>
                                          </p:cBhvr>
                                          <p:to>
                                            <p:strVal val="visible"/>
                                          </p:to>
                                        </p:set>
                                        <p:animEffect transition="in" filter="fade">
                                          <p:cBhvr>
                                            <p:cTn id="97" dur="1000"/>
                                            <p:tgtEl>
                                              <p:spTgt spid="41"/>
                                            </p:tgtEl>
                                          </p:cBhvr>
                                        </p:animEffect>
                                      </p:childTnLst>
                                    </p:cTn>
                                  </p:par>
                                  <p:par>
                                    <p:cTn id="98" presetID="10" presetClass="entr" presetSubtype="0" fill="hold" grpId="0" nodeType="withEffect">
                                      <p:stCondLst>
                                        <p:cond delay="0"/>
                                      </p:stCondLst>
                                      <p:childTnLst>
                                        <p:set>
                                          <p:cBhvr>
                                            <p:cTn id="99" dur="1" fill="hold">
                                              <p:stCondLst>
                                                <p:cond delay="0"/>
                                              </p:stCondLst>
                                            </p:cTn>
                                            <p:tgtEl>
                                              <p:spTgt spid="42"/>
                                            </p:tgtEl>
                                            <p:attrNameLst>
                                              <p:attrName>style.visibility</p:attrName>
                                            </p:attrNameLst>
                                          </p:cBhvr>
                                          <p:to>
                                            <p:strVal val="visible"/>
                                          </p:to>
                                        </p:set>
                                        <p:animEffect transition="in" filter="fade">
                                          <p:cBhvr>
                                            <p:cTn id="100" dur="1000"/>
                                            <p:tgtEl>
                                              <p:spTgt spid="42"/>
                                            </p:tgtEl>
                                          </p:cBhvr>
                                        </p:animEffect>
                                      </p:childTnLst>
                                    </p:cTn>
                                  </p:par>
                                </p:childTnLst>
                              </p:cTn>
                            </p:par>
                          </p:childTnLst>
                        </p:cTn>
                      </p:par>
                      <p:par>
                        <p:cTn id="101" fill="hold">
                          <p:stCondLst>
                            <p:cond delay="indefinite"/>
                          </p:stCondLst>
                          <p:childTnLst>
                            <p:par>
                              <p:cTn id="102" fill="hold">
                                <p:stCondLst>
                                  <p:cond delay="0"/>
                                </p:stCondLst>
                                <p:childTnLst>
                                  <p:par>
                                    <p:cTn id="103" presetID="27" presetClass="emph" presetSubtype="0" repeatCount="indefinite" fill="remove" grpId="1" nodeType="clickEffect">
                                      <p:stCondLst>
                                        <p:cond delay="0"/>
                                      </p:stCondLst>
                                      <p:endCondLst>
                                        <p:cond evt="onNext" delay="0">
                                          <p:tgtEl>
                                            <p:sldTgt/>
                                          </p:tgtEl>
                                        </p:cond>
                                      </p:endCondLst>
                                      <p:childTnLst>
                                        <p:animClr clrSpc="rgb" dir="cw">
                                          <p:cBhvr override="childStyle">
                                            <p:cTn id="104" dur="2500" autoRev="1" fill="remove"/>
                                            <p:tgtEl>
                                              <p:spTgt spid="33"/>
                                            </p:tgtEl>
                                            <p:attrNameLst>
                                              <p:attrName>style.color</p:attrName>
                                            </p:attrNameLst>
                                          </p:cBhvr>
                                          <p:to>
                                            <a:srgbClr val="FFFF00"/>
                                          </p:to>
                                        </p:animClr>
                                        <p:animClr clrSpc="rgb" dir="cw">
                                          <p:cBhvr>
                                            <p:cTn id="105" dur="2500" autoRev="1" fill="remove"/>
                                            <p:tgtEl>
                                              <p:spTgt spid="33"/>
                                            </p:tgtEl>
                                            <p:attrNameLst>
                                              <p:attrName>fillcolor</p:attrName>
                                            </p:attrNameLst>
                                          </p:cBhvr>
                                          <p:to>
                                            <a:srgbClr val="FFFF00"/>
                                          </p:to>
                                        </p:animClr>
                                        <p:set>
                                          <p:cBhvr>
                                            <p:cTn id="106" dur="2500" autoRev="1" fill="remove"/>
                                            <p:tgtEl>
                                              <p:spTgt spid="33"/>
                                            </p:tgtEl>
                                            <p:attrNameLst>
                                              <p:attrName>fill.type</p:attrName>
                                            </p:attrNameLst>
                                          </p:cBhvr>
                                          <p:to>
                                            <p:strVal val="solid"/>
                                          </p:to>
                                        </p:set>
                                        <p:set>
                                          <p:cBhvr>
                                            <p:cTn id="107" dur="2500" autoRev="1" fill="remove"/>
                                            <p:tgtEl>
                                              <p:spTgt spid="33"/>
                                            </p:tgtEl>
                                            <p:attrNameLst>
                                              <p:attrName>fill.on</p:attrName>
                                            </p:attrNameLst>
                                          </p:cBhvr>
                                          <p:to>
                                            <p:strVal val="true"/>
                                          </p:to>
                                        </p:set>
                                      </p:childTnLst>
                                    </p:cTn>
                                  </p:par>
                                </p:childTnLst>
                              </p:cTn>
                            </p:par>
                          </p:childTnLst>
                        </p:cTn>
                      </p:par>
                      <p:par>
                        <p:cTn id="108" fill="hold">
                          <p:stCondLst>
                            <p:cond delay="indefinite"/>
                          </p:stCondLst>
                          <p:childTnLst>
                            <p:par>
                              <p:cTn id="109" fill="hold">
                                <p:stCondLst>
                                  <p:cond delay="0"/>
                                </p:stCondLst>
                                <p:childTnLst>
                                  <p:par>
                                    <p:cTn id="110" presetID="27" presetClass="emph" presetSubtype="0" repeatCount="indefinite" fill="remove" grpId="1" nodeType="clickEffect">
                                      <p:stCondLst>
                                        <p:cond delay="0"/>
                                      </p:stCondLst>
                                      <p:endCondLst>
                                        <p:cond evt="onNext" delay="0">
                                          <p:tgtEl>
                                            <p:sldTgt/>
                                          </p:tgtEl>
                                        </p:cond>
                                      </p:endCondLst>
                                      <p:childTnLst>
                                        <p:animClr clrSpc="rgb" dir="cw">
                                          <p:cBhvr override="childStyle">
                                            <p:cTn id="111" dur="2500" autoRev="1" fill="remove"/>
                                            <p:tgtEl>
                                              <p:spTgt spid="34"/>
                                            </p:tgtEl>
                                            <p:attrNameLst>
                                              <p:attrName>style.color</p:attrName>
                                            </p:attrNameLst>
                                          </p:cBhvr>
                                          <p:to>
                                            <a:srgbClr val="FFFF00"/>
                                          </p:to>
                                        </p:animClr>
                                        <p:animClr clrSpc="rgb" dir="cw">
                                          <p:cBhvr>
                                            <p:cTn id="112" dur="2500" autoRev="1" fill="remove"/>
                                            <p:tgtEl>
                                              <p:spTgt spid="34"/>
                                            </p:tgtEl>
                                            <p:attrNameLst>
                                              <p:attrName>fillcolor</p:attrName>
                                            </p:attrNameLst>
                                          </p:cBhvr>
                                          <p:to>
                                            <a:srgbClr val="FFFF00"/>
                                          </p:to>
                                        </p:animClr>
                                        <p:set>
                                          <p:cBhvr>
                                            <p:cTn id="113" dur="2500" autoRev="1" fill="remove"/>
                                            <p:tgtEl>
                                              <p:spTgt spid="34"/>
                                            </p:tgtEl>
                                            <p:attrNameLst>
                                              <p:attrName>fill.type</p:attrName>
                                            </p:attrNameLst>
                                          </p:cBhvr>
                                          <p:to>
                                            <p:strVal val="solid"/>
                                          </p:to>
                                        </p:set>
                                        <p:set>
                                          <p:cBhvr>
                                            <p:cTn id="114" dur="2500" autoRev="1" fill="remove"/>
                                            <p:tgtEl>
                                              <p:spTgt spid="34"/>
                                            </p:tgtEl>
                                            <p:attrNameLst>
                                              <p:attrName>fill.on</p:attrName>
                                            </p:attrNameLst>
                                          </p:cBhvr>
                                          <p:to>
                                            <p:strVal val="true"/>
                                          </p:to>
                                        </p:set>
                                      </p:childTnLst>
                                    </p:cTn>
                                  </p:par>
                                  <p:par>
                                    <p:cTn id="115" presetID="27" presetClass="emph" presetSubtype="0" repeatCount="indefinite" fill="remove" grpId="0" nodeType="withEffect">
                                      <p:stCondLst>
                                        <p:cond delay="0"/>
                                      </p:stCondLst>
                                      <p:endCondLst>
                                        <p:cond evt="onNext" delay="0">
                                          <p:tgtEl>
                                            <p:sldTgt/>
                                          </p:tgtEl>
                                        </p:cond>
                                      </p:endCondLst>
                                      <p:childTnLst>
                                        <p:animClr clrSpc="rgb" dir="cw">
                                          <p:cBhvr override="childStyle">
                                            <p:cTn id="116" dur="1500" autoRev="1" fill="remove"/>
                                            <p:tgtEl>
                                              <p:spTgt spid="4"/>
                                            </p:tgtEl>
                                            <p:attrNameLst>
                                              <p:attrName>style.color</p:attrName>
                                            </p:attrNameLst>
                                          </p:cBhvr>
                                          <p:to>
                                            <a:srgbClr val="ED7D31"/>
                                          </p:to>
                                        </p:animClr>
                                        <p:animClr clrSpc="rgb" dir="cw">
                                          <p:cBhvr>
                                            <p:cTn id="117" dur="1500" autoRev="1" fill="remove"/>
                                            <p:tgtEl>
                                              <p:spTgt spid="4"/>
                                            </p:tgtEl>
                                            <p:attrNameLst>
                                              <p:attrName>fillcolor</p:attrName>
                                            </p:attrNameLst>
                                          </p:cBhvr>
                                          <p:to>
                                            <a:srgbClr val="ED7D31"/>
                                          </p:to>
                                        </p:animClr>
                                        <p:set>
                                          <p:cBhvr>
                                            <p:cTn id="118" dur="1500" autoRev="1" fill="remove"/>
                                            <p:tgtEl>
                                              <p:spTgt spid="4"/>
                                            </p:tgtEl>
                                            <p:attrNameLst>
                                              <p:attrName>fill.type</p:attrName>
                                            </p:attrNameLst>
                                          </p:cBhvr>
                                          <p:to>
                                            <p:strVal val="solid"/>
                                          </p:to>
                                        </p:set>
                                        <p:set>
                                          <p:cBhvr>
                                            <p:cTn id="119" dur="1500" autoRev="1" fill="remove"/>
                                            <p:tgtEl>
                                              <p:spTgt spid="4"/>
                                            </p:tgtEl>
                                            <p:attrNameLst>
                                              <p:attrName>fill.on</p:attrName>
                                            </p:attrNameLst>
                                          </p:cBhvr>
                                          <p:to>
                                            <p:strVal val="true"/>
                                          </p:to>
                                        </p:set>
                                      </p:childTnLst>
                                    </p:cTn>
                                  </p:par>
                                  <p:par>
                                    <p:cTn id="120" presetID="10" presetClass="exit" presetSubtype="0" fill="hold" grpId="1" nodeType="withEffect">
                                      <p:stCondLst>
                                        <p:cond delay="0"/>
                                      </p:stCondLst>
                                      <p:childTnLst>
                                        <p:animEffect transition="out" filter="fade">
                                          <p:cBhvr>
                                            <p:cTn id="121" dur="500"/>
                                            <p:tgtEl>
                                              <p:spTgt spid="41"/>
                                            </p:tgtEl>
                                          </p:cBhvr>
                                        </p:animEffect>
                                        <p:set>
                                          <p:cBhvr>
                                            <p:cTn id="122" dur="1" fill="hold">
                                              <p:stCondLst>
                                                <p:cond delay="499"/>
                                              </p:stCondLst>
                                            </p:cTn>
                                            <p:tgtEl>
                                              <p:spTgt spid="41"/>
                                            </p:tgtEl>
                                            <p:attrNameLst>
                                              <p:attrName>style.visibility</p:attrName>
                                            </p:attrNameLst>
                                          </p:cBhvr>
                                          <p:to>
                                            <p:strVal val="hidden"/>
                                          </p:to>
                                        </p:set>
                                      </p:childTnLst>
                                    </p:cTn>
                                  </p:par>
                                  <p:par>
                                    <p:cTn id="123" presetID="10" presetClass="exit" presetSubtype="0" fill="hold" grpId="1" nodeType="withEffect">
                                      <p:stCondLst>
                                        <p:cond delay="0"/>
                                      </p:stCondLst>
                                      <p:childTnLst>
                                        <p:animEffect transition="out" filter="fade">
                                          <p:cBhvr>
                                            <p:cTn id="124" dur="500"/>
                                            <p:tgtEl>
                                              <p:spTgt spid="42"/>
                                            </p:tgtEl>
                                          </p:cBhvr>
                                        </p:animEffect>
                                        <p:set>
                                          <p:cBhvr>
                                            <p:cTn id="125" dur="1" fill="hold">
                                              <p:stCondLst>
                                                <p:cond delay="499"/>
                                              </p:stCondLst>
                                            </p:cTn>
                                            <p:tgtEl>
                                              <p:spTgt spid="42"/>
                                            </p:tgtEl>
                                            <p:attrNameLst>
                                              <p:attrName>style.visibility</p:attrName>
                                            </p:attrNameLst>
                                          </p:cBhvr>
                                          <p:to>
                                            <p:strVal val="hidden"/>
                                          </p:to>
                                        </p:set>
                                      </p:childTnLst>
                                    </p:cTn>
                                  </p:par>
                                </p:childTnLst>
                              </p:cTn>
                            </p:par>
                          </p:childTnLst>
                        </p:cTn>
                      </p:par>
                      <p:par>
                        <p:cTn id="126" fill="hold">
                          <p:stCondLst>
                            <p:cond delay="indefinite"/>
                          </p:stCondLst>
                          <p:childTnLst>
                            <p:par>
                              <p:cTn id="127" fill="hold">
                                <p:stCondLst>
                                  <p:cond delay="0"/>
                                </p:stCondLst>
                                <p:childTnLst>
                                  <p:par>
                                    <p:cTn id="128" presetID="27" presetClass="emph" presetSubtype="0" repeatCount="indefinite" fill="remove" grpId="1" nodeType="clickEffect">
                                      <p:stCondLst>
                                        <p:cond delay="0"/>
                                      </p:stCondLst>
                                      <p:endCondLst>
                                        <p:cond evt="onNext" delay="0">
                                          <p:tgtEl>
                                            <p:sldTgt/>
                                          </p:tgtEl>
                                        </p:cond>
                                      </p:endCondLst>
                                      <p:childTnLst>
                                        <p:animClr clrSpc="rgb" dir="cw">
                                          <p:cBhvr override="childStyle">
                                            <p:cTn id="129" dur="2500" autoRev="1" fill="remove"/>
                                            <p:tgtEl>
                                              <p:spTgt spid="35"/>
                                            </p:tgtEl>
                                            <p:attrNameLst>
                                              <p:attrName>style.color</p:attrName>
                                            </p:attrNameLst>
                                          </p:cBhvr>
                                          <p:to>
                                            <a:srgbClr val="FFFF00"/>
                                          </p:to>
                                        </p:animClr>
                                        <p:animClr clrSpc="rgb" dir="cw">
                                          <p:cBhvr>
                                            <p:cTn id="130" dur="2500" autoRev="1" fill="remove"/>
                                            <p:tgtEl>
                                              <p:spTgt spid="35"/>
                                            </p:tgtEl>
                                            <p:attrNameLst>
                                              <p:attrName>fillcolor</p:attrName>
                                            </p:attrNameLst>
                                          </p:cBhvr>
                                          <p:to>
                                            <a:srgbClr val="FFFF00"/>
                                          </p:to>
                                        </p:animClr>
                                        <p:set>
                                          <p:cBhvr>
                                            <p:cTn id="131" dur="2500" autoRev="1" fill="remove"/>
                                            <p:tgtEl>
                                              <p:spTgt spid="35"/>
                                            </p:tgtEl>
                                            <p:attrNameLst>
                                              <p:attrName>fill.type</p:attrName>
                                            </p:attrNameLst>
                                          </p:cBhvr>
                                          <p:to>
                                            <p:strVal val="solid"/>
                                          </p:to>
                                        </p:set>
                                        <p:set>
                                          <p:cBhvr>
                                            <p:cTn id="132" dur="2500" autoRev="1" fill="remove"/>
                                            <p:tgtEl>
                                              <p:spTgt spid="35"/>
                                            </p:tgtEl>
                                            <p:attrNameLst>
                                              <p:attrName>fill.on</p:attrName>
                                            </p:attrNameLst>
                                          </p:cBhvr>
                                          <p:to>
                                            <p:strVal val="true"/>
                                          </p:to>
                                        </p:set>
                                      </p:childTnLst>
                                    </p:cTn>
                                  </p:par>
                                </p:childTnLst>
                              </p:cTn>
                            </p:par>
                          </p:childTnLst>
                        </p:cTn>
                      </p:par>
                      <p:par>
                        <p:cTn id="133" fill="hold">
                          <p:stCondLst>
                            <p:cond delay="indefinite"/>
                          </p:stCondLst>
                          <p:childTnLst>
                            <p:par>
                              <p:cTn id="134" fill="hold">
                                <p:stCondLst>
                                  <p:cond delay="0"/>
                                </p:stCondLst>
                                <p:childTnLst>
                                  <p:par>
                                    <p:cTn id="135" presetID="27" presetClass="emph" presetSubtype="0" repeatCount="indefinite" fill="remove" grpId="1" nodeType="clickEffect">
                                      <p:stCondLst>
                                        <p:cond delay="0"/>
                                      </p:stCondLst>
                                      <p:endCondLst>
                                        <p:cond evt="onNext" delay="0">
                                          <p:tgtEl>
                                            <p:sldTgt/>
                                          </p:tgtEl>
                                        </p:cond>
                                      </p:endCondLst>
                                      <p:childTnLst>
                                        <p:animClr clrSpc="rgb" dir="cw">
                                          <p:cBhvr override="childStyle">
                                            <p:cTn id="136" dur="2500" autoRev="1" fill="remove"/>
                                            <p:tgtEl>
                                              <p:spTgt spid="36"/>
                                            </p:tgtEl>
                                            <p:attrNameLst>
                                              <p:attrName>style.color</p:attrName>
                                            </p:attrNameLst>
                                          </p:cBhvr>
                                          <p:to>
                                            <a:srgbClr val="FFFF00"/>
                                          </p:to>
                                        </p:animClr>
                                        <p:animClr clrSpc="rgb" dir="cw">
                                          <p:cBhvr>
                                            <p:cTn id="137" dur="2500" autoRev="1" fill="remove"/>
                                            <p:tgtEl>
                                              <p:spTgt spid="36"/>
                                            </p:tgtEl>
                                            <p:attrNameLst>
                                              <p:attrName>fillcolor</p:attrName>
                                            </p:attrNameLst>
                                          </p:cBhvr>
                                          <p:to>
                                            <a:srgbClr val="FFFF00"/>
                                          </p:to>
                                        </p:animClr>
                                        <p:set>
                                          <p:cBhvr>
                                            <p:cTn id="138" dur="2500" autoRev="1" fill="remove"/>
                                            <p:tgtEl>
                                              <p:spTgt spid="36"/>
                                            </p:tgtEl>
                                            <p:attrNameLst>
                                              <p:attrName>fill.type</p:attrName>
                                            </p:attrNameLst>
                                          </p:cBhvr>
                                          <p:to>
                                            <p:strVal val="solid"/>
                                          </p:to>
                                        </p:set>
                                        <p:set>
                                          <p:cBhvr>
                                            <p:cTn id="139" dur="2500" autoRev="1" fill="remove"/>
                                            <p:tgtEl>
                                              <p:spTgt spid="36"/>
                                            </p:tgtEl>
                                            <p:attrNameLst>
                                              <p:attrName>fill.on</p:attrName>
                                            </p:attrNameLst>
                                          </p:cBhvr>
                                          <p:to>
                                            <p:strVal val="true"/>
                                          </p:to>
                                        </p:set>
                                      </p:childTnLst>
                                    </p:cTn>
                                  </p:par>
                                  <p:par>
                                    <p:cTn id="140" presetID="7" presetClass="emph" presetSubtype="2" fill="hold" nodeType="withEffect">
                                      <p:stCondLst>
                                        <p:cond delay="0"/>
                                      </p:stCondLst>
                                      <p:childTnLst>
                                        <p:animClr clrSpc="rgb" dir="cw">
                                          <p:cBhvr>
                                            <p:cTn id="141" dur="1500" fill="hold"/>
                                            <p:tgtEl>
                                              <p:spTgt spid="4"/>
                                            </p:tgtEl>
                                            <p:attrNameLst>
                                              <p:attrName>stroke.color</p:attrName>
                                            </p:attrNameLst>
                                          </p:cBhvr>
                                          <p:to>
                                            <a:srgbClr val="00B0F0"/>
                                          </p:to>
                                        </p:animClr>
                                        <p:set>
                                          <p:cBhvr>
                                            <p:cTn id="142" dur="1500" fill="hold"/>
                                            <p:tgtEl>
                                              <p:spTgt spid="4"/>
                                            </p:tgtEl>
                                            <p:attrNameLst>
                                              <p:attrName>stroke.on</p:attrName>
                                            </p:attrNameLst>
                                          </p:cBhvr>
                                          <p:to>
                                            <p:strVal val="true"/>
                                          </p:to>
                                        </p:set>
                                      </p:childTnLst>
                                    </p:cTn>
                                  </p:par>
                                </p:childTnLst>
                              </p:cTn>
                            </p:par>
                          </p:childTnLst>
                        </p:cTn>
                      </p:par>
                      <p:par>
                        <p:cTn id="143" fill="hold">
                          <p:stCondLst>
                            <p:cond delay="indefinite"/>
                          </p:stCondLst>
                          <p:childTnLst>
                            <p:par>
                              <p:cTn id="144" fill="hold">
                                <p:stCondLst>
                                  <p:cond delay="0"/>
                                </p:stCondLst>
                                <p:childTnLst>
                                  <p:par>
                                    <p:cTn id="145" presetID="27" presetClass="emph" presetSubtype="0" repeatCount="indefinite" fill="remove" grpId="1" nodeType="clickEffect">
                                      <p:stCondLst>
                                        <p:cond delay="0"/>
                                      </p:stCondLst>
                                      <p:endCondLst>
                                        <p:cond evt="onNext" delay="0">
                                          <p:tgtEl>
                                            <p:sldTgt/>
                                          </p:tgtEl>
                                        </p:cond>
                                      </p:endCondLst>
                                      <p:childTnLst>
                                        <p:animClr clrSpc="rgb" dir="cw">
                                          <p:cBhvr override="childStyle">
                                            <p:cTn id="146" dur="2500" autoRev="1" fill="remove"/>
                                            <p:tgtEl>
                                              <p:spTgt spid="37"/>
                                            </p:tgtEl>
                                            <p:attrNameLst>
                                              <p:attrName>style.color</p:attrName>
                                            </p:attrNameLst>
                                          </p:cBhvr>
                                          <p:to>
                                            <a:srgbClr val="FFFF00"/>
                                          </p:to>
                                        </p:animClr>
                                        <p:animClr clrSpc="rgb" dir="cw">
                                          <p:cBhvr>
                                            <p:cTn id="147" dur="2500" autoRev="1" fill="remove"/>
                                            <p:tgtEl>
                                              <p:spTgt spid="37"/>
                                            </p:tgtEl>
                                            <p:attrNameLst>
                                              <p:attrName>fillcolor</p:attrName>
                                            </p:attrNameLst>
                                          </p:cBhvr>
                                          <p:to>
                                            <a:srgbClr val="FFFF00"/>
                                          </p:to>
                                        </p:animClr>
                                        <p:set>
                                          <p:cBhvr>
                                            <p:cTn id="148" dur="2500" autoRev="1" fill="remove"/>
                                            <p:tgtEl>
                                              <p:spTgt spid="37"/>
                                            </p:tgtEl>
                                            <p:attrNameLst>
                                              <p:attrName>fill.type</p:attrName>
                                            </p:attrNameLst>
                                          </p:cBhvr>
                                          <p:to>
                                            <p:strVal val="solid"/>
                                          </p:to>
                                        </p:set>
                                        <p:set>
                                          <p:cBhvr>
                                            <p:cTn id="149" dur="2500" autoRev="1" fill="remove"/>
                                            <p:tgtEl>
                                              <p:spTgt spid="37"/>
                                            </p:tgtEl>
                                            <p:attrNameLst>
                                              <p:attrName>fill.on</p:attrName>
                                            </p:attrNameLst>
                                          </p:cBhvr>
                                          <p:to>
                                            <p:strVal val="true"/>
                                          </p:to>
                                        </p:set>
                                      </p:childTnLst>
                                    </p:cTn>
                                  </p:par>
                                  <p:par>
                                    <p:cTn id="150" presetID="7" presetClass="emph" presetSubtype="2" fill="hold" nodeType="withEffect">
                                      <p:stCondLst>
                                        <p:cond delay="0"/>
                                      </p:stCondLst>
                                      <p:childTnLst>
                                        <p:animClr clrSpc="rgb" dir="cw">
                                          <p:cBhvr>
                                            <p:cTn id="151" dur="1000" fill="hold"/>
                                            <p:tgtEl>
                                              <p:spTgt spid="10"/>
                                            </p:tgtEl>
                                            <p:attrNameLst>
                                              <p:attrName>stroke.color</p:attrName>
                                            </p:attrNameLst>
                                          </p:cBhvr>
                                          <p:to>
                                            <a:srgbClr val="FFC000"/>
                                          </p:to>
                                        </p:animClr>
                                        <p:set>
                                          <p:cBhvr>
                                            <p:cTn id="152" dur="1000" fill="hold"/>
                                            <p:tgtEl>
                                              <p:spTgt spid="10"/>
                                            </p:tgtEl>
                                            <p:attrNameLst>
                                              <p:attrName>stroke.on</p:attrName>
                                            </p:attrNameLst>
                                          </p:cBhvr>
                                          <p:to>
                                            <p:strVal val="true"/>
                                          </p:to>
                                        </p:set>
                                      </p:childTnLst>
                                    </p:cTn>
                                  </p:par>
                                </p:childTnLst>
                              </p:cTn>
                            </p:par>
                          </p:childTnLst>
                        </p:cTn>
                      </p:par>
                      <p:par>
                        <p:cTn id="153" fill="hold">
                          <p:stCondLst>
                            <p:cond delay="indefinite"/>
                          </p:stCondLst>
                          <p:childTnLst>
                            <p:par>
                              <p:cTn id="154" fill="hold">
                                <p:stCondLst>
                                  <p:cond delay="0"/>
                                </p:stCondLst>
                                <p:childTnLst>
                                  <p:par>
                                    <p:cTn id="155" presetID="27" presetClass="emph" presetSubtype="0" repeatCount="indefinite" fill="remove" grpId="1" nodeType="clickEffect">
                                      <p:stCondLst>
                                        <p:cond delay="0"/>
                                      </p:stCondLst>
                                      <p:endCondLst>
                                        <p:cond evt="onNext" delay="0">
                                          <p:tgtEl>
                                            <p:sldTgt/>
                                          </p:tgtEl>
                                        </p:cond>
                                      </p:endCondLst>
                                      <p:childTnLst>
                                        <p:animClr clrSpc="rgb" dir="cw">
                                          <p:cBhvr override="childStyle">
                                            <p:cTn id="156" dur="2500" autoRev="1" fill="remove"/>
                                            <p:tgtEl>
                                              <p:spTgt spid="39"/>
                                            </p:tgtEl>
                                            <p:attrNameLst>
                                              <p:attrName>style.color</p:attrName>
                                            </p:attrNameLst>
                                          </p:cBhvr>
                                          <p:to>
                                            <a:srgbClr val="FFFF00"/>
                                          </p:to>
                                        </p:animClr>
                                        <p:animClr clrSpc="rgb" dir="cw">
                                          <p:cBhvr>
                                            <p:cTn id="157" dur="2500" autoRev="1" fill="remove"/>
                                            <p:tgtEl>
                                              <p:spTgt spid="39"/>
                                            </p:tgtEl>
                                            <p:attrNameLst>
                                              <p:attrName>fillcolor</p:attrName>
                                            </p:attrNameLst>
                                          </p:cBhvr>
                                          <p:to>
                                            <a:srgbClr val="FFFF00"/>
                                          </p:to>
                                        </p:animClr>
                                        <p:set>
                                          <p:cBhvr>
                                            <p:cTn id="158" dur="2500" autoRev="1" fill="remove"/>
                                            <p:tgtEl>
                                              <p:spTgt spid="39"/>
                                            </p:tgtEl>
                                            <p:attrNameLst>
                                              <p:attrName>fill.type</p:attrName>
                                            </p:attrNameLst>
                                          </p:cBhvr>
                                          <p:to>
                                            <p:strVal val="solid"/>
                                          </p:to>
                                        </p:set>
                                        <p:set>
                                          <p:cBhvr>
                                            <p:cTn id="159" dur="2500" autoRev="1" fill="remove"/>
                                            <p:tgtEl>
                                              <p:spTgt spid="39"/>
                                            </p:tgtEl>
                                            <p:attrNameLst>
                                              <p:attrName>fill.on</p:attrName>
                                            </p:attrNameLst>
                                          </p:cBhvr>
                                          <p:to>
                                            <p:strVal val="true"/>
                                          </p:to>
                                        </p:set>
                                      </p:childTnLst>
                                    </p:cTn>
                                  </p:par>
                                </p:childTnLst>
                              </p:cTn>
                            </p:par>
                          </p:childTnLst>
                        </p:cTn>
                      </p:par>
                      <p:par>
                        <p:cTn id="160" fill="hold">
                          <p:stCondLst>
                            <p:cond delay="indefinite"/>
                          </p:stCondLst>
                          <p:childTnLst>
                            <p:par>
                              <p:cTn id="161" fill="hold">
                                <p:stCondLst>
                                  <p:cond delay="0"/>
                                </p:stCondLst>
                                <p:childTnLst>
                                  <p:par>
                                    <p:cTn id="162" presetID="27" presetClass="emph" presetSubtype="0" repeatCount="indefinite" fill="remove" grpId="1" nodeType="clickEffect">
                                      <p:stCondLst>
                                        <p:cond delay="0"/>
                                      </p:stCondLst>
                                      <p:endCondLst>
                                        <p:cond evt="onNext" delay="0">
                                          <p:tgtEl>
                                            <p:sldTgt/>
                                          </p:tgtEl>
                                        </p:cond>
                                      </p:endCondLst>
                                      <p:childTnLst>
                                        <p:animClr clrSpc="rgb" dir="cw">
                                          <p:cBhvr override="childStyle">
                                            <p:cTn id="163" dur="2500" autoRev="1" fill="remove"/>
                                            <p:tgtEl>
                                              <p:spTgt spid="40"/>
                                            </p:tgtEl>
                                            <p:attrNameLst>
                                              <p:attrName>style.color</p:attrName>
                                            </p:attrNameLst>
                                          </p:cBhvr>
                                          <p:to>
                                            <a:srgbClr val="FFFF00"/>
                                          </p:to>
                                        </p:animClr>
                                        <p:animClr clrSpc="rgb" dir="cw">
                                          <p:cBhvr>
                                            <p:cTn id="164" dur="2500" autoRev="1" fill="remove"/>
                                            <p:tgtEl>
                                              <p:spTgt spid="40"/>
                                            </p:tgtEl>
                                            <p:attrNameLst>
                                              <p:attrName>fillcolor</p:attrName>
                                            </p:attrNameLst>
                                          </p:cBhvr>
                                          <p:to>
                                            <a:srgbClr val="FFFF00"/>
                                          </p:to>
                                        </p:animClr>
                                        <p:set>
                                          <p:cBhvr>
                                            <p:cTn id="165" dur="2500" autoRev="1" fill="remove"/>
                                            <p:tgtEl>
                                              <p:spTgt spid="40"/>
                                            </p:tgtEl>
                                            <p:attrNameLst>
                                              <p:attrName>fill.type</p:attrName>
                                            </p:attrNameLst>
                                          </p:cBhvr>
                                          <p:to>
                                            <p:strVal val="solid"/>
                                          </p:to>
                                        </p:set>
                                        <p:set>
                                          <p:cBhvr>
                                            <p:cTn id="166" dur="2500" autoRev="1" fill="remove"/>
                                            <p:tgtEl>
                                              <p:spTgt spid="40"/>
                                            </p:tgtEl>
                                            <p:attrNameLst>
                                              <p:attrName>fill.on</p:attrName>
                                            </p:attrNameLst>
                                          </p:cBhvr>
                                          <p:to>
                                            <p:strVal val="true"/>
                                          </p:to>
                                        </p:set>
                                      </p:childTnLst>
                                    </p:cTn>
                                  </p:par>
                                  <p:par>
                                    <p:cTn id="167" presetID="10" presetClass="entr" presetSubtype="0" fill="hold" grpId="0" nodeType="withEffect">
                                      <p:stCondLst>
                                        <p:cond delay="0"/>
                                      </p:stCondLst>
                                      <p:childTnLst>
                                        <p:set>
                                          <p:cBhvr>
                                            <p:cTn id="168" dur="1" fill="hold">
                                              <p:stCondLst>
                                                <p:cond delay="0"/>
                                              </p:stCondLst>
                                            </p:cTn>
                                            <p:tgtEl>
                                              <p:spTgt spid="43"/>
                                            </p:tgtEl>
                                            <p:attrNameLst>
                                              <p:attrName>style.visibility</p:attrName>
                                            </p:attrNameLst>
                                          </p:cBhvr>
                                          <p:to>
                                            <p:strVal val="visible"/>
                                          </p:to>
                                        </p:set>
                                        <p:animEffect transition="in" filter="fade">
                                          <p:cBhvr>
                                            <p:cTn id="169" dur="1000"/>
                                            <p:tgtEl>
                                              <p:spTgt spid="43"/>
                                            </p:tgtEl>
                                          </p:cBhvr>
                                        </p:animEffect>
                                      </p:childTnLst>
                                    </p:cTn>
                                  </p:par>
                                  <p:par>
                                    <p:cTn id="170" presetID="10" presetClass="entr" presetSubtype="0" fill="hold" grpId="0" nodeType="withEffect">
                                      <p:stCondLst>
                                        <p:cond delay="0"/>
                                      </p:stCondLst>
                                      <p:childTnLst>
                                        <p:set>
                                          <p:cBhvr>
                                            <p:cTn id="171" dur="1" fill="hold">
                                              <p:stCondLst>
                                                <p:cond delay="0"/>
                                              </p:stCondLst>
                                            </p:cTn>
                                            <p:tgtEl>
                                              <p:spTgt spid="44"/>
                                            </p:tgtEl>
                                            <p:attrNameLst>
                                              <p:attrName>style.visibility</p:attrName>
                                            </p:attrNameLst>
                                          </p:cBhvr>
                                          <p:to>
                                            <p:strVal val="visible"/>
                                          </p:to>
                                        </p:set>
                                        <p:animEffect transition="in" filter="fade">
                                          <p:cBhvr>
                                            <p:cTn id="172" dur="1000"/>
                                            <p:tgtEl>
                                              <p:spTgt spid="44"/>
                                            </p:tgtEl>
                                          </p:cBhvr>
                                        </p:animEffect>
                                      </p:childTnLst>
                                    </p:cTn>
                                  </p:par>
                                </p:childTnLst>
                              </p:cTn>
                            </p:par>
                          </p:childTnLst>
                        </p:cTn>
                      </p:par>
                      <p:par>
                        <p:cTn id="173" fill="hold">
                          <p:stCondLst>
                            <p:cond delay="indefinite"/>
                          </p:stCondLst>
                          <p:childTnLst>
                            <p:par>
                              <p:cTn id="174" fill="hold">
                                <p:stCondLst>
                                  <p:cond delay="0"/>
                                </p:stCondLst>
                                <p:childTnLst>
                                  <p:par>
                                    <p:cTn id="175" presetID="27" presetClass="emph" presetSubtype="0" repeatCount="indefinite" fill="remove" grpId="2" nodeType="clickEffect">
                                      <p:stCondLst>
                                        <p:cond delay="0"/>
                                      </p:stCondLst>
                                      <p:endCondLst>
                                        <p:cond evt="onNext" delay="0">
                                          <p:tgtEl>
                                            <p:sldTgt/>
                                          </p:tgtEl>
                                        </p:cond>
                                      </p:endCondLst>
                                      <p:childTnLst>
                                        <p:animClr clrSpc="rgb" dir="cw">
                                          <p:cBhvr override="childStyle">
                                            <p:cTn id="176" dur="2500" autoRev="1" fill="remove"/>
                                            <p:tgtEl>
                                              <p:spTgt spid="37"/>
                                            </p:tgtEl>
                                            <p:attrNameLst>
                                              <p:attrName>style.color</p:attrName>
                                            </p:attrNameLst>
                                          </p:cBhvr>
                                          <p:to>
                                            <a:srgbClr val="FFFF00"/>
                                          </p:to>
                                        </p:animClr>
                                        <p:animClr clrSpc="rgb" dir="cw">
                                          <p:cBhvr>
                                            <p:cTn id="177" dur="2500" autoRev="1" fill="remove"/>
                                            <p:tgtEl>
                                              <p:spTgt spid="37"/>
                                            </p:tgtEl>
                                            <p:attrNameLst>
                                              <p:attrName>fillcolor</p:attrName>
                                            </p:attrNameLst>
                                          </p:cBhvr>
                                          <p:to>
                                            <a:srgbClr val="FFFF00"/>
                                          </p:to>
                                        </p:animClr>
                                        <p:set>
                                          <p:cBhvr>
                                            <p:cTn id="178" dur="2500" autoRev="1" fill="remove"/>
                                            <p:tgtEl>
                                              <p:spTgt spid="37"/>
                                            </p:tgtEl>
                                            <p:attrNameLst>
                                              <p:attrName>fill.type</p:attrName>
                                            </p:attrNameLst>
                                          </p:cBhvr>
                                          <p:to>
                                            <p:strVal val="solid"/>
                                          </p:to>
                                        </p:set>
                                        <p:set>
                                          <p:cBhvr>
                                            <p:cTn id="179" dur="2500" autoRev="1" fill="remove"/>
                                            <p:tgtEl>
                                              <p:spTgt spid="37"/>
                                            </p:tgtEl>
                                            <p:attrNameLst>
                                              <p:attrName>fill.on</p:attrName>
                                            </p:attrNameLst>
                                          </p:cBhvr>
                                          <p:to>
                                            <p:strVal val="true"/>
                                          </p:to>
                                        </p:set>
                                      </p:childTnLst>
                                    </p:cTn>
                                  </p:par>
                                  <p:par>
                                    <p:cTn id="180" presetID="7" presetClass="emph" presetSubtype="2" fill="hold" nodeType="withEffect">
                                      <p:stCondLst>
                                        <p:cond delay="0"/>
                                      </p:stCondLst>
                                      <p:childTnLst>
                                        <p:animClr clrSpc="rgb" dir="cw">
                                          <p:cBhvr>
                                            <p:cTn id="181" dur="1000" fill="hold"/>
                                            <p:tgtEl>
                                              <p:spTgt spid="9"/>
                                            </p:tgtEl>
                                            <p:attrNameLst>
                                              <p:attrName>stroke.color</p:attrName>
                                            </p:attrNameLst>
                                          </p:cBhvr>
                                          <p:to>
                                            <a:srgbClr val="FFC000"/>
                                          </p:to>
                                        </p:animClr>
                                        <p:set>
                                          <p:cBhvr>
                                            <p:cTn id="182" dur="1000" fill="hold"/>
                                            <p:tgtEl>
                                              <p:spTgt spid="9"/>
                                            </p:tgtEl>
                                            <p:attrNameLst>
                                              <p:attrName>stroke.on</p:attrName>
                                            </p:attrNameLst>
                                          </p:cBhvr>
                                          <p:to>
                                            <p:strVal val="true"/>
                                          </p:to>
                                        </p:set>
                                      </p:childTnLst>
                                    </p:cTn>
                                  </p:par>
                                </p:childTnLst>
                              </p:cTn>
                            </p:par>
                          </p:childTnLst>
                        </p:cTn>
                      </p:par>
                      <p:par>
                        <p:cTn id="183" fill="hold">
                          <p:stCondLst>
                            <p:cond delay="indefinite"/>
                          </p:stCondLst>
                          <p:childTnLst>
                            <p:par>
                              <p:cTn id="184" fill="hold">
                                <p:stCondLst>
                                  <p:cond delay="0"/>
                                </p:stCondLst>
                                <p:childTnLst>
                                  <p:par>
                                    <p:cTn id="185" presetID="27" presetClass="emph" presetSubtype="0" repeatCount="indefinite" fill="remove" grpId="2" nodeType="clickEffect">
                                      <p:stCondLst>
                                        <p:cond delay="0"/>
                                      </p:stCondLst>
                                      <p:endCondLst>
                                        <p:cond evt="onNext" delay="0">
                                          <p:tgtEl>
                                            <p:sldTgt/>
                                          </p:tgtEl>
                                        </p:cond>
                                      </p:endCondLst>
                                      <p:childTnLst>
                                        <p:animClr clrSpc="rgb" dir="cw">
                                          <p:cBhvr override="childStyle">
                                            <p:cTn id="186" dur="2500" autoRev="1" fill="remove"/>
                                            <p:tgtEl>
                                              <p:spTgt spid="39"/>
                                            </p:tgtEl>
                                            <p:attrNameLst>
                                              <p:attrName>style.color</p:attrName>
                                            </p:attrNameLst>
                                          </p:cBhvr>
                                          <p:to>
                                            <a:srgbClr val="FFFF00"/>
                                          </p:to>
                                        </p:animClr>
                                        <p:animClr clrSpc="rgb" dir="cw">
                                          <p:cBhvr>
                                            <p:cTn id="187" dur="2500" autoRev="1" fill="remove"/>
                                            <p:tgtEl>
                                              <p:spTgt spid="39"/>
                                            </p:tgtEl>
                                            <p:attrNameLst>
                                              <p:attrName>fillcolor</p:attrName>
                                            </p:attrNameLst>
                                          </p:cBhvr>
                                          <p:to>
                                            <a:srgbClr val="FFFF00"/>
                                          </p:to>
                                        </p:animClr>
                                        <p:set>
                                          <p:cBhvr>
                                            <p:cTn id="188" dur="2500" autoRev="1" fill="remove"/>
                                            <p:tgtEl>
                                              <p:spTgt spid="39"/>
                                            </p:tgtEl>
                                            <p:attrNameLst>
                                              <p:attrName>fill.type</p:attrName>
                                            </p:attrNameLst>
                                          </p:cBhvr>
                                          <p:to>
                                            <p:strVal val="solid"/>
                                          </p:to>
                                        </p:set>
                                        <p:set>
                                          <p:cBhvr>
                                            <p:cTn id="189" dur="2500" autoRev="1" fill="remove"/>
                                            <p:tgtEl>
                                              <p:spTgt spid="39"/>
                                            </p:tgtEl>
                                            <p:attrNameLst>
                                              <p:attrName>fill.on</p:attrName>
                                            </p:attrNameLst>
                                          </p:cBhvr>
                                          <p:to>
                                            <p:strVal val="true"/>
                                          </p:to>
                                        </p:set>
                                      </p:childTnLst>
                                    </p:cTn>
                                  </p:par>
                                </p:childTnLst>
                              </p:cTn>
                            </p:par>
                          </p:childTnLst>
                        </p:cTn>
                      </p:par>
                      <p:par>
                        <p:cTn id="190" fill="hold">
                          <p:stCondLst>
                            <p:cond delay="indefinite"/>
                          </p:stCondLst>
                          <p:childTnLst>
                            <p:par>
                              <p:cTn id="191" fill="hold">
                                <p:stCondLst>
                                  <p:cond delay="0"/>
                                </p:stCondLst>
                                <p:childTnLst>
                                  <p:par>
                                    <p:cTn id="192" presetID="27" presetClass="emph" presetSubtype="0" repeatCount="indefinite" fill="remove" grpId="2" nodeType="clickEffect">
                                      <p:stCondLst>
                                        <p:cond delay="0"/>
                                      </p:stCondLst>
                                      <p:endCondLst>
                                        <p:cond evt="onNext" delay="0">
                                          <p:tgtEl>
                                            <p:sldTgt/>
                                          </p:tgtEl>
                                        </p:cond>
                                      </p:endCondLst>
                                      <p:childTnLst>
                                        <p:animClr clrSpc="rgb" dir="cw">
                                          <p:cBhvr override="childStyle">
                                            <p:cTn id="193" dur="2500" autoRev="1" fill="remove"/>
                                            <p:tgtEl>
                                              <p:spTgt spid="40"/>
                                            </p:tgtEl>
                                            <p:attrNameLst>
                                              <p:attrName>style.color</p:attrName>
                                            </p:attrNameLst>
                                          </p:cBhvr>
                                          <p:to>
                                            <a:srgbClr val="FFFF00"/>
                                          </p:to>
                                        </p:animClr>
                                        <p:animClr clrSpc="rgb" dir="cw">
                                          <p:cBhvr>
                                            <p:cTn id="194" dur="2500" autoRev="1" fill="remove"/>
                                            <p:tgtEl>
                                              <p:spTgt spid="40"/>
                                            </p:tgtEl>
                                            <p:attrNameLst>
                                              <p:attrName>fillcolor</p:attrName>
                                            </p:attrNameLst>
                                          </p:cBhvr>
                                          <p:to>
                                            <a:srgbClr val="FFFF00"/>
                                          </p:to>
                                        </p:animClr>
                                        <p:set>
                                          <p:cBhvr>
                                            <p:cTn id="195" dur="2500" autoRev="1" fill="remove"/>
                                            <p:tgtEl>
                                              <p:spTgt spid="40"/>
                                            </p:tgtEl>
                                            <p:attrNameLst>
                                              <p:attrName>fill.type</p:attrName>
                                            </p:attrNameLst>
                                          </p:cBhvr>
                                          <p:to>
                                            <p:strVal val="solid"/>
                                          </p:to>
                                        </p:set>
                                        <p:set>
                                          <p:cBhvr>
                                            <p:cTn id="196" dur="2500" autoRev="1" fill="remove"/>
                                            <p:tgtEl>
                                              <p:spTgt spid="40"/>
                                            </p:tgtEl>
                                            <p:attrNameLst>
                                              <p:attrName>fill.on</p:attrName>
                                            </p:attrNameLst>
                                          </p:cBhvr>
                                          <p:to>
                                            <p:strVal val="true"/>
                                          </p:to>
                                        </p:set>
                                      </p:childTnLst>
                                    </p:cTn>
                                  </p:par>
                                  <p:par>
                                    <p:cTn id="197" presetID="10" presetClass="entr" presetSubtype="0" fill="hold" grpId="0" nodeType="withEffect">
                                      <p:stCondLst>
                                        <p:cond delay="0"/>
                                      </p:stCondLst>
                                      <p:childTnLst>
                                        <p:set>
                                          <p:cBhvr>
                                            <p:cTn id="198" dur="1" fill="hold">
                                              <p:stCondLst>
                                                <p:cond delay="0"/>
                                              </p:stCondLst>
                                            </p:cTn>
                                            <p:tgtEl>
                                              <p:spTgt spid="45"/>
                                            </p:tgtEl>
                                            <p:attrNameLst>
                                              <p:attrName>style.visibility</p:attrName>
                                            </p:attrNameLst>
                                          </p:cBhvr>
                                          <p:to>
                                            <p:strVal val="visible"/>
                                          </p:to>
                                        </p:set>
                                        <p:animEffect transition="in" filter="fade">
                                          <p:cBhvr>
                                            <p:cTn id="199" dur="1000"/>
                                            <p:tgtEl>
                                              <p:spTgt spid="45"/>
                                            </p:tgtEl>
                                          </p:cBhvr>
                                        </p:animEffect>
                                      </p:childTnLst>
                                    </p:cTn>
                                  </p:par>
                                  <p:par>
                                    <p:cTn id="200" presetID="10" presetClass="entr" presetSubtype="0" fill="hold" grpId="0" nodeType="withEffect">
                                      <p:stCondLst>
                                        <p:cond delay="0"/>
                                      </p:stCondLst>
                                      <p:childTnLst>
                                        <p:set>
                                          <p:cBhvr>
                                            <p:cTn id="201" dur="1" fill="hold">
                                              <p:stCondLst>
                                                <p:cond delay="0"/>
                                              </p:stCondLst>
                                            </p:cTn>
                                            <p:tgtEl>
                                              <p:spTgt spid="46"/>
                                            </p:tgtEl>
                                            <p:attrNameLst>
                                              <p:attrName>style.visibility</p:attrName>
                                            </p:attrNameLst>
                                          </p:cBhvr>
                                          <p:to>
                                            <p:strVal val="visible"/>
                                          </p:to>
                                        </p:set>
                                        <p:animEffect transition="in" filter="fade">
                                          <p:cBhvr>
                                            <p:cTn id="202" dur="1000"/>
                                            <p:tgtEl>
                                              <p:spTgt spid="46"/>
                                            </p:tgtEl>
                                          </p:cBhvr>
                                        </p:animEffect>
                                      </p:childTnLst>
                                    </p:cTn>
                                  </p:par>
                                </p:childTnLst>
                              </p:cTn>
                            </p:par>
                          </p:childTnLst>
                        </p:cTn>
                      </p:par>
                      <p:par>
                        <p:cTn id="203" fill="hold">
                          <p:stCondLst>
                            <p:cond delay="indefinite"/>
                          </p:stCondLst>
                          <p:childTnLst>
                            <p:par>
                              <p:cTn id="204" fill="hold">
                                <p:stCondLst>
                                  <p:cond delay="0"/>
                                </p:stCondLst>
                                <p:childTnLst>
                                  <p:par>
                                    <p:cTn id="205" presetID="27" presetClass="emph" presetSubtype="0" repeatCount="indefinite" fill="remove" grpId="2" nodeType="clickEffect">
                                      <p:stCondLst>
                                        <p:cond delay="0"/>
                                      </p:stCondLst>
                                      <p:endCondLst>
                                        <p:cond evt="onNext" delay="0">
                                          <p:tgtEl>
                                            <p:sldTgt/>
                                          </p:tgtEl>
                                        </p:cond>
                                      </p:endCondLst>
                                      <p:childTnLst>
                                        <p:animClr clrSpc="rgb" dir="cw">
                                          <p:cBhvr override="childStyle">
                                            <p:cTn id="206" dur="2500" autoRev="1" fill="remove"/>
                                            <p:tgtEl>
                                              <p:spTgt spid="33"/>
                                            </p:tgtEl>
                                            <p:attrNameLst>
                                              <p:attrName>style.color</p:attrName>
                                            </p:attrNameLst>
                                          </p:cBhvr>
                                          <p:to>
                                            <a:srgbClr val="FFFF00"/>
                                          </p:to>
                                        </p:animClr>
                                        <p:animClr clrSpc="rgb" dir="cw">
                                          <p:cBhvr>
                                            <p:cTn id="207" dur="2500" autoRev="1" fill="remove"/>
                                            <p:tgtEl>
                                              <p:spTgt spid="33"/>
                                            </p:tgtEl>
                                            <p:attrNameLst>
                                              <p:attrName>fillcolor</p:attrName>
                                            </p:attrNameLst>
                                          </p:cBhvr>
                                          <p:to>
                                            <a:srgbClr val="FFFF00"/>
                                          </p:to>
                                        </p:animClr>
                                        <p:set>
                                          <p:cBhvr>
                                            <p:cTn id="208" dur="2500" autoRev="1" fill="remove"/>
                                            <p:tgtEl>
                                              <p:spTgt spid="33"/>
                                            </p:tgtEl>
                                            <p:attrNameLst>
                                              <p:attrName>fill.type</p:attrName>
                                            </p:attrNameLst>
                                          </p:cBhvr>
                                          <p:to>
                                            <p:strVal val="solid"/>
                                          </p:to>
                                        </p:set>
                                        <p:set>
                                          <p:cBhvr>
                                            <p:cTn id="209" dur="2500" autoRev="1" fill="remove"/>
                                            <p:tgtEl>
                                              <p:spTgt spid="33"/>
                                            </p:tgtEl>
                                            <p:attrNameLst>
                                              <p:attrName>fill.on</p:attrName>
                                            </p:attrNameLst>
                                          </p:cBhvr>
                                          <p:to>
                                            <p:strVal val="true"/>
                                          </p:to>
                                        </p:set>
                                      </p:childTnLst>
                                    </p:cTn>
                                  </p:par>
                                </p:childTnLst>
                              </p:cTn>
                            </p:par>
                          </p:childTnLst>
                        </p:cTn>
                      </p:par>
                      <p:par>
                        <p:cTn id="210" fill="hold">
                          <p:stCondLst>
                            <p:cond delay="indefinite"/>
                          </p:stCondLst>
                          <p:childTnLst>
                            <p:par>
                              <p:cTn id="211" fill="hold">
                                <p:stCondLst>
                                  <p:cond delay="0"/>
                                </p:stCondLst>
                                <p:childTnLst>
                                  <p:par>
                                    <p:cTn id="212" presetID="27" presetClass="emph" presetSubtype="0" repeatCount="indefinite" fill="remove" grpId="2" nodeType="clickEffect">
                                      <p:stCondLst>
                                        <p:cond delay="0"/>
                                      </p:stCondLst>
                                      <p:endCondLst>
                                        <p:cond evt="onNext" delay="0">
                                          <p:tgtEl>
                                            <p:sldTgt/>
                                          </p:tgtEl>
                                        </p:cond>
                                      </p:endCondLst>
                                      <p:childTnLst>
                                        <p:animClr clrSpc="rgb" dir="cw">
                                          <p:cBhvr override="childStyle">
                                            <p:cTn id="213" dur="2500" autoRev="1" fill="remove"/>
                                            <p:tgtEl>
                                              <p:spTgt spid="34"/>
                                            </p:tgtEl>
                                            <p:attrNameLst>
                                              <p:attrName>style.color</p:attrName>
                                            </p:attrNameLst>
                                          </p:cBhvr>
                                          <p:to>
                                            <a:srgbClr val="FFFF00"/>
                                          </p:to>
                                        </p:animClr>
                                        <p:animClr clrSpc="rgb" dir="cw">
                                          <p:cBhvr>
                                            <p:cTn id="214" dur="2500" autoRev="1" fill="remove"/>
                                            <p:tgtEl>
                                              <p:spTgt spid="34"/>
                                            </p:tgtEl>
                                            <p:attrNameLst>
                                              <p:attrName>fillcolor</p:attrName>
                                            </p:attrNameLst>
                                          </p:cBhvr>
                                          <p:to>
                                            <a:srgbClr val="FFFF00"/>
                                          </p:to>
                                        </p:animClr>
                                        <p:set>
                                          <p:cBhvr>
                                            <p:cTn id="215" dur="2500" autoRev="1" fill="remove"/>
                                            <p:tgtEl>
                                              <p:spTgt spid="34"/>
                                            </p:tgtEl>
                                            <p:attrNameLst>
                                              <p:attrName>fill.type</p:attrName>
                                            </p:attrNameLst>
                                          </p:cBhvr>
                                          <p:to>
                                            <p:strVal val="solid"/>
                                          </p:to>
                                        </p:set>
                                        <p:set>
                                          <p:cBhvr>
                                            <p:cTn id="216" dur="2500" autoRev="1" fill="remove"/>
                                            <p:tgtEl>
                                              <p:spTgt spid="34"/>
                                            </p:tgtEl>
                                            <p:attrNameLst>
                                              <p:attrName>fill.on</p:attrName>
                                            </p:attrNameLst>
                                          </p:cBhvr>
                                          <p:to>
                                            <p:strVal val="true"/>
                                          </p:to>
                                        </p:set>
                                      </p:childTnLst>
                                    </p:cTn>
                                  </p:par>
                                  <p:par>
                                    <p:cTn id="217" presetID="27" presetClass="emph" presetSubtype="0" repeatCount="indefinite" fill="remove" grpId="0" nodeType="withEffect">
                                      <p:stCondLst>
                                        <p:cond delay="0"/>
                                      </p:stCondLst>
                                      <p:endCondLst>
                                        <p:cond evt="onNext" delay="0">
                                          <p:tgtEl>
                                            <p:sldTgt/>
                                          </p:tgtEl>
                                        </p:cond>
                                      </p:endCondLst>
                                      <p:childTnLst>
                                        <p:animClr clrSpc="rgb" dir="cw">
                                          <p:cBhvr override="childStyle">
                                            <p:cTn id="218" dur="1500" autoRev="1" fill="remove"/>
                                            <p:tgtEl>
                                              <p:spTgt spid="6"/>
                                            </p:tgtEl>
                                            <p:attrNameLst>
                                              <p:attrName>style.color</p:attrName>
                                            </p:attrNameLst>
                                          </p:cBhvr>
                                          <p:to>
                                            <a:srgbClr val="ED7D31"/>
                                          </p:to>
                                        </p:animClr>
                                        <p:animClr clrSpc="rgb" dir="cw">
                                          <p:cBhvr>
                                            <p:cTn id="219" dur="1500" autoRev="1" fill="remove"/>
                                            <p:tgtEl>
                                              <p:spTgt spid="6"/>
                                            </p:tgtEl>
                                            <p:attrNameLst>
                                              <p:attrName>fillcolor</p:attrName>
                                            </p:attrNameLst>
                                          </p:cBhvr>
                                          <p:to>
                                            <a:srgbClr val="ED7D31"/>
                                          </p:to>
                                        </p:animClr>
                                        <p:set>
                                          <p:cBhvr>
                                            <p:cTn id="220" dur="1500" autoRev="1" fill="remove"/>
                                            <p:tgtEl>
                                              <p:spTgt spid="6"/>
                                            </p:tgtEl>
                                            <p:attrNameLst>
                                              <p:attrName>fill.type</p:attrName>
                                            </p:attrNameLst>
                                          </p:cBhvr>
                                          <p:to>
                                            <p:strVal val="solid"/>
                                          </p:to>
                                        </p:set>
                                        <p:set>
                                          <p:cBhvr>
                                            <p:cTn id="221" dur="1500" autoRev="1" fill="remove"/>
                                            <p:tgtEl>
                                              <p:spTgt spid="6"/>
                                            </p:tgtEl>
                                            <p:attrNameLst>
                                              <p:attrName>fill.on</p:attrName>
                                            </p:attrNameLst>
                                          </p:cBhvr>
                                          <p:to>
                                            <p:strVal val="true"/>
                                          </p:to>
                                        </p:set>
                                      </p:childTnLst>
                                    </p:cTn>
                                  </p:par>
                                  <p:par>
                                    <p:cTn id="222" presetID="10" presetClass="exit" presetSubtype="0" fill="hold" grpId="1" nodeType="withEffect">
                                      <p:stCondLst>
                                        <p:cond delay="0"/>
                                      </p:stCondLst>
                                      <p:childTnLst>
                                        <p:animEffect transition="out" filter="fade">
                                          <p:cBhvr>
                                            <p:cTn id="223" dur="500"/>
                                            <p:tgtEl>
                                              <p:spTgt spid="45"/>
                                            </p:tgtEl>
                                          </p:cBhvr>
                                        </p:animEffect>
                                        <p:set>
                                          <p:cBhvr>
                                            <p:cTn id="224" dur="1" fill="hold">
                                              <p:stCondLst>
                                                <p:cond delay="499"/>
                                              </p:stCondLst>
                                            </p:cTn>
                                            <p:tgtEl>
                                              <p:spTgt spid="45"/>
                                            </p:tgtEl>
                                            <p:attrNameLst>
                                              <p:attrName>style.visibility</p:attrName>
                                            </p:attrNameLst>
                                          </p:cBhvr>
                                          <p:to>
                                            <p:strVal val="hidden"/>
                                          </p:to>
                                        </p:set>
                                      </p:childTnLst>
                                    </p:cTn>
                                  </p:par>
                                  <p:par>
                                    <p:cTn id="225" presetID="10" presetClass="exit" presetSubtype="0" fill="hold" grpId="1" nodeType="withEffect">
                                      <p:stCondLst>
                                        <p:cond delay="0"/>
                                      </p:stCondLst>
                                      <p:childTnLst>
                                        <p:animEffect transition="out" filter="fade">
                                          <p:cBhvr>
                                            <p:cTn id="226" dur="500"/>
                                            <p:tgtEl>
                                              <p:spTgt spid="46"/>
                                            </p:tgtEl>
                                          </p:cBhvr>
                                        </p:animEffect>
                                        <p:set>
                                          <p:cBhvr>
                                            <p:cTn id="227" dur="1" fill="hold">
                                              <p:stCondLst>
                                                <p:cond delay="499"/>
                                              </p:stCondLst>
                                            </p:cTn>
                                            <p:tgtEl>
                                              <p:spTgt spid="46"/>
                                            </p:tgtEl>
                                            <p:attrNameLst>
                                              <p:attrName>style.visibility</p:attrName>
                                            </p:attrNameLst>
                                          </p:cBhvr>
                                          <p:to>
                                            <p:strVal val="hidden"/>
                                          </p:to>
                                        </p:set>
                                      </p:childTnLst>
                                    </p:cTn>
                                  </p:par>
                                </p:childTnLst>
                              </p:cTn>
                            </p:par>
                          </p:childTnLst>
                        </p:cTn>
                      </p:par>
                      <p:par>
                        <p:cTn id="228" fill="hold">
                          <p:stCondLst>
                            <p:cond delay="indefinite"/>
                          </p:stCondLst>
                          <p:childTnLst>
                            <p:par>
                              <p:cTn id="229" fill="hold">
                                <p:stCondLst>
                                  <p:cond delay="0"/>
                                </p:stCondLst>
                                <p:childTnLst>
                                  <p:par>
                                    <p:cTn id="230" presetID="27" presetClass="emph" presetSubtype="0" repeatCount="indefinite" fill="remove" grpId="2" nodeType="clickEffect">
                                      <p:stCondLst>
                                        <p:cond delay="0"/>
                                      </p:stCondLst>
                                      <p:endCondLst>
                                        <p:cond evt="onNext" delay="0">
                                          <p:tgtEl>
                                            <p:sldTgt/>
                                          </p:tgtEl>
                                        </p:cond>
                                      </p:endCondLst>
                                      <p:childTnLst>
                                        <p:animClr clrSpc="rgb" dir="cw">
                                          <p:cBhvr override="childStyle">
                                            <p:cTn id="231" dur="2500" autoRev="1" fill="remove"/>
                                            <p:tgtEl>
                                              <p:spTgt spid="35"/>
                                            </p:tgtEl>
                                            <p:attrNameLst>
                                              <p:attrName>style.color</p:attrName>
                                            </p:attrNameLst>
                                          </p:cBhvr>
                                          <p:to>
                                            <a:srgbClr val="FFFF00"/>
                                          </p:to>
                                        </p:animClr>
                                        <p:animClr clrSpc="rgb" dir="cw">
                                          <p:cBhvr>
                                            <p:cTn id="232" dur="2500" autoRev="1" fill="remove"/>
                                            <p:tgtEl>
                                              <p:spTgt spid="35"/>
                                            </p:tgtEl>
                                            <p:attrNameLst>
                                              <p:attrName>fillcolor</p:attrName>
                                            </p:attrNameLst>
                                          </p:cBhvr>
                                          <p:to>
                                            <a:srgbClr val="FFFF00"/>
                                          </p:to>
                                        </p:animClr>
                                        <p:set>
                                          <p:cBhvr>
                                            <p:cTn id="233" dur="2500" autoRev="1" fill="remove"/>
                                            <p:tgtEl>
                                              <p:spTgt spid="35"/>
                                            </p:tgtEl>
                                            <p:attrNameLst>
                                              <p:attrName>fill.type</p:attrName>
                                            </p:attrNameLst>
                                          </p:cBhvr>
                                          <p:to>
                                            <p:strVal val="solid"/>
                                          </p:to>
                                        </p:set>
                                        <p:set>
                                          <p:cBhvr>
                                            <p:cTn id="234" dur="2500" autoRev="1" fill="remove"/>
                                            <p:tgtEl>
                                              <p:spTgt spid="35"/>
                                            </p:tgtEl>
                                            <p:attrNameLst>
                                              <p:attrName>fill.on</p:attrName>
                                            </p:attrNameLst>
                                          </p:cBhvr>
                                          <p:to>
                                            <p:strVal val="true"/>
                                          </p:to>
                                        </p:set>
                                      </p:childTnLst>
                                    </p:cTn>
                                  </p:par>
                                </p:childTnLst>
                              </p:cTn>
                            </p:par>
                          </p:childTnLst>
                        </p:cTn>
                      </p:par>
                      <p:par>
                        <p:cTn id="235" fill="hold">
                          <p:stCondLst>
                            <p:cond delay="indefinite"/>
                          </p:stCondLst>
                          <p:childTnLst>
                            <p:par>
                              <p:cTn id="236" fill="hold">
                                <p:stCondLst>
                                  <p:cond delay="0"/>
                                </p:stCondLst>
                                <p:childTnLst>
                                  <p:par>
                                    <p:cTn id="237" presetID="27" presetClass="emph" presetSubtype="0" repeatCount="indefinite" fill="remove" grpId="2" nodeType="clickEffect">
                                      <p:stCondLst>
                                        <p:cond delay="0"/>
                                      </p:stCondLst>
                                      <p:endCondLst>
                                        <p:cond evt="onNext" delay="0">
                                          <p:tgtEl>
                                            <p:sldTgt/>
                                          </p:tgtEl>
                                        </p:cond>
                                      </p:endCondLst>
                                      <p:childTnLst>
                                        <p:animClr clrSpc="rgb" dir="cw">
                                          <p:cBhvr override="childStyle">
                                            <p:cTn id="238" dur="2500" autoRev="1" fill="remove"/>
                                            <p:tgtEl>
                                              <p:spTgt spid="36"/>
                                            </p:tgtEl>
                                            <p:attrNameLst>
                                              <p:attrName>style.color</p:attrName>
                                            </p:attrNameLst>
                                          </p:cBhvr>
                                          <p:to>
                                            <a:srgbClr val="FFFF00"/>
                                          </p:to>
                                        </p:animClr>
                                        <p:animClr clrSpc="rgb" dir="cw">
                                          <p:cBhvr>
                                            <p:cTn id="239" dur="2500" autoRev="1" fill="remove"/>
                                            <p:tgtEl>
                                              <p:spTgt spid="36"/>
                                            </p:tgtEl>
                                            <p:attrNameLst>
                                              <p:attrName>fillcolor</p:attrName>
                                            </p:attrNameLst>
                                          </p:cBhvr>
                                          <p:to>
                                            <a:srgbClr val="FFFF00"/>
                                          </p:to>
                                        </p:animClr>
                                        <p:set>
                                          <p:cBhvr>
                                            <p:cTn id="240" dur="2500" autoRev="1" fill="remove"/>
                                            <p:tgtEl>
                                              <p:spTgt spid="36"/>
                                            </p:tgtEl>
                                            <p:attrNameLst>
                                              <p:attrName>fill.type</p:attrName>
                                            </p:attrNameLst>
                                          </p:cBhvr>
                                          <p:to>
                                            <p:strVal val="solid"/>
                                          </p:to>
                                        </p:set>
                                        <p:set>
                                          <p:cBhvr>
                                            <p:cTn id="241" dur="2500" autoRev="1" fill="remove"/>
                                            <p:tgtEl>
                                              <p:spTgt spid="36"/>
                                            </p:tgtEl>
                                            <p:attrNameLst>
                                              <p:attrName>fill.on</p:attrName>
                                            </p:attrNameLst>
                                          </p:cBhvr>
                                          <p:to>
                                            <p:strVal val="true"/>
                                          </p:to>
                                        </p:set>
                                      </p:childTnLst>
                                    </p:cTn>
                                  </p:par>
                                  <p:par>
                                    <p:cTn id="242" presetID="7" presetClass="emph" presetSubtype="2" fill="hold" nodeType="withEffect">
                                      <p:stCondLst>
                                        <p:cond delay="0"/>
                                      </p:stCondLst>
                                      <p:childTnLst>
                                        <p:animClr clrSpc="rgb" dir="cw">
                                          <p:cBhvr>
                                            <p:cTn id="243" dur="1500" fill="hold"/>
                                            <p:tgtEl>
                                              <p:spTgt spid="6"/>
                                            </p:tgtEl>
                                            <p:attrNameLst>
                                              <p:attrName>stroke.color</p:attrName>
                                            </p:attrNameLst>
                                          </p:cBhvr>
                                          <p:to>
                                            <a:srgbClr val="00B0F0"/>
                                          </p:to>
                                        </p:animClr>
                                        <p:set>
                                          <p:cBhvr>
                                            <p:cTn id="244" dur="1500" fill="hold"/>
                                            <p:tgtEl>
                                              <p:spTgt spid="6"/>
                                            </p:tgtEl>
                                            <p:attrNameLst>
                                              <p:attrName>stroke.on</p:attrName>
                                            </p:attrNameLst>
                                          </p:cBhvr>
                                          <p:to>
                                            <p:strVal val="true"/>
                                          </p:to>
                                        </p:set>
                                      </p:childTnLst>
                                    </p:cTn>
                                  </p:par>
                                </p:childTnLst>
                              </p:cTn>
                            </p:par>
                          </p:childTnLst>
                        </p:cTn>
                      </p:par>
                      <p:par>
                        <p:cTn id="245" fill="hold">
                          <p:stCondLst>
                            <p:cond delay="indefinite"/>
                          </p:stCondLst>
                          <p:childTnLst>
                            <p:par>
                              <p:cTn id="246" fill="hold">
                                <p:stCondLst>
                                  <p:cond delay="0"/>
                                </p:stCondLst>
                                <p:childTnLst>
                                  <p:par>
                                    <p:cTn id="247" presetID="27" presetClass="emph" presetSubtype="0" repeatCount="indefinite" fill="remove" grpId="3" nodeType="clickEffect">
                                      <p:stCondLst>
                                        <p:cond delay="0"/>
                                      </p:stCondLst>
                                      <p:endCondLst>
                                        <p:cond evt="onNext" delay="0">
                                          <p:tgtEl>
                                            <p:sldTgt/>
                                          </p:tgtEl>
                                        </p:cond>
                                      </p:endCondLst>
                                      <p:childTnLst>
                                        <p:animClr clrSpc="rgb" dir="cw">
                                          <p:cBhvr override="childStyle">
                                            <p:cTn id="248" dur="2500" autoRev="1" fill="remove"/>
                                            <p:tgtEl>
                                              <p:spTgt spid="37"/>
                                            </p:tgtEl>
                                            <p:attrNameLst>
                                              <p:attrName>style.color</p:attrName>
                                            </p:attrNameLst>
                                          </p:cBhvr>
                                          <p:to>
                                            <a:srgbClr val="FFFF00"/>
                                          </p:to>
                                        </p:animClr>
                                        <p:animClr clrSpc="rgb" dir="cw">
                                          <p:cBhvr>
                                            <p:cTn id="249" dur="2500" autoRev="1" fill="remove"/>
                                            <p:tgtEl>
                                              <p:spTgt spid="37"/>
                                            </p:tgtEl>
                                            <p:attrNameLst>
                                              <p:attrName>fillcolor</p:attrName>
                                            </p:attrNameLst>
                                          </p:cBhvr>
                                          <p:to>
                                            <a:srgbClr val="FFFF00"/>
                                          </p:to>
                                        </p:animClr>
                                        <p:set>
                                          <p:cBhvr>
                                            <p:cTn id="250" dur="2500" autoRev="1" fill="remove"/>
                                            <p:tgtEl>
                                              <p:spTgt spid="37"/>
                                            </p:tgtEl>
                                            <p:attrNameLst>
                                              <p:attrName>fill.type</p:attrName>
                                            </p:attrNameLst>
                                          </p:cBhvr>
                                          <p:to>
                                            <p:strVal val="solid"/>
                                          </p:to>
                                        </p:set>
                                        <p:set>
                                          <p:cBhvr>
                                            <p:cTn id="251" dur="2500" autoRev="1" fill="remove"/>
                                            <p:tgtEl>
                                              <p:spTgt spid="37"/>
                                            </p:tgtEl>
                                            <p:attrNameLst>
                                              <p:attrName>fill.on</p:attrName>
                                            </p:attrNameLst>
                                          </p:cBhvr>
                                          <p:to>
                                            <p:strVal val="true"/>
                                          </p:to>
                                        </p:set>
                                      </p:childTnLst>
                                    </p:cTn>
                                  </p:par>
                                  <p:par>
                                    <p:cTn id="252" presetID="7" presetClass="emph" presetSubtype="2" fill="hold" nodeType="withEffect">
                                      <p:stCondLst>
                                        <p:cond delay="0"/>
                                      </p:stCondLst>
                                      <p:childTnLst>
                                        <p:animClr clrSpc="rgb" dir="cw">
                                          <p:cBhvr>
                                            <p:cTn id="253" dur="1000" fill="hold"/>
                                            <p:tgtEl>
                                              <p:spTgt spid="11"/>
                                            </p:tgtEl>
                                            <p:attrNameLst>
                                              <p:attrName>stroke.color</p:attrName>
                                            </p:attrNameLst>
                                          </p:cBhvr>
                                          <p:to>
                                            <a:srgbClr val="FFC000"/>
                                          </p:to>
                                        </p:animClr>
                                        <p:set>
                                          <p:cBhvr>
                                            <p:cTn id="254" dur="1000" fill="hold"/>
                                            <p:tgtEl>
                                              <p:spTgt spid="11"/>
                                            </p:tgtEl>
                                            <p:attrNameLst>
                                              <p:attrName>stroke.on</p:attrName>
                                            </p:attrNameLst>
                                          </p:cBhvr>
                                          <p:to>
                                            <p:strVal val="true"/>
                                          </p:to>
                                        </p:set>
                                      </p:childTnLst>
                                    </p:cTn>
                                  </p:par>
                                </p:childTnLst>
                              </p:cTn>
                            </p:par>
                          </p:childTnLst>
                        </p:cTn>
                      </p:par>
                      <p:par>
                        <p:cTn id="255" fill="hold">
                          <p:stCondLst>
                            <p:cond delay="indefinite"/>
                          </p:stCondLst>
                          <p:childTnLst>
                            <p:par>
                              <p:cTn id="256" fill="hold">
                                <p:stCondLst>
                                  <p:cond delay="0"/>
                                </p:stCondLst>
                                <p:childTnLst>
                                  <p:par>
                                    <p:cTn id="257" presetID="27" presetClass="emph" presetSubtype="0" repeatCount="indefinite" fill="remove" grpId="3" nodeType="clickEffect">
                                      <p:stCondLst>
                                        <p:cond delay="0"/>
                                      </p:stCondLst>
                                      <p:endCondLst>
                                        <p:cond evt="onNext" delay="0">
                                          <p:tgtEl>
                                            <p:sldTgt/>
                                          </p:tgtEl>
                                        </p:cond>
                                      </p:endCondLst>
                                      <p:childTnLst>
                                        <p:animClr clrSpc="rgb" dir="cw">
                                          <p:cBhvr override="childStyle">
                                            <p:cTn id="258" dur="2500" autoRev="1" fill="remove"/>
                                            <p:tgtEl>
                                              <p:spTgt spid="39"/>
                                            </p:tgtEl>
                                            <p:attrNameLst>
                                              <p:attrName>style.color</p:attrName>
                                            </p:attrNameLst>
                                          </p:cBhvr>
                                          <p:to>
                                            <a:srgbClr val="FFFF00"/>
                                          </p:to>
                                        </p:animClr>
                                        <p:animClr clrSpc="rgb" dir="cw">
                                          <p:cBhvr>
                                            <p:cTn id="259" dur="2500" autoRev="1" fill="remove"/>
                                            <p:tgtEl>
                                              <p:spTgt spid="39"/>
                                            </p:tgtEl>
                                            <p:attrNameLst>
                                              <p:attrName>fillcolor</p:attrName>
                                            </p:attrNameLst>
                                          </p:cBhvr>
                                          <p:to>
                                            <a:srgbClr val="FFFF00"/>
                                          </p:to>
                                        </p:animClr>
                                        <p:set>
                                          <p:cBhvr>
                                            <p:cTn id="260" dur="2500" autoRev="1" fill="remove"/>
                                            <p:tgtEl>
                                              <p:spTgt spid="39"/>
                                            </p:tgtEl>
                                            <p:attrNameLst>
                                              <p:attrName>fill.type</p:attrName>
                                            </p:attrNameLst>
                                          </p:cBhvr>
                                          <p:to>
                                            <p:strVal val="solid"/>
                                          </p:to>
                                        </p:set>
                                        <p:set>
                                          <p:cBhvr>
                                            <p:cTn id="261" dur="2500" autoRev="1" fill="remove"/>
                                            <p:tgtEl>
                                              <p:spTgt spid="39"/>
                                            </p:tgtEl>
                                            <p:attrNameLst>
                                              <p:attrName>fill.on</p:attrName>
                                            </p:attrNameLst>
                                          </p:cBhvr>
                                          <p:to>
                                            <p:strVal val="true"/>
                                          </p:to>
                                        </p:set>
                                      </p:childTnLst>
                                    </p:cTn>
                                  </p:par>
                                </p:childTnLst>
                              </p:cTn>
                            </p:par>
                          </p:childTnLst>
                        </p:cTn>
                      </p:par>
                      <p:par>
                        <p:cTn id="262" fill="hold">
                          <p:stCondLst>
                            <p:cond delay="indefinite"/>
                          </p:stCondLst>
                          <p:childTnLst>
                            <p:par>
                              <p:cTn id="263" fill="hold">
                                <p:stCondLst>
                                  <p:cond delay="0"/>
                                </p:stCondLst>
                                <p:childTnLst>
                                  <p:par>
                                    <p:cTn id="264" presetID="27" presetClass="emph" presetSubtype="0" repeatCount="indefinite" fill="remove" grpId="3" nodeType="clickEffect">
                                      <p:stCondLst>
                                        <p:cond delay="0"/>
                                      </p:stCondLst>
                                      <p:endCondLst>
                                        <p:cond evt="onNext" delay="0">
                                          <p:tgtEl>
                                            <p:sldTgt/>
                                          </p:tgtEl>
                                        </p:cond>
                                      </p:endCondLst>
                                      <p:childTnLst>
                                        <p:animClr clrSpc="rgb" dir="cw">
                                          <p:cBhvr override="childStyle">
                                            <p:cTn id="265" dur="2500" autoRev="1" fill="remove"/>
                                            <p:tgtEl>
                                              <p:spTgt spid="40"/>
                                            </p:tgtEl>
                                            <p:attrNameLst>
                                              <p:attrName>style.color</p:attrName>
                                            </p:attrNameLst>
                                          </p:cBhvr>
                                          <p:to>
                                            <a:srgbClr val="FFFF00"/>
                                          </p:to>
                                        </p:animClr>
                                        <p:animClr clrSpc="rgb" dir="cw">
                                          <p:cBhvr>
                                            <p:cTn id="266" dur="2500" autoRev="1" fill="remove"/>
                                            <p:tgtEl>
                                              <p:spTgt spid="40"/>
                                            </p:tgtEl>
                                            <p:attrNameLst>
                                              <p:attrName>fillcolor</p:attrName>
                                            </p:attrNameLst>
                                          </p:cBhvr>
                                          <p:to>
                                            <a:srgbClr val="FFFF00"/>
                                          </p:to>
                                        </p:animClr>
                                        <p:set>
                                          <p:cBhvr>
                                            <p:cTn id="267" dur="2500" autoRev="1" fill="remove"/>
                                            <p:tgtEl>
                                              <p:spTgt spid="40"/>
                                            </p:tgtEl>
                                            <p:attrNameLst>
                                              <p:attrName>fill.type</p:attrName>
                                            </p:attrNameLst>
                                          </p:cBhvr>
                                          <p:to>
                                            <p:strVal val="solid"/>
                                          </p:to>
                                        </p:set>
                                        <p:set>
                                          <p:cBhvr>
                                            <p:cTn id="268" dur="2500" autoRev="1" fill="remove"/>
                                            <p:tgtEl>
                                              <p:spTgt spid="40"/>
                                            </p:tgtEl>
                                            <p:attrNameLst>
                                              <p:attrName>fill.on</p:attrName>
                                            </p:attrNameLst>
                                          </p:cBhvr>
                                          <p:to>
                                            <p:strVal val="true"/>
                                          </p:to>
                                        </p:set>
                                      </p:childTnLst>
                                    </p:cTn>
                                  </p:par>
                                  <p:par>
                                    <p:cTn id="269" presetID="10" presetClass="entr" presetSubtype="0" fill="hold" grpId="0" nodeType="withEffect">
                                      <p:stCondLst>
                                        <p:cond delay="0"/>
                                      </p:stCondLst>
                                      <p:childTnLst>
                                        <p:set>
                                          <p:cBhvr>
                                            <p:cTn id="270" dur="1" fill="hold">
                                              <p:stCondLst>
                                                <p:cond delay="0"/>
                                              </p:stCondLst>
                                            </p:cTn>
                                            <p:tgtEl>
                                              <p:spTgt spid="47"/>
                                            </p:tgtEl>
                                            <p:attrNameLst>
                                              <p:attrName>style.visibility</p:attrName>
                                            </p:attrNameLst>
                                          </p:cBhvr>
                                          <p:to>
                                            <p:strVal val="visible"/>
                                          </p:to>
                                        </p:set>
                                        <p:animEffect transition="in" filter="fade">
                                          <p:cBhvr>
                                            <p:cTn id="271" dur="1000"/>
                                            <p:tgtEl>
                                              <p:spTgt spid="47"/>
                                            </p:tgtEl>
                                          </p:cBhvr>
                                        </p:animEffect>
                                      </p:childTnLst>
                                    </p:cTn>
                                  </p:par>
                                  <p:par>
                                    <p:cTn id="272" presetID="10" presetClass="entr" presetSubtype="0" fill="hold" grpId="0" nodeType="withEffect">
                                      <p:stCondLst>
                                        <p:cond delay="0"/>
                                      </p:stCondLst>
                                      <p:childTnLst>
                                        <p:set>
                                          <p:cBhvr>
                                            <p:cTn id="273" dur="1" fill="hold">
                                              <p:stCondLst>
                                                <p:cond delay="0"/>
                                              </p:stCondLst>
                                            </p:cTn>
                                            <p:tgtEl>
                                              <p:spTgt spid="48"/>
                                            </p:tgtEl>
                                            <p:attrNameLst>
                                              <p:attrName>style.visibility</p:attrName>
                                            </p:attrNameLst>
                                          </p:cBhvr>
                                          <p:to>
                                            <p:strVal val="visible"/>
                                          </p:to>
                                        </p:set>
                                        <p:animEffect transition="in" filter="fade">
                                          <p:cBhvr>
                                            <p:cTn id="274" dur="1000"/>
                                            <p:tgtEl>
                                              <p:spTgt spid="48"/>
                                            </p:tgtEl>
                                          </p:cBhvr>
                                        </p:animEffect>
                                      </p:childTnLst>
                                    </p:cTn>
                                  </p:par>
                                </p:childTnLst>
                              </p:cTn>
                            </p:par>
                          </p:childTnLst>
                        </p:cTn>
                      </p:par>
                      <p:par>
                        <p:cTn id="275" fill="hold">
                          <p:stCondLst>
                            <p:cond delay="indefinite"/>
                          </p:stCondLst>
                          <p:childTnLst>
                            <p:par>
                              <p:cTn id="276" fill="hold">
                                <p:stCondLst>
                                  <p:cond delay="0"/>
                                </p:stCondLst>
                                <p:childTnLst>
                                  <p:par>
                                    <p:cTn id="277" presetID="27" presetClass="emph" presetSubtype="0" repeatCount="indefinite" fill="remove" grpId="4" nodeType="clickEffect">
                                      <p:stCondLst>
                                        <p:cond delay="0"/>
                                      </p:stCondLst>
                                      <p:endCondLst>
                                        <p:cond evt="onNext" delay="0">
                                          <p:tgtEl>
                                            <p:sldTgt/>
                                          </p:tgtEl>
                                        </p:cond>
                                      </p:endCondLst>
                                      <p:childTnLst>
                                        <p:animClr clrSpc="rgb" dir="cw">
                                          <p:cBhvr override="childStyle">
                                            <p:cTn id="278" dur="2500" autoRev="1" fill="remove"/>
                                            <p:tgtEl>
                                              <p:spTgt spid="37"/>
                                            </p:tgtEl>
                                            <p:attrNameLst>
                                              <p:attrName>style.color</p:attrName>
                                            </p:attrNameLst>
                                          </p:cBhvr>
                                          <p:to>
                                            <a:srgbClr val="FFFF00"/>
                                          </p:to>
                                        </p:animClr>
                                        <p:animClr clrSpc="rgb" dir="cw">
                                          <p:cBhvr>
                                            <p:cTn id="279" dur="2500" autoRev="1" fill="remove"/>
                                            <p:tgtEl>
                                              <p:spTgt spid="37"/>
                                            </p:tgtEl>
                                            <p:attrNameLst>
                                              <p:attrName>fillcolor</p:attrName>
                                            </p:attrNameLst>
                                          </p:cBhvr>
                                          <p:to>
                                            <a:srgbClr val="FFFF00"/>
                                          </p:to>
                                        </p:animClr>
                                        <p:set>
                                          <p:cBhvr>
                                            <p:cTn id="280" dur="2500" autoRev="1" fill="remove"/>
                                            <p:tgtEl>
                                              <p:spTgt spid="37"/>
                                            </p:tgtEl>
                                            <p:attrNameLst>
                                              <p:attrName>fill.type</p:attrName>
                                            </p:attrNameLst>
                                          </p:cBhvr>
                                          <p:to>
                                            <p:strVal val="solid"/>
                                          </p:to>
                                        </p:set>
                                        <p:set>
                                          <p:cBhvr>
                                            <p:cTn id="281" dur="2500" autoRev="1" fill="remove"/>
                                            <p:tgtEl>
                                              <p:spTgt spid="37"/>
                                            </p:tgtEl>
                                            <p:attrNameLst>
                                              <p:attrName>fill.on</p:attrName>
                                            </p:attrNameLst>
                                          </p:cBhvr>
                                          <p:to>
                                            <p:strVal val="true"/>
                                          </p:to>
                                        </p:set>
                                      </p:childTnLst>
                                    </p:cTn>
                                  </p:par>
                                  <p:par>
                                    <p:cTn id="282" presetID="7" presetClass="emph" presetSubtype="2" fill="hold" nodeType="withEffect">
                                      <p:stCondLst>
                                        <p:cond delay="0"/>
                                      </p:stCondLst>
                                      <p:childTnLst>
                                        <p:animClr clrSpc="rgb" dir="cw">
                                          <p:cBhvr>
                                            <p:cTn id="283" dur="1000" fill="hold"/>
                                            <p:tgtEl>
                                              <p:spTgt spid="13"/>
                                            </p:tgtEl>
                                            <p:attrNameLst>
                                              <p:attrName>stroke.color</p:attrName>
                                            </p:attrNameLst>
                                          </p:cBhvr>
                                          <p:to>
                                            <a:srgbClr val="FFC000"/>
                                          </p:to>
                                        </p:animClr>
                                        <p:set>
                                          <p:cBhvr>
                                            <p:cTn id="284" dur="1000" fill="hold"/>
                                            <p:tgtEl>
                                              <p:spTgt spid="13"/>
                                            </p:tgtEl>
                                            <p:attrNameLst>
                                              <p:attrName>stroke.on</p:attrName>
                                            </p:attrNameLst>
                                          </p:cBhvr>
                                          <p:to>
                                            <p:strVal val="true"/>
                                          </p:to>
                                        </p:set>
                                      </p:childTnLst>
                                    </p:cTn>
                                  </p:par>
                                </p:childTnLst>
                              </p:cTn>
                            </p:par>
                          </p:childTnLst>
                        </p:cTn>
                      </p:par>
                      <p:par>
                        <p:cTn id="285" fill="hold">
                          <p:stCondLst>
                            <p:cond delay="indefinite"/>
                          </p:stCondLst>
                          <p:childTnLst>
                            <p:par>
                              <p:cTn id="286" fill="hold">
                                <p:stCondLst>
                                  <p:cond delay="0"/>
                                </p:stCondLst>
                                <p:childTnLst>
                                  <p:par>
                                    <p:cTn id="287" presetID="27" presetClass="emph" presetSubtype="0" repeatCount="indefinite" fill="remove" grpId="4" nodeType="clickEffect">
                                      <p:stCondLst>
                                        <p:cond delay="0"/>
                                      </p:stCondLst>
                                      <p:endCondLst>
                                        <p:cond evt="onNext" delay="0">
                                          <p:tgtEl>
                                            <p:sldTgt/>
                                          </p:tgtEl>
                                        </p:cond>
                                      </p:endCondLst>
                                      <p:childTnLst>
                                        <p:animClr clrSpc="rgb" dir="cw">
                                          <p:cBhvr override="childStyle">
                                            <p:cTn id="288" dur="2500" autoRev="1" fill="remove"/>
                                            <p:tgtEl>
                                              <p:spTgt spid="39"/>
                                            </p:tgtEl>
                                            <p:attrNameLst>
                                              <p:attrName>style.color</p:attrName>
                                            </p:attrNameLst>
                                          </p:cBhvr>
                                          <p:to>
                                            <a:srgbClr val="FFFF00"/>
                                          </p:to>
                                        </p:animClr>
                                        <p:animClr clrSpc="rgb" dir="cw">
                                          <p:cBhvr>
                                            <p:cTn id="289" dur="2500" autoRev="1" fill="remove"/>
                                            <p:tgtEl>
                                              <p:spTgt spid="39"/>
                                            </p:tgtEl>
                                            <p:attrNameLst>
                                              <p:attrName>fillcolor</p:attrName>
                                            </p:attrNameLst>
                                          </p:cBhvr>
                                          <p:to>
                                            <a:srgbClr val="FFFF00"/>
                                          </p:to>
                                        </p:animClr>
                                        <p:set>
                                          <p:cBhvr>
                                            <p:cTn id="290" dur="2500" autoRev="1" fill="remove"/>
                                            <p:tgtEl>
                                              <p:spTgt spid="39"/>
                                            </p:tgtEl>
                                            <p:attrNameLst>
                                              <p:attrName>fill.type</p:attrName>
                                            </p:attrNameLst>
                                          </p:cBhvr>
                                          <p:to>
                                            <p:strVal val="solid"/>
                                          </p:to>
                                        </p:set>
                                        <p:set>
                                          <p:cBhvr>
                                            <p:cTn id="291" dur="2500" autoRev="1" fill="remove"/>
                                            <p:tgtEl>
                                              <p:spTgt spid="39"/>
                                            </p:tgtEl>
                                            <p:attrNameLst>
                                              <p:attrName>fill.on</p:attrName>
                                            </p:attrNameLst>
                                          </p:cBhvr>
                                          <p:to>
                                            <p:strVal val="true"/>
                                          </p:to>
                                        </p:set>
                                      </p:childTnLst>
                                    </p:cTn>
                                  </p:par>
                                </p:childTnLst>
                              </p:cTn>
                            </p:par>
                          </p:childTnLst>
                        </p:cTn>
                      </p:par>
                      <p:par>
                        <p:cTn id="292" fill="hold">
                          <p:stCondLst>
                            <p:cond delay="indefinite"/>
                          </p:stCondLst>
                          <p:childTnLst>
                            <p:par>
                              <p:cTn id="293" fill="hold">
                                <p:stCondLst>
                                  <p:cond delay="0"/>
                                </p:stCondLst>
                                <p:childTnLst>
                                  <p:par>
                                    <p:cTn id="294" presetID="27" presetClass="emph" presetSubtype="0" repeatCount="indefinite" fill="remove" grpId="4" nodeType="clickEffect">
                                      <p:stCondLst>
                                        <p:cond delay="0"/>
                                      </p:stCondLst>
                                      <p:endCondLst>
                                        <p:cond evt="onNext" delay="0">
                                          <p:tgtEl>
                                            <p:sldTgt/>
                                          </p:tgtEl>
                                        </p:cond>
                                      </p:endCondLst>
                                      <p:childTnLst>
                                        <p:animClr clrSpc="rgb" dir="cw">
                                          <p:cBhvr override="childStyle">
                                            <p:cTn id="295" dur="2500" autoRev="1" fill="remove"/>
                                            <p:tgtEl>
                                              <p:spTgt spid="40"/>
                                            </p:tgtEl>
                                            <p:attrNameLst>
                                              <p:attrName>style.color</p:attrName>
                                            </p:attrNameLst>
                                          </p:cBhvr>
                                          <p:to>
                                            <a:srgbClr val="FFFF00"/>
                                          </p:to>
                                        </p:animClr>
                                        <p:animClr clrSpc="rgb" dir="cw">
                                          <p:cBhvr>
                                            <p:cTn id="296" dur="2500" autoRev="1" fill="remove"/>
                                            <p:tgtEl>
                                              <p:spTgt spid="40"/>
                                            </p:tgtEl>
                                            <p:attrNameLst>
                                              <p:attrName>fillcolor</p:attrName>
                                            </p:attrNameLst>
                                          </p:cBhvr>
                                          <p:to>
                                            <a:srgbClr val="FFFF00"/>
                                          </p:to>
                                        </p:animClr>
                                        <p:set>
                                          <p:cBhvr>
                                            <p:cTn id="297" dur="2500" autoRev="1" fill="remove"/>
                                            <p:tgtEl>
                                              <p:spTgt spid="40"/>
                                            </p:tgtEl>
                                            <p:attrNameLst>
                                              <p:attrName>fill.type</p:attrName>
                                            </p:attrNameLst>
                                          </p:cBhvr>
                                          <p:to>
                                            <p:strVal val="solid"/>
                                          </p:to>
                                        </p:set>
                                        <p:set>
                                          <p:cBhvr>
                                            <p:cTn id="298" dur="2500" autoRev="1" fill="remove"/>
                                            <p:tgtEl>
                                              <p:spTgt spid="40"/>
                                            </p:tgtEl>
                                            <p:attrNameLst>
                                              <p:attrName>fill.on</p:attrName>
                                            </p:attrNameLst>
                                          </p:cBhvr>
                                          <p:to>
                                            <p:strVal val="true"/>
                                          </p:to>
                                        </p:set>
                                      </p:childTnLst>
                                    </p:cTn>
                                  </p:par>
                                  <p:par>
                                    <p:cTn id="299" presetID="10" presetClass="entr" presetSubtype="0" fill="hold" grpId="0" nodeType="withEffect">
                                      <p:stCondLst>
                                        <p:cond delay="0"/>
                                      </p:stCondLst>
                                      <p:childTnLst>
                                        <p:set>
                                          <p:cBhvr>
                                            <p:cTn id="300" dur="1" fill="hold">
                                              <p:stCondLst>
                                                <p:cond delay="0"/>
                                              </p:stCondLst>
                                            </p:cTn>
                                            <p:tgtEl>
                                              <p:spTgt spid="49"/>
                                            </p:tgtEl>
                                            <p:attrNameLst>
                                              <p:attrName>style.visibility</p:attrName>
                                            </p:attrNameLst>
                                          </p:cBhvr>
                                          <p:to>
                                            <p:strVal val="visible"/>
                                          </p:to>
                                        </p:set>
                                        <p:animEffect transition="in" filter="fade">
                                          <p:cBhvr>
                                            <p:cTn id="301" dur="1000"/>
                                            <p:tgtEl>
                                              <p:spTgt spid="49"/>
                                            </p:tgtEl>
                                          </p:cBhvr>
                                        </p:animEffect>
                                      </p:childTnLst>
                                    </p:cTn>
                                  </p:par>
                                  <p:par>
                                    <p:cTn id="302" presetID="10" presetClass="entr" presetSubtype="0" fill="hold" grpId="0" nodeType="withEffect">
                                      <p:stCondLst>
                                        <p:cond delay="0"/>
                                      </p:stCondLst>
                                      <p:childTnLst>
                                        <p:set>
                                          <p:cBhvr>
                                            <p:cTn id="303" dur="1" fill="hold">
                                              <p:stCondLst>
                                                <p:cond delay="0"/>
                                              </p:stCondLst>
                                            </p:cTn>
                                            <p:tgtEl>
                                              <p:spTgt spid="50"/>
                                            </p:tgtEl>
                                            <p:attrNameLst>
                                              <p:attrName>style.visibility</p:attrName>
                                            </p:attrNameLst>
                                          </p:cBhvr>
                                          <p:to>
                                            <p:strVal val="visible"/>
                                          </p:to>
                                        </p:set>
                                        <p:animEffect transition="in" filter="fade">
                                          <p:cBhvr>
                                            <p:cTn id="304" dur="1000"/>
                                            <p:tgtEl>
                                              <p:spTgt spid="50"/>
                                            </p:tgtEl>
                                          </p:cBhvr>
                                        </p:animEffect>
                                      </p:childTnLst>
                                    </p:cTn>
                                  </p:par>
                                </p:childTnLst>
                              </p:cTn>
                            </p:par>
                          </p:childTnLst>
                        </p:cTn>
                      </p:par>
                      <p:par>
                        <p:cTn id="305" fill="hold">
                          <p:stCondLst>
                            <p:cond delay="indefinite"/>
                          </p:stCondLst>
                          <p:childTnLst>
                            <p:par>
                              <p:cTn id="306" fill="hold">
                                <p:stCondLst>
                                  <p:cond delay="0"/>
                                </p:stCondLst>
                                <p:childTnLst>
                                  <p:par>
                                    <p:cTn id="307" presetID="27" presetClass="emph" presetSubtype="0" repeatCount="indefinite" fill="remove" grpId="3" nodeType="clickEffect">
                                      <p:stCondLst>
                                        <p:cond delay="0"/>
                                      </p:stCondLst>
                                      <p:endCondLst>
                                        <p:cond evt="onNext" delay="0">
                                          <p:tgtEl>
                                            <p:sldTgt/>
                                          </p:tgtEl>
                                        </p:cond>
                                      </p:endCondLst>
                                      <p:childTnLst>
                                        <p:animClr clrSpc="rgb" dir="cw">
                                          <p:cBhvr override="childStyle">
                                            <p:cTn id="308" dur="2500" autoRev="1" fill="remove"/>
                                            <p:tgtEl>
                                              <p:spTgt spid="33"/>
                                            </p:tgtEl>
                                            <p:attrNameLst>
                                              <p:attrName>style.color</p:attrName>
                                            </p:attrNameLst>
                                          </p:cBhvr>
                                          <p:to>
                                            <a:srgbClr val="FFFF00"/>
                                          </p:to>
                                        </p:animClr>
                                        <p:animClr clrSpc="rgb" dir="cw">
                                          <p:cBhvr>
                                            <p:cTn id="309" dur="2500" autoRev="1" fill="remove"/>
                                            <p:tgtEl>
                                              <p:spTgt spid="33"/>
                                            </p:tgtEl>
                                            <p:attrNameLst>
                                              <p:attrName>fillcolor</p:attrName>
                                            </p:attrNameLst>
                                          </p:cBhvr>
                                          <p:to>
                                            <a:srgbClr val="FFFF00"/>
                                          </p:to>
                                        </p:animClr>
                                        <p:set>
                                          <p:cBhvr>
                                            <p:cTn id="310" dur="2500" autoRev="1" fill="remove"/>
                                            <p:tgtEl>
                                              <p:spTgt spid="33"/>
                                            </p:tgtEl>
                                            <p:attrNameLst>
                                              <p:attrName>fill.type</p:attrName>
                                            </p:attrNameLst>
                                          </p:cBhvr>
                                          <p:to>
                                            <p:strVal val="solid"/>
                                          </p:to>
                                        </p:set>
                                        <p:set>
                                          <p:cBhvr>
                                            <p:cTn id="311" dur="2500" autoRev="1" fill="remove"/>
                                            <p:tgtEl>
                                              <p:spTgt spid="33"/>
                                            </p:tgtEl>
                                            <p:attrNameLst>
                                              <p:attrName>fill.on</p:attrName>
                                            </p:attrNameLst>
                                          </p:cBhvr>
                                          <p:to>
                                            <p:strVal val="true"/>
                                          </p:to>
                                        </p:set>
                                      </p:childTnLst>
                                    </p:cTn>
                                  </p:par>
                                </p:childTnLst>
                              </p:cTn>
                            </p:par>
                          </p:childTnLst>
                        </p:cTn>
                      </p:par>
                      <p:par>
                        <p:cTn id="312" fill="hold">
                          <p:stCondLst>
                            <p:cond delay="indefinite"/>
                          </p:stCondLst>
                          <p:childTnLst>
                            <p:par>
                              <p:cTn id="313" fill="hold">
                                <p:stCondLst>
                                  <p:cond delay="0"/>
                                </p:stCondLst>
                                <p:childTnLst>
                                  <p:par>
                                    <p:cTn id="314" presetID="27" presetClass="emph" presetSubtype="0" repeatCount="indefinite" fill="remove" grpId="3" nodeType="clickEffect">
                                      <p:stCondLst>
                                        <p:cond delay="0"/>
                                      </p:stCondLst>
                                      <p:endCondLst>
                                        <p:cond evt="onNext" delay="0">
                                          <p:tgtEl>
                                            <p:sldTgt/>
                                          </p:tgtEl>
                                        </p:cond>
                                      </p:endCondLst>
                                      <p:childTnLst>
                                        <p:animClr clrSpc="rgb" dir="cw">
                                          <p:cBhvr override="childStyle">
                                            <p:cTn id="315" dur="2500" autoRev="1" fill="remove"/>
                                            <p:tgtEl>
                                              <p:spTgt spid="34"/>
                                            </p:tgtEl>
                                            <p:attrNameLst>
                                              <p:attrName>style.color</p:attrName>
                                            </p:attrNameLst>
                                          </p:cBhvr>
                                          <p:to>
                                            <a:srgbClr val="FFFF00"/>
                                          </p:to>
                                        </p:animClr>
                                        <p:animClr clrSpc="rgb" dir="cw">
                                          <p:cBhvr>
                                            <p:cTn id="316" dur="2500" autoRev="1" fill="remove"/>
                                            <p:tgtEl>
                                              <p:spTgt spid="34"/>
                                            </p:tgtEl>
                                            <p:attrNameLst>
                                              <p:attrName>fillcolor</p:attrName>
                                            </p:attrNameLst>
                                          </p:cBhvr>
                                          <p:to>
                                            <a:srgbClr val="FFFF00"/>
                                          </p:to>
                                        </p:animClr>
                                        <p:set>
                                          <p:cBhvr>
                                            <p:cTn id="317" dur="2500" autoRev="1" fill="remove"/>
                                            <p:tgtEl>
                                              <p:spTgt spid="34"/>
                                            </p:tgtEl>
                                            <p:attrNameLst>
                                              <p:attrName>fill.type</p:attrName>
                                            </p:attrNameLst>
                                          </p:cBhvr>
                                          <p:to>
                                            <p:strVal val="solid"/>
                                          </p:to>
                                        </p:set>
                                        <p:set>
                                          <p:cBhvr>
                                            <p:cTn id="318" dur="2500" autoRev="1" fill="remove"/>
                                            <p:tgtEl>
                                              <p:spTgt spid="34"/>
                                            </p:tgtEl>
                                            <p:attrNameLst>
                                              <p:attrName>fill.on</p:attrName>
                                            </p:attrNameLst>
                                          </p:cBhvr>
                                          <p:to>
                                            <p:strVal val="true"/>
                                          </p:to>
                                        </p:set>
                                      </p:childTnLst>
                                    </p:cTn>
                                  </p:par>
                                  <p:par>
                                    <p:cTn id="319" presetID="10" presetClass="exit" presetSubtype="0" fill="hold" grpId="1" nodeType="withEffect">
                                      <p:stCondLst>
                                        <p:cond delay="0"/>
                                      </p:stCondLst>
                                      <p:childTnLst>
                                        <p:animEffect transition="out" filter="fade">
                                          <p:cBhvr>
                                            <p:cTn id="320" dur="500"/>
                                            <p:tgtEl>
                                              <p:spTgt spid="49"/>
                                            </p:tgtEl>
                                          </p:cBhvr>
                                        </p:animEffect>
                                        <p:set>
                                          <p:cBhvr>
                                            <p:cTn id="321" dur="1" fill="hold">
                                              <p:stCondLst>
                                                <p:cond delay="499"/>
                                              </p:stCondLst>
                                            </p:cTn>
                                            <p:tgtEl>
                                              <p:spTgt spid="49"/>
                                            </p:tgtEl>
                                            <p:attrNameLst>
                                              <p:attrName>style.visibility</p:attrName>
                                            </p:attrNameLst>
                                          </p:cBhvr>
                                          <p:to>
                                            <p:strVal val="hidden"/>
                                          </p:to>
                                        </p:set>
                                      </p:childTnLst>
                                    </p:cTn>
                                  </p:par>
                                  <p:par>
                                    <p:cTn id="322" presetID="10" presetClass="exit" presetSubtype="0" fill="hold" grpId="1" nodeType="withEffect">
                                      <p:stCondLst>
                                        <p:cond delay="0"/>
                                      </p:stCondLst>
                                      <p:childTnLst>
                                        <p:animEffect transition="out" filter="fade">
                                          <p:cBhvr>
                                            <p:cTn id="323" dur="500"/>
                                            <p:tgtEl>
                                              <p:spTgt spid="50"/>
                                            </p:tgtEl>
                                          </p:cBhvr>
                                        </p:animEffect>
                                        <p:set>
                                          <p:cBhvr>
                                            <p:cTn id="324" dur="1" fill="hold">
                                              <p:stCondLst>
                                                <p:cond delay="499"/>
                                              </p:stCondLst>
                                            </p:cTn>
                                            <p:tgtEl>
                                              <p:spTgt spid="50"/>
                                            </p:tgtEl>
                                            <p:attrNameLst>
                                              <p:attrName>style.visibility</p:attrName>
                                            </p:attrNameLst>
                                          </p:cBhvr>
                                          <p:to>
                                            <p:strVal val="hidden"/>
                                          </p:to>
                                        </p:set>
                                      </p:childTnLst>
                                    </p:cTn>
                                  </p:par>
                                  <p:par>
                                    <p:cTn id="325" presetID="27" presetClass="emph" presetSubtype="0" repeatCount="indefinite" fill="remove" grpId="0" nodeType="withEffect">
                                      <p:stCondLst>
                                        <p:cond delay="0"/>
                                      </p:stCondLst>
                                      <p:endCondLst>
                                        <p:cond evt="onNext" delay="0">
                                          <p:tgtEl>
                                            <p:sldTgt/>
                                          </p:tgtEl>
                                        </p:cond>
                                      </p:endCondLst>
                                      <p:childTnLst>
                                        <p:animClr clrSpc="rgb" dir="cw">
                                          <p:cBhvr override="childStyle">
                                            <p:cTn id="326" dur="1500" autoRev="1" fill="remove"/>
                                            <p:tgtEl>
                                              <p:spTgt spid="15"/>
                                            </p:tgtEl>
                                            <p:attrNameLst>
                                              <p:attrName>style.color</p:attrName>
                                            </p:attrNameLst>
                                          </p:cBhvr>
                                          <p:to>
                                            <a:srgbClr val="ED7D31"/>
                                          </p:to>
                                        </p:animClr>
                                        <p:animClr clrSpc="rgb" dir="cw">
                                          <p:cBhvr>
                                            <p:cTn id="327" dur="1500" autoRev="1" fill="remove"/>
                                            <p:tgtEl>
                                              <p:spTgt spid="15"/>
                                            </p:tgtEl>
                                            <p:attrNameLst>
                                              <p:attrName>fillcolor</p:attrName>
                                            </p:attrNameLst>
                                          </p:cBhvr>
                                          <p:to>
                                            <a:srgbClr val="ED7D31"/>
                                          </p:to>
                                        </p:animClr>
                                        <p:set>
                                          <p:cBhvr>
                                            <p:cTn id="328" dur="1500" autoRev="1" fill="remove"/>
                                            <p:tgtEl>
                                              <p:spTgt spid="15"/>
                                            </p:tgtEl>
                                            <p:attrNameLst>
                                              <p:attrName>fill.type</p:attrName>
                                            </p:attrNameLst>
                                          </p:cBhvr>
                                          <p:to>
                                            <p:strVal val="solid"/>
                                          </p:to>
                                        </p:set>
                                        <p:set>
                                          <p:cBhvr>
                                            <p:cTn id="329" dur="1500" autoRev="1" fill="remove"/>
                                            <p:tgtEl>
                                              <p:spTgt spid="15"/>
                                            </p:tgtEl>
                                            <p:attrNameLst>
                                              <p:attrName>fill.on</p:attrName>
                                            </p:attrNameLst>
                                          </p:cBhvr>
                                          <p:to>
                                            <p:strVal val="true"/>
                                          </p:to>
                                        </p:set>
                                      </p:childTnLst>
                                    </p:cTn>
                                  </p:par>
                                </p:childTnLst>
                              </p:cTn>
                            </p:par>
                          </p:childTnLst>
                        </p:cTn>
                      </p:par>
                      <p:par>
                        <p:cTn id="330" fill="hold">
                          <p:stCondLst>
                            <p:cond delay="indefinite"/>
                          </p:stCondLst>
                          <p:childTnLst>
                            <p:par>
                              <p:cTn id="331" fill="hold">
                                <p:stCondLst>
                                  <p:cond delay="0"/>
                                </p:stCondLst>
                                <p:childTnLst>
                                  <p:par>
                                    <p:cTn id="332" presetID="27" presetClass="emph" presetSubtype="0" repeatCount="indefinite" fill="remove" grpId="3" nodeType="clickEffect">
                                      <p:stCondLst>
                                        <p:cond delay="0"/>
                                      </p:stCondLst>
                                      <p:endCondLst>
                                        <p:cond evt="onNext" delay="0">
                                          <p:tgtEl>
                                            <p:sldTgt/>
                                          </p:tgtEl>
                                        </p:cond>
                                      </p:endCondLst>
                                      <p:childTnLst>
                                        <p:animClr clrSpc="rgb" dir="cw">
                                          <p:cBhvr override="childStyle">
                                            <p:cTn id="333" dur="2500" autoRev="1" fill="remove"/>
                                            <p:tgtEl>
                                              <p:spTgt spid="35"/>
                                            </p:tgtEl>
                                            <p:attrNameLst>
                                              <p:attrName>style.color</p:attrName>
                                            </p:attrNameLst>
                                          </p:cBhvr>
                                          <p:to>
                                            <a:srgbClr val="FFFF00"/>
                                          </p:to>
                                        </p:animClr>
                                        <p:animClr clrSpc="rgb" dir="cw">
                                          <p:cBhvr>
                                            <p:cTn id="334" dur="2500" autoRev="1" fill="remove"/>
                                            <p:tgtEl>
                                              <p:spTgt spid="35"/>
                                            </p:tgtEl>
                                            <p:attrNameLst>
                                              <p:attrName>fillcolor</p:attrName>
                                            </p:attrNameLst>
                                          </p:cBhvr>
                                          <p:to>
                                            <a:srgbClr val="FFFF00"/>
                                          </p:to>
                                        </p:animClr>
                                        <p:set>
                                          <p:cBhvr>
                                            <p:cTn id="335" dur="2500" autoRev="1" fill="remove"/>
                                            <p:tgtEl>
                                              <p:spTgt spid="35"/>
                                            </p:tgtEl>
                                            <p:attrNameLst>
                                              <p:attrName>fill.type</p:attrName>
                                            </p:attrNameLst>
                                          </p:cBhvr>
                                          <p:to>
                                            <p:strVal val="solid"/>
                                          </p:to>
                                        </p:set>
                                        <p:set>
                                          <p:cBhvr>
                                            <p:cTn id="336" dur="2500" autoRev="1" fill="remove"/>
                                            <p:tgtEl>
                                              <p:spTgt spid="35"/>
                                            </p:tgtEl>
                                            <p:attrNameLst>
                                              <p:attrName>fill.on</p:attrName>
                                            </p:attrNameLst>
                                          </p:cBhvr>
                                          <p:to>
                                            <p:strVal val="true"/>
                                          </p:to>
                                        </p:set>
                                      </p:childTnLst>
                                    </p:cTn>
                                  </p:par>
                                </p:childTnLst>
                              </p:cTn>
                            </p:par>
                          </p:childTnLst>
                        </p:cTn>
                      </p:par>
                      <p:par>
                        <p:cTn id="337" fill="hold">
                          <p:stCondLst>
                            <p:cond delay="indefinite"/>
                          </p:stCondLst>
                          <p:childTnLst>
                            <p:par>
                              <p:cTn id="338" fill="hold">
                                <p:stCondLst>
                                  <p:cond delay="0"/>
                                </p:stCondLst>
                                <p:childTnLst>
                                  <p:par>
                                    <p:cTn id="339" presetID="27" presetClass="emph" presetSubtype="0" repeatCount="indefinite" fill="remove" grpId="3" nodeType="clickEffect">
                                      <p:stCondLst>
                                        <p:cond delay="0"/>
                                      </p:stCondLst>
                                      <p:endCondLst>
                                        <p:cond evt="onNext" delay="0">
                                          <p:tgtEl>
                                            <p:sldTgt/>
                                          </p:tgtEl>
                                        </p:cond>
                                      </p:endCondLst>
                                      <p:childTnLst>
                                        <p:animClr clrSpc="rgb" dir="cw">
                                          <p:cBhvr override="childStyle">
                                            <p:cTn id="340" dur="2500" autoRev="1" fill="remove"/>
                                            <p:tgtEl>
                                              <p:spTgt spid="36"/>
                                            </p:tgtEl>
                                            <p:attrNameLst>
                                              <p:attrName>style.color</p:attrName>
                                            </p:attrNameLst>
                                          </p:cBhvr>
                                          <p:to>
                                            <a:srgbClr val="FFFF00"/>
                                          </p:to>
                                        </p:animClr>
                                        <p:animClr clrSpc="rgb" dir="cw">
                                          <p:cBhvr>
                                            <p:cTn id="341" dur="2500" autoRev="1" fill="remove"/>
                                            <p:tgtEl>
                                              <p:spTgt spid="36"/>
                                            </p:tgtEl>
                                            <p:attrNameLst>
                                              <p:attrName>fillcolor</p:attrName>
                                            </p:attrNameLst>
                                          </p:cBhvr>
                                          <p:to>
                                            <a:srgbClr val="FFFF00"/>
                                          </p:to>
                                        </p:animClr>
                                        <p:set>
                                          <p:cBhvr>
                                            <p:cTn id="342" dur="2500" autoRev="1" fill="remove"/>
                                            <p:tgtEl>
                                              <p:spTgt spid="36"/>
                                            </p:tgtEl>
                                            <p:attrNameLst>
                                              <p:attrName>fill.type</p:attrName>
                                            </p:attrNameLst>
                                          </p:cBhvr>
                                          <p:to>
                                            <p:strVal val="solid"/>
                                          </p:to>
                                        </p:set>
                                        <p:set>
                                          <p:cBhvr>
                                            <p:cTn id="343" dur="2500" autoRev="1" fill="remove"/>
                                            <p:tgtEl>
                                              <p:spTgt spid="36"/>
                                            </p:tgtEl>
                                            <p:attrNameLst>
                                              <p:attrName>fill.on</p:attrName>
                                            </p:attrNameLst>
                                          </p:cBhvr>
                                          <p:to>
                                            <p:strVal val="true"/>
                                          </p:to>
                                        </p:set>
                                      </p:childTnLst>
                                    </p:cTn>
                                  </p:par>
                                  <p:par>
                                    <p:cTn id="344" presetID="7" presetClass="emph" presetSubtype="2" fill="hold" nodeType="withEffect">
                                      <p:stCondLst>
                                        <p:cond delay="0"/>
                                      </p:stCondLst>
                                      <p:childTnLst>
                                        <p:animClr clrSpc="rgb" dir="cw">
                                          <p:cBhvr>
                                            <p:cTn id="345" dur="1500" fill="hold"/>
                                            <p:tgtEl>
                                              <p:spTgt spid="15"/>
                                            </p:tgtEl>
                                            <p:attrNameLst>
                                              <p:attrName>stroke.color</p:attrName>
                                            </p:attrNameLst>
                                          </p:cBhvr>
                                          <p:to>
                                            <a:srgbClr val="00B0F0"/>
                                          </p:to>
                                        </p:animClr>
                                        <p:set>
                                          <p:cBhvr>
                                            <p:cTn id="346" dur="1500" fill="hold"/>
                                            <p:tgtEl>
                                              <p:spTgt spid="15"/>
                                            </p:tgtEl>
                                            <p:attrNameLst>
                                              <p:attrName>stroke.on</p:attrName>
                                            </p:attrNameLst>
                                          </p:cBhvr>
                                          <p:to>
                                            <p:strVal val="true"/>
                                          </p:to>
                                        </p:set>
                                      </p:childTnLst>
                                    </p:cTn>
                                  </p:par>
                                </p:childTnLst>
                              </p:cTn>
                            </p:par>
                          </p:childTnLst>
                        </p:cTn>
                      </p:par>
                      <p:par>
                        <p:cTn id="347" fill="hold">
                          <p:stCondLst>
                            <p:cond delay="indefinite"/>
                          </p:stCondLst>
                          <p:childTnLst>
                            <p:par>
                              <p:cTn id="348" fill="hold">
                                <p:stCondLst>
                                  <p:cond delay="0"/>
                                </p:stCondLst>
                                <p:childTnLst>
                                  <p:par>
                                    <p:cTn id="349" presetID="27" presetClass="emph" presetSubtype="0" repeatCount="indefinite" fill="remove" grpId="4" nodeType="clickEffect">
                                      <p:stCondLst>
                                        <p:cond delay="0"/>
                                      </p:stCondLst>
                                      <p:endCondLst>
                                        <p:cond evt="onNext" delay="0">
                                          <p:tgtEl>
                                            <p:sldTgt/>
                                          </p:tgtEl>
                                        </p:cond>
                                      </p:endCondLst>
                                      <p:childTnLst>
                                        <p:animClr clrSpc="rgb" dir="cw">
                                          <p:cBhvr override="childStyle">
                                            <p:cTn id="350" dur="2500" autoRev="1" fill="remove"/>
                                            <p:tgtEl>
                                              <p:spTgt spid="33"/>
                                            </p:tgtEl>
                                            <p:attrNameLst>
                                              <p:attrName>style.color</p:attrName>
                                            </p:attrNameLst>
                                          </p:cBhvr>
                                          <p:to>
                                            <a:srgbClr val="FFFF00"/>
                                          </p:to>
                                        </p:animClr>
                                        <p:animClr clrSpc="rgb" dir="cw">
                                          <p:cBhvr>
                                            <p:cTn id="351" dur="2500" autoRev="1" fill="remove"/>
                                            <p:tgtEl>
                                              <p:spTgt spid="33"/>
                                            </p:tgtEl>
                                            <p:attrNameLst>
                                              <p:attrName>fillcolor</p:attrName>
                                            </p:attrNameLst>
                                          </p:cBhvr>
                                          <p:to>
                                            <a:srgbClr val="FFFF00"/>
                                          </p:to>
                                        </p:animClr>
                                        <p:set>
                                          <p:cBhvr>
                                            <p:cTn id="352" dur="2500" autoRev="1" fill="remove"/>
                                            <p:tgtEl>
                                              <p:spTgt spid="33"/>
                                            </p:tgtEl>
                                            <p:attrNameLst>
                                              <p:attrName>fill.type</p:attrName>
                                            </p:attrNameLst>
                                          </p:cBhvr>
                                          <p:to>
                                            <p:strVal val="solid"/>
                                          </p:to>
                                        </p:set>
                                        <p:set>
                                          <p:cBhvr>
                                            <p:cTn id="353" dur="2500" autoRev="1" fill="remove"/>
                                            <p:tgtEl>
                                              <p:spTgt spid="33"/>
                                            </p:tgtEl>
                                            <p:attrNameLst>
                                              <p:attrName>fill.on</p:attrName>
                                            </p:attrNameLst>
                                          </p:cBhvr>
                                          <p:to>
                                            <p:strVal val="true"/>
                                          </p:to>
                                        </p:set>
                                      </p:childTnLst>
                                    </p:cTn>
                                  </p:par>
                                </p:childTnLst>
                              </p:cTn>
                            </p:par>
                          </p:childTnLst>
                        </p:cTn>
                      </p:par>
                      <p:par>
                        <p:cTn id="354" fill="hold">
                          <p:stCondLst>
                            <p:cond delay="indefinite"/>
                          </p:stCondLst>
                          <p:childTnLst>
                            <p:par>
                              <p:cTn id="355" fill="hold">
                                <p:stCondLst>
                                  <p:cond delay="0"/>
                                </p:stCondLst>
                                <p:childTnLst>
                                  <p:par>
                                    <p:cTn id="356" presetID="27" presetClass="emph" presetSubtype="0" repeatCount="indefinite" fill="remove" grpId="4" nodeType="clickEffect">
                                      <p:stCondLst>
                                        <p:cond delay="0"/>
                                      </p:stCondLst>
                                      <p:endCondLst>
                                        <p:cond evt="onNext" delay="0">
                                          <p:tgtEl>
                                            <p:sldTgt/>
                                          </p:tgtEl>
                                        </p:cond>
                                      </p:endCondLst>
                                      <p:childTnLst>
                                        <p:animClr clrSpc="rgb" dir="cw">
                                          <p:cBhvr override="childStyle">
                                            <p:cTn id="357" dur="2500" autoRev="1" fill="remove"/>
                                            <p:tgtEl>
                                              <p:spTgt spid="34"/>
                                            </p:tgtEl>
                                            <p:attrNameLst>
                                              <p:attrName>style.color</p:attrName>
                                            </p:attrNameLst>
                                          </p:cBhvr>
                                          <p:to>
                                            <a:srgbClr val="FFFF00"/>
                                          </p:to>
                                        </p:animClr>
                                        <p:animClr clrSpc="rgb" dir="cw">
                                          <p:cBhvr>
                                            <p:cTn id="358" dur="2500" autoRev="1" fill="remove"/>
                                            <p:tgtEl>
                                              <p:spTgt spid="34"/>
                                            </p:tgtEl>
                                            <p:attrNameLst>
                                              <p:attrName>fillcolor</p:attrName>
                                            </p:attrNameLst>
                                          </p:cBhvr>
                                          <p:to>
                                            <a:srgbClr val="FFFF00"/>
                                          </p:to>
                                        </p:animClr>
                                        <p:set>
                                          <p:cBhvr>
                                            <p:cTn id="359" dur="2500" autoRev="1" fill="remove"/>
                                            <p:tgtEl>
                                              <p:spTgt spid="34"/>
                                            </p:tgtEl>
                                            <p:attrNameLst>
                                              <p:attrName>fill.type</p:attrName>
                                            </p:attrNameLst>
                                          </p:cBhvr>
                                          <p:to>
                                            <p:strVal val="solid"/>
                                          </p:to>
                                        </p:set>
                                        <p:set>
                                          <p:cBhvr>
                                            <p:cTn id="360" dur="2500" autoRev="1" fill="remove"/>
                                            <p:tgtEl>
                                              <p:spTgt spid="34"/>
                                            </p:tgtEl>
                                            <p:attrNameLst>
                                              <p:attrName>fill.on</p:attrName>
                                            </p:attrNameLst>
                                          </p:cBhvr>
                                          <p:to>
                                            <p:strVal val="true"/>
                                          </p:to>
                                        </p:set>
                                      </p:childTnLst>
                                    </p:cTn>
                                  </p:par>
                                  <p:par>
                                    <p:cTn id="361" presetID="27" presetClass="emph" presetSubtype="0" repeatCount="indefinite" fill="remove" grpId="0" nodeType="withEffect">
                                      <p:stCondLst>
                                        <p:cond delay="0"/>
                                      </p:stCondLst>
                                      <p:endCondLst>
                                        <p:cond evt="onNext" delay="0">
                                          <p:tgtEl>
                                            <p:sldTgt/>
                                          </p:tgtEl>
                                        </p:cond>
                                      </p:endCondLst>
                                      <p:childTnLst>
                                        <p:animClr clrSpc="rgb" dir="cw">
                                          <p:cBhvr override="childStyle">
                                            <p:cTn id="362" dur="1500" autoRev="1" fill="remove"/>
                                            <p:tgtEl>
                                              <p:spTgt spid="7"/>
                                            </p:tgtEl>
                                            <p:attrNameLst>
                                              <p:attrName>style.color</p:attrName>
                                            </p:attrNameLst>
                                          </p:cBhvr>
                                          <p:to>
                                            <a:srgbClr val="ED7D31"/>
                                          </p:to>
                                        </p:animClr>
                                        <p:animClr clrSpc="rgb" dir="cw">
                                          <p:cBhvr>
                                            <p:cTn id="363" dur="1500" autoRev="1" fill="remove"/>
                                            <p:tgtEl>
                                              <p:spTgt spid="7"/>
                                            </p:tgtEl>
                                            <p:attrNameLst>
                                              <p:attrName>fillcolor</p:attrName>
                                            </p:attrNameLst>
                                          </p:cBhvr>
                                          <p:to>
                                            <a:srgbClr val="ED7D31"/>
                                          </p:to>
                                        </p:animClr>
                                        <p:set>
                                          <p:cBhvr>
                                            <p:cTn id="364" dur="1500" autoRev="1" fill="remove"/>
                                            <p:tgtEl>
                                              <p:spTgt spid="7"/>
                                            </p:tgtEl>
                                            <p:attrNameLst>
                                              <p:attrName>fill.type</p:attrName>
                                            </p:attrNameLst>
                                          </p:cBhvr>
                                          <p:to>
                                            <p:strVal val="solid"/>
                                          </p:to>
                                        </p:set>
                                        <p:set>
                                          <p:cBhvr>
                                            <p:cTn id="365" dur="1500" autoRev="1" fill="remove"/>
                                            <p:tgtEl>
                                              <p:spTgt spid="7"/>
                                            </p:tgtEl>
                                            <p:attrNameLst>
                                              <p:attrName>fill.on</p:attrName>
                                            </p:attrNameLst>
                                          </p:cBhvr>
                                          <p:to>
                                            <p:strVal val="true"/>
                                          </p:to>
                                        </p:set>
                                      </p:childTnLst>
                                    </p:cTn>
                                  </p:par>
                                  <p:par>
                                    <p:cTn id="366" presetID="10" presetClass="exit" presetSubtype="0" fill="hold" grpId="1" nodeType="withEffect">
                                      <p:stCondLst>
                                        <p:cond delay="0"/>
                                      </p:stCondLst>
                                      <p:childTnLst>
                                        <p:animEffect transition="out" filter="fade">
                                          <p:cBhvr>
                                            <p:cTn id="367" dur="500"/>
                                            <p:tgtEl>
                                              <p:spTgt spid="47"/>
                                            </p:tgtEl>
                                          </p:cBhvr>
                                        </p:animEffect>
                                        <p:set>
                                          <p:cBhvr>
                                            <p:cTn id="368" dur="1" fill="hold">
                                              <p:stCondLst>
                                                <p:cond delay="499"/>
                                              </p:stCondLst>
                                            </p:cTn>
                                            <p:tgtEl>
                                              <p:spTgt spid="47"/>
                                            </p:tgtEl>
                                            <p:attrNameLst>
                                              <p:attrName>style.visibility</p:attrName>
                                            </p:attrNameLst>
                                          </p:cBhvr>
                                          <p:to>
                                            <p:strVal val="hidden"/>
                                          </p:to>
                                        </p:set>
                                      </p:childTnLst>
                                    </p:cTn>
                                  </p:par>
                                  <p:par>
                                    <p:cTn id="369" presetID="10" presetClass="exit" presetSubtype="0" fill="hold" grpId="1" nodeType="withEffect">
                                      <p:stCondLst>
                                        <p:cond delay="0"/>
                                      </p:stCondLst>
                                      <p:childTnLst>
                                        <p:animEffect transition="out" filter="fade">
                                          <p:cBhvr>
                                            <p:cTn id="370" dur="500"/>
                                            <p:tgtEl>
                                              <p:spTgt spid="48"/>
                                            </p:tgtEl>
                                          </p:cBhvr>
                                        </p:animEffect>
                                        <p:set>
                                          <p:cBhvr>
                                            <p:cTn id="371" dur="1" fill="hold">
                                              <p:stCondLst>
                                                <p:cond delay="499"/>
                                              </p:stCondLst>
                                            </p:cTn>
                                            <p:tgtEl>
                                              <p:spTgt spid="48"/>
                                            </p:tgtEl>
                                            <p:attrNameLst>
                                              <p:attrName>style.visibility</p:attrName>
                                            </p:attrNameLst>
                                          </p:cBhvr>
                                          <p:to>
                                            <p:strVal val="hidden"/>
                                          </p:to>
                                        </p:set>
                                      </p:childTnLst>
                                    </p:cTn>
                                  </p:par>
                                </p:childTnLst>
                              </p:cTn>
                            </p:par>
                          </p:childTnLst>
                        </p:cTn>
                      </p:par>
                      <p:par>
                        <p:cTn id="372" fill="hold">
                          <p:stCondLst>
                            <p:cond delay="indefinite"/>
                          </p:stCondLst>
                          <p:childTnLst>
                            <p:par>
                              <p:cTn id="373" fill="hold">
                                <p:stCondLst>
                                  <p:cond delay="0"/>
                                </p:stCondLst>
                                <p:childTnLst>
                                  <p:par>
                                    <p:cTn id="374" presetID="27" presetClass="emph" presetSubtype="0" repeatCount="indefinite" fill="remove" grpId="4" nodeType="clickEffect">
                                      <p:stCondLst>
                                        <p:cond delay="0"/>
                                      </p:stCondLst>
                                      <p:endCondLst>
                                        <p:cond evt="onNext" delay="0">
                                          <p:tgtEl>
                                            <p:sldTgt/>
                                          </p:tgtEl>
                                        </p:cond>
                                      </p:endCondLst>
                                      <p:childTnLst>
                                        <p:animClr clrSpc="rgb" dir="cw">
                                          <p:cBhvr override="childStyle">
                                            <p:cTn id="375" dur="2500" autoRev="1" fill="remove"/>
                                            <p:tgtEl>
                                              <p:spTgt spid="35"/>
                                            </p:tgtEl>
                                            <p:attrNameLst>
                                              <p:attrName>style.color</p:attrName>
                                            </p:attrNameLst>
                                          </p:cBhvr>
                                          <p:to>
                                            <a:srgbClr val="FFFF00"/>
                                          </p:to>
                                        </p:animClr>
                                        <p:animClr clrSpc="rgb" dir="cw">
                                          <p:cBhvr>
                                            <p:cTn id="376" dur="2500" autoRev="1" fill="remove"/>
                                            <p:tgtEl>
                                              <p:spTgt spid="35"/>
                                            </p:tgtEl>
                                            <p:attrNameLst>
                                              <p:attrName>fillcolor</p:attrName>
                                            </p:attrNameLst>
                                          </p:cBhvr>
                                          <p:to>
                                            <a:srgbClr val="FFFF00"/>
                                          </p:to>
                                        </p:animClr>
                                        <p:set>
                                          <p:cBhvr>
                                            <p:cTn id="377" dur="2500" autoRev="1" fill="remove"/>
                                            <p:tgtEl>
                                              <p:spTgt spid="35"/>
                                            </p:tgtEl>
                                            <p:attrNameLst>
                                              <p:attrName>fill.type</p:attrName>
                                            </p:attrNameLst>
                                          </p:cBhvr>
                                          <p:to>
                                            <p:strVal val="solid"/>
                                          </p:to>
                                        </p:set>
                                        <p:set>
                                          <p:cBhvr>
                                            <p:cTn id="378" dur="2500" autoRev="1" fill="remove"/>
                                            <p:tgtEl>
                                              <p:spTgt spid="35"/>
                                            </p:tgtEl>
                                            <p:attrNameLst>
                                              <p:attrName>fill.on</p:attrName>
                                            </p:attrNameLst>
                                          </p:cBhvr>
                                          <p:to>
                                            <p:strVal val="true"/>
                                          </p:to>
                                        </p:set>
                                      </p:childTnLst>
                                    </p:cTn>
                                  </p:par>
                                </p:childTnLst>
                              </p:cTn>
                            </p:par>
                          </p:childTnLst>
                        </p:cTn>
                      </p:par>
                      <p:par>
                        <p:cTn id="379" fill="hold">
                          <p:stCondLst>
                            <p:cond delay="indefinite"/>
                          </p:stCondLst>
                          <p:childTnLst>
                            <p:par>
                              <p:cTn id="380" fill="hold">
                                <p:stCondLst>
                                  <p:cond delay="0"/>
                                </p:stCondLst>
                                <p:childTnLst>
                                  <p:par>
                                    <p:cTn id="381" presetID="27" presetClass="emph" presetSubtype="0" repeatCount="indefinite" fill="remove" grpId="4" nodeType="clickEffect">
                                      <p:stCondLst>
                                        <p:cond delay="0"/>
                                      </p:stCondLst>
                                      <p:endCondLst>
                                        <p:cond evt="onNext" delay="0">
                                          <p:tgtEl>
                                            <p:sldTgt/>
                                          </p:tgtEl>
                                        </p:cond>
                                      </p:endCondLst>
                                      <p:childTnLst>
                                        <p:animClr clrSpc="rgb" dir="cw">
                                          <p:cBhvr override="childStyle">
                                            <p:cTn id="382" dur="2500" autoRev="1" fill="remove"/>
                                            <p:tgtEl>
                                              <p:spTgt spid="36"/>
                                            </p:tgtEl>
                                            <p:attrNameLst>
                                              <p:attrName>style.color</p:attrName>
                                            </p:attrNameLst>
                                          </p:cBhvr>
                                          <p:to>
                                            <a:srgbClr val="FFFF00"/>
                                          </p:to>
                                        </p:animClr>
                                        <p:animClr clrSpc="rgb" dir="cw">
                                          <p:cBhvr>
                                            <p:cTn id="383" dur="2500" autoRev="1" fill="remove"/>
                                            <p:tgtEl>
                                              <p:spTgt spid="36"/>
                                            </p:tgtEl>
                                            <p:attrNameLst>
                                              <p:attrName>fillcolor</p:attrName>
                                            </p:attrNameLst>
                                          </p:cBhvr>
                                          <p:to>
                                            <a:srgbClr val="FFFF00"/>
                                          </p:to>
                                        </p:animClr>
                                        <p:set>
                                          <p:cBhvr>
                                            <p:cTn id="384" dur="2500" autoRev="1" fill="remove"/>
                                            <p:tgtEl>
                                              <p:spTgt spid="36"/>
                                            </p:tgtEl>
                                            <p:attrNameLst>
                                              <p:attrName>fill.type</p:attrName>
                                            </p:attrNameLst>
                                          </p:cBhvr>
                                          <p:to>
                                            <p:strVal val="solid"/>
                                          </p:to>
                                        </p:set>
                                        <p:set>
                                          <p:cBhvr>
                                            <p:cTn id="385" dur="2500" autoRev="1" fill="remove"/>
                                            <p:tgtEl>
                                              <p:spTgt spid="36"/>
                                            </p:tgtEl>
                                            <p:attrNameLst>
                                              <p:attrName>fill.on</p:attrName>
                                            </p:attrNameLst>
                                          </p:cBhvr>
                                          <p:to>
                                            <p:strVal val="true"/>
                                          </p:to>
                                        </p:set>
                                      </p:childTnLst>
                                    </p:cTn>
                                  </p:par>
                                  <p:par>
                                    <p:cTn id="386" presetID="7" presetClass="emph" presetSubtype="2" fill="hold" nodeType="withEffect">
                                      <p:stCondLst>
                                        <p:cond delay="0"/>
                                      </p:stCondLst>
                                      <p:childTnLst>
                                        <p:animClr clrSpc="rgb" dir="cw">
                                          <p:cBhvr>
                                            <p:cTn id="387" dur="1500" fill="hold"/>
                                            <p:tgtEl>
                                              <p:spTgt spid="7"/>
                                            </p:tgtEl>
                                            <p:attrNameLst>
                                              <p:attrName>stroke.color</p:attrName>
                                            </p:attrNameLst>
                                          </p:cBhvr>
                                          <p:to>
                                            <a:srgbClr val="00B0F0"/>
                                          </p:to>
                                        </p:animClr>
                                        <p:set>
                                          <p:cBhvr>
                                            <p:cTn id="388" dur="1500" fill="hold"/>
                                            <p:tgtEl>
                                              <p:spTgt spid="7"/>
                                            </p:tgtEl>
                                            <p:attrNameLst>
                                              <p:attrName>stroke.on</p:attrName>
                                            </p:attrNameLst>
                                          </p:cBhvr>
                                          <p:to>
                                            <p:strVal val="true"/>
                                          </p:to>
                                        </p:set>
                                      </p:childTnLst>
                                    </p:cTn>
                                  </p:par>
                                </p:childTnLst>
                              </p:cTn>
                            </p:par>
                          </p:childTnLst>
                        </p:cTn>
                      </p:par>
                      <p:par>
                        <p:cTn id="389" fill="hold">
                          <p:stCondLst>
                            <p:cond delay="indefinite"/>
                          </p:stCondLst>
                          <p:childTnLst>
                            <p:par>
                              <p:cTn id="390" fill="hold">
                                <p:stCondLst>
                                  <p:cond delay="0"/>
                                </p:stCondLst>
                                <p:childTnLst>
                                  <p:par>
                                    <p:cTn id="391" presetID="27" presetClass="emph" presetSubtype="0" repeatCount="indefinite" fill="remove" grpId="5" nodeType="clickEffect">
                                      <p:stCondLst>
                                        <p:cond delay="0"/>
                                      </p:stCondLst>
                                      <p:endCondLst>
                                        <p:cond evt="onNext" delay="0">
                                          <p:tgtEl>
                                            <p:sldTgt/>
                                          </p:tgtEl>
                                        </p:cond>
                                      </p:endCondLst>
                                      <p:childTnLst>
                                        <p:animClr clrSpc="rgb" dir="cw">
                                          <p:cBhvr override="childStyle">
                                            <p:cTn id="392" dur="2500" autoRev="1" fill="remove"/>
                                            <p:tgtEl>
                                              <p:spTgt spid="37"/>
                                            </p:tgtEl>
                                            <p:attrNameLst>
                                              <p:attrName>style.color</p:attrName>
                                            </p:attrNameLst>
                                          </p:cBhvr>
                                          <p:to>
                                            <a:srgbClr val="FFFF00"/>
                                          </p:to>
                                        </p:animClr>
                                        <p:animClr clrSpc="rgb" dir="cw">
                                          <p:cBhvr>
                                            <p:cTn id="393" dur="2500" autoRev="1" fill="remove"/>
                                            <p:tgtEl>
                                              <p:spTgt spid="37"/>
                                            </p:tgtEl>
                                            <p:attrNameLst>
                                              <p:attrName>fillcolor</p:attrName>
                                            </p:attrNameLst>
                                          </p:cBhvr>
                                          <p:to>
                                            <a:srgbClr val="FFFF00"/>
                                          </p:to>
                                        </p:animClr>
                                        <p:set>
                                          <p:cBhvr>
                                            <p:cTn id="394" dur="2500" autoRev="1" fill="remove"/>
                                            <p:tgtEl>
                                              <p:spTgt spid="37"/>
                                            </p:tgtEl>
                                            <p:attrNameLst>
                                              <p:attrName>fill.type</p:attrName>
                                            </p:attrNameLst>
                                          </p:cBhvr>
                                          <p:to>
                                            <p:strVal val="solid"/>
                                          </p:to>
                                        </p:set>
                                        <p:set>
                                          <p:cBhvr>
                                            <p:cTn id="395" dur="2500" autoRev="1" fill="remove"/>
                                            <p:tgtEl>
                                              <p:spTgt spid="37"/>
                                            </p:tgtEl>
                                            <p:attrNameLst>
                                              <p:attrName>fill.on</p:attrName>
                                            </p:attrNameLst>
                                          </p:cBhvr>
                                          <p:to>
                                            <p:strVal val="true"/>
                                          </p:to>
                                        </p:set>
                                      </p:childTnLst>
                                    </p:cTn>
                                  </p:par>
                                  <p:par>
                                    <p:cTn id="396" presetID="7" presetClass="emph" presetSubtype="2" fill="hold" nodeType="withEffect">
                                      <p:stCondLst>
                                        <p:cond delay="0"/>
                                      </p:stCondLst>
                                      <p:childTnLst>
                                        <p:animClr clrSpc="rgb" dir="cw">
                                          <p:cBhvr>
                                            <p:cTn id="397" dur="1000" fill="hold"/>
                                            <p:tgtEl>
                                              <p:spTgt spid="12"/>
                                            </p:tgtEl>
                                            <p:attrNameLst>
                                              <p:attrName>stroke.color</p:attrName>
                                            </p:attrNameLst>
                                          </p:cBhvr>
                                          <p:to>
                                            <a:srgbClr val="FFC000"/>
                                          </p:to>
                                        </p:animClr>
                                        <p:set>
                                          <p:cBhvr>
                                            <p:cTn id="398" dur="1000" fill="hold"/>
                                            <p:tgtEl>
                                              <p:spTgt spid="12"/>
                                            </p:tgtEl>
                                            <p:attrNameLst>
                                              <p:attrName>stroke.on</p:attrName>
                                            </p:attrNameLst>
                                          </p:cBhvr>
                                          <p:to>
                                            <p:strVal val="true"/>
                                          </p:to>
                                        </p:set>
                                      </p:childTnLst>
                                    </p:cTn>
                                  </p:par>
                                </p:childTnLst>
                              </p:cTn>
                            </p:par>
                          </p:childTnLst>
                        </p:cTn>
                      </p:par>
                      <p:par>
                        <p:cTn id="399" fill="hold">
                          <p:stCondLst>
                            <p:cond delay="indefinite"/>
                          </p:stCondLst>
                          <p:childTnLst>
                            <p:par>
                              <p:cTn id="400" fill="hold">
                                <p:stCondLst>
                                  <p:cond delay="0"/>
                                </p:stCondLst>
                                <p:childTnLst>
                                  <p:par>
                                    <p:cTn id="401" presetID="7" presetClass="emph" presetSubtype="2" fill="hold" nodeType="clickEffect">
                                      <p:stCondLst>
                                        <p:cond delay="0"/>
                                      </p:stCondLst>
                                      <p:childTnLst>
                                        <p:animClr clrSpc="rgb" dir="cw">
                                          <p:cBhvr>
                                            <p:cTn id="402" dur="1000" fill="hold"/>
                                            <p:tgtEl>
                                              <p:spTgt spid="12"/>
                                            </p:tgtEl>
                                            <p:attrNameLst>
                                              <p:attrName>stroke.color</p:attrName>
                                            </p:attrNameLst>
                                          </p:cBhvr>
                                          <p:to>
                                            <a:srgbClr val="757070"/>
                                          </p:to>
                                        </p:animClr>
                                        <p:set>
                                          <p:cBhvr>
                                            <p:cTn id="403" dur="1000" fill="hold"/>
                                            <p:tgtEl>
                                              <p:spTgt spid="12"/>
                                            </p:tgtEl>
                                            <p:attrNameLst>
                                              <p:attrName>stroke.on</p:attrName>
                                            </p:attrNameLst>
                                          </p:cBhvr>
                                          <p:to>
                                            <p:strVal val="true"/>
                                          </p:to>
                                        </p:set>
                                      </p:childTnLst>
                                    </p:cTn>
                                  </p:par>
                                </p:childTnLst>
                              </p:cTn>
                            </p:par>
                          </p:childTnLst>
                        </p:cTn>
                      </p:par>
                      <p:par>
                        <p:cTn id="404" fill="hold">
                          <p:stCondLst>
                            <p:cond delay="indefinite"/>
                          </p:stCondLst>
                          <p:childTnLst>
                            <p:par>
                              <p:cTn id="405" fill="hold">
                                <p:stCondLst>
                                  <p:cond delay="0"/>
                                </p:stCondLst>
                                <p:childTnLst>
                                  <p:par>
                                    <p:cTn id="406" presetID="27" presetClass="emph" presetSubtype="0" repeatCount="indefinite" fill="remove" grpId="5" nodeType="clickEffect">
                                      <p:stCondLst>
                                        <p:cond delay="0"/>
                                      </p:stCondLst>
                                      <p:endCondLst>
                                        <p:cond evt="onNext" delay="0">
                                          <p:tgtEl>
                                            <p:sldTgt/>
                                          </p:tgtEl>
                                        </p:cond>
                                      </p:endCondLst>
                                      <p:childTnLst>
                                        <p:animClr clrSpc="rgb" dir="cw">
                                          <p:cBhvr override="childStyle">
                                            <p:cTn id="407" dur="2500" autoRev="1" fill="remove"/>
                                            <p:tgtEl>
                                              <p:spTgt spid="33"/>
                                            </p:tgtEl>
                                            <p:attrNameLst>
                                              <p:attrName>style.color</p:attrName>
                                            </p:attrNameLst>
                                          </p:cBhvr>
                                          <p:to>
                                            <a:srgbClr val="FFFF00"/>
                                          </p:to>
                                        </p:animClr>
                                        <p:animClr clrSpc="rgb" dir="cw">
                                          <p:cBhvr>
                                            <p:cTn id="408" dur="2500" autoRev="1" fill="remove"/>
                                            <p:tgtEl>
                                              <p:spTgt spid="33"/>
                                            </p:tgtEl>
                                            <p:attrNameLst>
                                              <p:attrName>fillcolor</p:attrName>
                                            </p:attrNameLst>
                                          </p:cBhvr>
                                          <p:to>
                                            <a:srgbClr val="FFFF00"/>
                                          </p:to>
                                        </p:animClr>
                                        <p:set>
                                          <p:cBhvr>
                                            <p:cTn id="409" dur="2500" autoRev="1" fill="remove"/>
                                            <p:tgtEl>
                                              <p:spTgt spid="33"/>
                                            </p:tgtEl>
                                            <p:attrNameLst>
                                              <p:attrName>fill.type</p:attrName>
                                            </p:attrNameLst>
                                          </p:cBhvr>
                                          <p:to>
                                            <p:strVal val="solid"/>
                                          </p:to>
                                        </p:set>
                                        <p:set>
                                          <p:cBhvr>
                                            <p:cTn id="410" dur="2500" autoRev="1" fill="remove"/>
                                            <p:tgtEl>
                                              <p:spTgt spid="33"/>
                                            </p:tgtEl>
                                            <p:attrNameLst>
                                              <p:attrName>fill.on</p:attrName>
                                            </p:attrNameLst>
                                          </p:cBhvr>
                                          <p:to>
                                            <p:strVal val="true"/>
                                          </p:to>
                                        </p:set>
                                      </p:childTnLst>
                                    </p:cTn>
                                  </p:par>
                                </p:childTnLst>
                              </p:cTn>
                            </p:par>
                          </p:childTnLst>
                        </p:cTn>
                      </p:par>
                      <p:par>
                        <p:cTn id="411" fill="hold">
                          <p:stCondLst>
                            <p:cond delay="indefinite"/>
                          </p:stCondLst>
                          <p:childTnLst>
                            <p:par>
                              <p:cTn id="412" fill="hold">
                                <p:stCondLst>
                                  <p:cond delay="0"/>
                                </p:stCondLst>
                                <p:childTnLst>
                                  <p:par>
                                    <p:cTn id="413" presetID="27" presetClass="emph" presetSubtype="0" repeatCount="indefinite" fill="remove" grpId="5" nodeType="clickEffect">
                                      <p:stCondLst>
                                        <p:cond delay="0"/>
                                      </p:stCondLst>
                                      <p:endCondLst>
                                        <p:cond evt="onNext" delay="0">
                                          <p:tgtEl>
                                            <p:sldTgt/>
                                          </p:tgtEl>
                                        </p:cond>
                                      </p:endCondLst>
                                      <p:childTnLst>
                                        <p:animClr clrSpc="rgb" dir="cw">
                                          <p:cBhvr override="childStyle">
                                            <p:cTn id="414" dur="2500" autoRev="1" fill="remove"/>
                                            <p:tgtEl>
                                              <p:spTgt spid="34"/>
                                            </p:tgtEl>
                                            <p:attrNameLst>
                                              <p:attrName>style.color</p:attrName>
                                            </p:attrNameLst>
                                          </p:cBhvr>
                                          <p:to>
                                            <a:srgbClr val="FFFF00"/>
                                          </p:to>
                                        </p:animClr>
                                        <p:animClr clrSpc="rgb" dir="cw">
                                          <p:cBhvr>
                                            <p:cTn id="415" dur="2500" autoRev="1" fill="remove"/>
                                            <p:tgtEl>
                                              <p:spTgt spid="34"/>
                                            </p:tgtEl>
                                            <p:attrNameLst>
                                              <p:attrName>fillcolor</p:attrName>
                                            </p:attrNameLst>
                                          </p:cBhvr>
                                          <p:to>
                                            <a:srgbClr val="FFFF00"/>
                                          </p:to>
                                        </p:animClr>
                                        <p:set>
                                          <p:cBhvr>
                                            <p:cTn id="416" dur="2500" autoRev="1" fill="remove"/>
                                            <p:tgtEl>
                                              <p:spTgt spid="34"/>
                                            </p:tgtEl>
                                            <p:attrNameLst>
                                              <p:attrName>fill.type</p:attrName>
                                            </p:attrNameLst>
                                          </p:cBhvr>
                                          <p:to>
                                            <p:strVal val="solid"/>
                                          </p:to>
                                        </p:set>
                                        <p:set>
                                          <p:cBhvr>
                                            <p:cTn id="417" dur="2500" autoRev="1" fill="remove"/>
                                            <p:tgtEl>
                                              <p:spTgt spid="34"/>
                                            </p:tgtEl>
                                            <p:attrNameLst>
                                              <p:attrName>fill.on</p:attrName>
                                            </p:attrNameLst>
                                          </p:cBhvr>
                                          <p:to>
                                            <p:strVal val="true"/>
                                          </p:to>
                                        </p:set>
                                      </p:childTnLst>
                                    </p:cTn>
                                  </p:par>
                                  <p:par>
                                    <p:cTn id="418" presetID="10" presetClass="exit" presetSubtype="0" fill="hold" grpId="1" nodeType="withEffect">
                                      <p:stCondLst>
                                        <p:cond delay="0"/>
                                      </p:stCondLst>
                                      <p:childTnLst>
                                        <p:animEffect transition="out" filter="fade">
                                          <p:cBhvr>
                                            <p:cTn id="419" dur="500"/>
                                            <p:tgtEl>
                                              <p:spTgt spid="43"/>
                                            </p:tgtEl>
                                          </p:cBhvr>
                                        </p:animEffect>
                                        <p:set>
                                          <p:cBhvr>
                                            <p:cTn id="420" dur="1" fill="hold">
                                              <p:stCondLst>
                                                <p:cond delay="499"/>
                                              </p:stCondLst>
                                            </p:cTn>
                                            <p:tgtEl>
                                              <p:spTgt spid="43"/>
                                            </p:tgtEl>
                                            <p:attrNameLst>
                                              <p:attrName>style.visibility</p:attrName>
                                            </p:attrNameLst>
                                          </p:cBhvr>
                                          <p:to>
                                            <p:strVal val="hidden"/>
                                          </p:to>
                                        </p:set>
                                      </p:childTnLst>
                                    </p:cTn>
                                  </p:par>
                                  <p:par>
                                    <p:cTn id="421" presetID="10" presetClass="exit" presetSubtype="0" fill="hold" grpId="1" nodeType="withEffect">
                                      <p:stCondLst>
                                        <p:cond delay="0"/>
                                      </p:stCondLst>
                                      <p:childTnLst>
                                        <p:animEffect transition="out" filter="fade">
                                          <p:cBhvr>
                                            <p:cTn id="422" dur="500"/>
                                            <p:tgtEl>
                                              <p:spTgt spid="44"/>
                                            </p:tgtEl>
                                          </p:cBhvr>
                                        </p:animEffect>
                                        <p:set>
                                          <p:cBhvr>
                                            <p:cTn id="423" dur="1" fill="hold">
                                              <p:stCondLst>
                                                <p:cond delay="499"/>
                                              </p:stCondLst>
                                            </p:cTn>
                                            <p:tgtEl>
                                              <p:spTgt spid="44"/>
                                            </p:tgtEl>
                                            <p:attrNameLst>
                                              <p:attrName>style.visibility</p:attrName>
                                            </p:attrNameLst>
                                          </p:cBhvr>
                                          <p:to>
                                            <p:strVal val="hidden"/>
                                          </p:to>
                                        </p:set>
                                      </p:childTnLst>
                                    </p:cTn>
                                  </p:par>
                                </p:childTnLst>
                              </p:cTn>
                            </p:par>
                          </p:childTnLst>
                        </p:cTn>
                      </p:par>
                      <p:par>
                        <p:cTn id="424" fill="hold">
                          <p:stCondLst>
                            <p:cond delay="indefinite"/>
                          </p:stCondLst>
                          <p:childTnLst>
                            <p:par>
                              <p:cTn id="425" fill="hold">
                                <p:stCondLst>
                                  <p:cond delay="0"/>
                                </p:stCondLst>
                                <p:childTnLst>
                                  <p:par>
                                    <p:cTn id="426" presetID="27" presetClass="emph" presetSubtype="0" repeatCount="indefinite" fill="remove" grpId="5" nodeType="clickEffect">
                                      <p:stCondLst>
                                        <p:cond delay="0"/>
                                      </p:stCondLst>
                                      <p:endCondLst>
                                        <p:cond evt="onNext" delay="0">
                                          <p:tgtEl>
                                            <p:sldTgt/>
                                          </p:tgtEl>
                                        </p:cond>
                                      </p:endCondLst>
                                      <p:childTnLst>
                                        <p:animClr clrSpc="rgb" dir="cw">
                                          <p:cBhvr override="childStyle">
                                            <p:cTn id="427" dur="2500" autoRev="1" fill="remove"/>
                                            <p:tgtEl>
                                              <p:spTgt spid="35"/>
                                            </p:tgtEl>
                                            <p:attrNameLst>
                                              <p:attrName>style.color</p:attrName>
                                            </p:attrNameLst>
                                          </p:cBhvr>
                                          <p:to>
                                            <a:srgbClr val="FFFF00"/>
                                          </p:to>
                                        </p:animClr>
                                        <p:animClr clrSpc="rgb" dir="cw">
                                          <p:cBhvr>
                                            <p:cTn id="428" dur="2500" autoRev="1" fill="remove"/>
                                            <p:tgtEl>
                                              <p:spTgt spid="35"/>
                                            </p:tgtEl>
                                            <p:attrNameLst>
                                              <p:attrName>fillcolor</p:attrName>
                                            </p:attrNameLst>
                                          </p:cBhvr>
                                          <p:to>
                                            <a:srgbClr val="FFFF00"/>
                                          </p:to>
                                        </p:animClr>
                                        <p:set>
                                          <p:cBhvr>
                                            <p:cTn id="429" dur="2500" autoRev="1" fill="remove"/>
                                            <p:tgtEl>
                                              <p:spTgt spid="35"/>
                                            </p:tgtEl>
                                            <p:attrNameLst>
                                              <p:attrName>fill.type</p:attrName>
                                            </p:attrNameLst>
                                          </p:cBhvr>
                                          <p:to>
                                            <p:strVal val="solid"/>
                                          </p:to>
                                        </p:set>
                                        <p:set>
                                          <p:cBhvr>
                                            <p:cTn id="430" dur="2500" autoRev="1" fill="remove"/>
                                            <p:tgtEl>
                                              <p:spTgt spid="35"/>
                                            </p:tgtEl>
                                            <p:attrNameLst>
                                              <p:attrName>fill.on</p:attrName>
                                            </p:attrNameLst>
                                          </p:cBhvr>
                                          <p:to>
                                            <p:strVal val="true"/>
                                          </p:to>
                                        </p:set>
                                      </p:childTnLst>
                                    </p:cTn>
                                  </p:par>
                                </p:childTnLst>
                              </p:cTn>
                            </p:par>
                          </p:childTnLst>
                        </p:cTn>
                      </p:par>
                      <p:par>
                        <p:cTn id="431" fill="hold">
                          <p:stCondLst>
                            <p:cond delay="indefinite"/>
                          </p:stCondLst>
                          <p:childTnLst>
                            <p:par>
                              <p:cTn id="432" fill="hold">
                                <p:stCondLst>
                                  <p:cond delay="0"/>
                                </p:stCondLst>
                                <p:childTnLst>
                                  <p:par>
                                    <p:cTn id="433" presetID="27" presetClass="emph" presetSubtype="0" repeatCount="indefinite" fill="remove" grpId="5" nodeType="clickEffect">
                                      <p:stCondLst>
                                        <p:cond delay="0"/>
                                      </p:stCondLst>
                                      <p:endCondLst>
                                        <p:cond evt="onNext" delay="0">
                                          <p:tgtEl>
                                            <p:sldTgt/>
                                          </p:tgtEl>
                                        </p:cond>
                                      </p:endCondLst>
                                      <p:childTnLst>
                                        <p:animClr clrSpc="rgb" dir="cw">
                                          <p:cBhvr override="childStyle">
                                            <p:cTn id="434" dur="2500" autoRev="1" fill="remove"/>
                                            <p:tgtEl>
                                              <p:spTgt spid="36"/>
                                            </p:tgtEl>
                                            <p:attrNameLst>
                                              <p:attrName>style.color</p:attrName>
                                            </p:attrNameLst>
                                          </p:cBhvr>
                                          <p:to>
                                            <a:srgbClr val="FFFF00"/>
                                          </p:to>
                                        </p:animClr>
                                        <p:animClr clrSpc="rgb" dir="cw">
                                          <p:cBhvr>
                                            <p:cTn id="435" dur="2500" autoRev="1" fill="remove"/>
                                            <p:tgtEl>
                                              <p:spTgt spid="36"/>
                                            </p:tgtEl>
                                            <p:attrNameLst>
                                              <p:attrName>fillcolor</p:attrName>
                                            </p:attrNameLst>
                                          </p:cBhvr>
                                          <p:to>
                                            <a:srgbClr val="FFFF00"/>
                                          </p:to>
                                        </p:animClr>
                                        <p:set>
                                          <p:cBhvr>
                                            <p:cTn id="436" dur="2500" autoRev="1" fill="remove"/>
                                            <p:tgtEl>
                                              <p:spTgt spid="36"/>
                                            </p:tgtEl>
                                            <p:attrNameLst>
                                              <p:attrName>fill.type</p:attrName>
                                            </p:attrNameLst>
                                          </p:cBhvr>
                                          <p:to>
                                            <p:strVal val="solid"/>
                                          </p:to>
                                        </p:set>
                                        <p:set>
                                          <p:cBhvr>
                                            <p:cTn id="437" dur="2500" autoRev="1" fill="remove"/>
                                            <p:tgtEl>
                                              <p:spTgt spid="36"/>
                                            </p:tgtEl>
                                            <p:attrNameLst>
                                              <p:attrName>fill.on</p:attrName>
                                            </p:attrNameLst>
                                          </p:cBhvr>
                                          <p:to>
                                            <p:strVal val="true"/>
                                          </p:to>
                                        </p:set>
                                      </p:childTnLst>
                                    </p:cTn>
                                  </p:par>
                                  <p:par>
                                    <p:cTn id="438" presetID="7" presetClass="emph" presetSubtype="2" fill="hold" nodeType="withEffect">
                                      <p:stCondLst>
                                        <p:cond delay="0"/>
                                      </p:stCondLst>
                                      <p:childTnLst>
                                        <p:animClr clrSpc="rgb" dir="cw">
                                          <p:cBhvr>
                                            <p:cTn id="439" dur="1500" fill="hold"/>
                                            <p:tgtEl>
                                              <p:spTgt spid="5"/>
                                            </p:tgtEl>
                                            <p:attrNameLst>
                                              <p:attrName>stroke.color</p:attrName>
                                            </p:attrNameLst>
                                          </p:cBhvr>
                                          <p:to>
                                            <a:srgbClr val="00B0F0"/>
                                          </p:to>
                                        </p:animClr>
                                        <p:set>
                                          <p:cBhvr>
                                            <p:cTn id="440" dur="1500" fill="hold"/>
                                            <p:tgtEl>
                                              <p:spTgt spid="5"/>
                                            </p:tgtEl>
                                            <p:attrNameLst>
                                              <p:attrName>stroke.on</p:attrName>
                                            </p:attrNameLst>
                                          </p:cBhvr>
                                          <p:to>
                                            <p:strVal val="true"/>
                                          </p:to>
                                        </p:set>
                                      </p:childTnLst>
                                    </p:cTn>
                                  </p:par>
                                </p:childTnLst>
                              </p:cTn>
                            </p:par>
                          </p:childTnLst>
                        </p:cTn>
                      </p:par>
                      <p:par>
                        <p:cTn id="441" fill="hold">
                          <p:stCondLst>
                            <p:cond delay="indefinite"/>
                          </p:stCondLst>
                          <p:childTnLst>
                            <p:par>
                              <p:cTn id="442" fill="hold">
                                <p:stCondLst>
                                  <p:cond delay="0"/>
                                </p:stCondLst>
                                <p:childTnLst>
                                  <p:par>
                                    <p:cTn id="443" presetID="27" presetClass="emph" presetSubtype="0" repeatCount="indefinite" fill="remove" grpId="0" nodeType="clickEffect">
                                      <p:stCondLst>
                                        <p:cond delay="0"/>
                                      </p:stCondLst>
                                      <p:endCondLst>
                                        <p:cond evt="onNext" delay="0">
                                          <p:tgtEl>
                                            <p:sldTgt/>
                                          </p:tgtEl>
                                        </p:cond>
                                      </p:endCondLst>
                                      <p:childTnLst>
                                        <p:animClr clrSpc="rgb" dir="cw">
                                          <p:cBhvr override="childStyle">
                                            <p:cTn id="444" dur="2500" autoRev="1" fill="remove"/>
                                            <p:tgtEl>
                                              <p:spTgt spid="55"/>
                                            </p:tgtEl>
                                            <p:attrNameLst>
                                              <p:attrName>style.color</p:attrName>
                                            </p:attrNameLst>
                                          </p:cBhvr>
                                          <p:to>
                                            <a:srgbClr val="FFFF00"/>
                                          </p:to>
                                        </p:animClr>
                                        <p:animClr clrSpc="rgb" dir="cw">
                                          <p:cBhvr>
                                            <p:cTn id="445" dur="2500" autoRev="1" fill="remove"/>
                                            <p:tgtEl>
                                              <p:spTgt spid="55"/>
                                            </p:tgtEl>
                                            <p:attrNameLst>
                                              <p:attrName>fillcolor</p:attrName>
                                            </p:attrNameLst>
                                          </p:cBhvr>
                                          <p:to>
                                            <a:srgbClr val="FFFF00"/>
                                          </p:to>
                                        </p:animClr>
                                        <p:set>
                                          <p:cBhvr>
                                            <p:cTn id="446" dur="2500" autoRev="1" fill="remove"/>
                                            <p:tgtEl>
                                              <p:spTgt spid="55"/>
                                            </p:tgtEl>
                                            <p:attrNameLst>
                                              <p:attrName>fill.type</p:attrName>
                                            </p:attrNameLst>
                                          </p:cBhvr>
                                          <p:to>
                                            <p:strVal val="solid"/>
                                          </p:to>
                                        </p:set>
                                        <p:set>
                                          <p:cBhvr>
                                            <p:cTn id="447" dur="2500" autoRev="1" fill="remove"/>
                                            <p:tgtEl>
                                              <p:spTgt spid="55"/>
                                            </p:tgtEl>
                                            <p:attrNameLst>
                                              <p:attrName>fill.on</p:attrName>
                                            </p:attrNameLst>
                                          </p:cBhvr>
                                          <p:to>
                                            <p:strVal val="true"/>
                                          </p:to>
                                        </p:set>
                                      </p:childTnLst>
                                    </p:cTn>
                                  </p:par>
                                </p:childTnLst>
                              </p:cTn>
                            </p:par>
                          </p:childTnLst>
                        </p:cTn>
                      </p:par>
                      <p:par>
                        <p:cTn id="448" fill="hold">
                          <p:stCondLst>
                            <p:cond delay="indefinite"/>
                          </p:stCondLst>
                          <p:childTnLst>
                            <p:par>
                              <p:cTn id="449" fill="hold">
                                <p:stCondLst>
                                  <p:cond delay="0"/>
                                </p:stCondLst>
                                <p:childTnLst>
                                  <p:par>
                                    <p:cTn id="450" presetID="27" presetClass="emph" presetSubtype="0" repeatCount="indefinite" fill="remove" grpId="1" nodeType="clickEffect">
                                      <p:stCondLst>
                                        <p:cond delay="0"/>
                                      </p:stCondLst>
                                      <p:endCondLst>
                                        <p:cond evt="onNext" delay="0">
                                          <p:tgtEl>
                                            <p:sldTgt/>
                                          </p:tgtEl>
                                        </p:cond>
                                      </p:endCondLst>
                                      <p:childTnLst>
                                        <p:animClr clrSpc="rgb" dir="cw">
                                          <p:cBhvr override="childStyle">
                                            <p:cTn id="451" dur="2500" autoRev="1" fill="remove"/>
                                            <p:tgtEl>
                                              <p:spTgt spid="55"/>
                                            </p:tgtEl>
                                            <p:attrNameLst>
                                              <p:attrName>style.color</p:attrName>
                                            </p:attrNameLst>
                                          </p:cBhvr>
                                          <p:to>
                                            <a:srgbClr val="FFFF00"/>
                                          </p:to>
                                        </p:animClr>
                                        <p:animClr clrSpc="rgb" dir="cw">
                                          <p:cBhvr>
                                            <p:cTn id="452" dur="2500" autoRev="1" fill="remove"/>
                                            <p:tgtEl>
                                              <p:spTgt spid="55"/>
                                            </p:tgtEl>
                                            <p:attrNameLst>
                                              <p:attrName>fillcolor</p:attrName>
                                            </p:attrNameLst>
                                          </p:cBhvr>
                                          <p:to>
                                            <a:srgbClr val="FFFF00"/>
                                          </p:to>
                                        </p:animClr>
                                        <p:set>
                                          <p:cBhvr>
                                            <p:cTn id="453" dur="2500" autoRev="1" fill="remove"/>
                                            <p:tgtEl>
                                              <p:spTgt spid="55"/>
                                            </p:tgtEl>
                                            <p:attrNameLst>
                                              <p:attrName>fill.type</p:attrName>
                                            </p:attrNameLst>
                                          </p:cBhvr>
                                          <p:to>
                                            <p:strVal val="solid"/>
                                          </p:to>
                                        </p:set>
                                        <p:set>
                                          <p:cBhvr>
                                            <p:cTn id="454" dur="2500" autoRev="1" fill="remove"/>
                                            <p:tgtEl>
                                              <p:spTgt spid="55"/>
                                            </p:tgtEl>
                                            <p:attrNameLst>
                                              <p:attrName>fill.on</p:attrName>
                                            </p:attrNameLst>
                                          </p:cBhvr>
                                          <p:to>
                                            <p:strVal val="true"/>
                                          </p:to>
                                        </p:set>
                                      </p:childTnLst>
                                    </p:cTn>
                                  </p:par>
                                </p:childTnLst>
                              </p:cTn>
                            </p:par>
                          </p:childTnLst>
                        </p:cTn>
                      </p:par>
                      <p:par>
                        <p:cTn id="455" fill="hold">
                          <p:stCondLst>
                            <p:cond delay="indefinite"/>
                          </p:stCondLst>
                          <p:childTnLst>
                            <p:par>
                              <p:cTn id="456" fill="hold">
                                <p:stCondLst>
                                  <p:cond delay="0"/>
                                </p:stCondLst>
                                <p:childTnLst>
                                  <p:par>
                                    <p:cTn id="457" presetID="27" presetClass="emph" presetSubtype="0" repeatCount="indefinite" fill="remove" grpId="2" nodeType="clickEffect">
                                      <p:stCondLst>
                                        <p:cond delay="0"/>
                                      </p:stCondLst>
                                      <p:endCondLst>
                                        <p:cond evt="onNext" delay="0">
                                          <p:tgtEl>
                                            <p:sldTgt/>
                                          </p:tgtEl>
                                        </p:cond>
                                      </p:endCondLst>
                                      <p:childTnLst>
                                        <p:animClr clrSpc="rgb" dir="cw">
                                          <p:cBhvr override="childStyle">
                                            <p:cTn id="458" dur="2500" autoRev="1" fill="remove"/>
                                            <p:tgtEl>
                                              <p:spTgt spid="55"/>
                                            </p:tgtEl>
                                            <p:attrNameLst>
                                              <p:attrName>style.color</p:attrName>
                                            </p:attrNameLst>
                                          </p:cBhvr>
                                          <p:to>
                                            <a:srgbClr val="FFFF00"/>
                                          </p:to>
                                        </p:animClr>
                                        <p:animClr clrSpc="rgb" dir="cw">
                                          <p:cBhvr>
                                            <p:cTn id="459" dur="2500" autoRev="1" fill="remove"/>
                                            <p:tgtEl>
                                              <p:spTgt spid="55"/>
                                            </p:tgtEl>
                                            <p:attrNameLst>
                                              <p:attrName>fillcolor</p:attrName>
                                            </p:attrNameLst>
                                          </p:cBhvr>
                                          <p:to>
                                            <a:srgbClr val="FFFF00"/>
                                          </p:to>
                                        </p:animClr>
                                        <p:set>
                                          <p:cBhvr>
                                            <p:cTn id="460" dur="2500" autoRev="1" fill="remove"/>
                                            <p:tgtEl>
                                              <p:spTgt spid="55"/>
                                            </p:tgtEl>
                                            <p:attrNameLst>
                                              <p:attrName>fill.type</p:attrName>
                                            </p:attrNameLst>
                                          </p:cBhvr>
                                          <p:to>
                                            <p:strVal val="solid"/>
                                          </p:to>
                                        </p:set>
                                        <p:set>
                                          <p:cBhvr>
                                            <p:cTn id="461" dur="2500" autoRev="1" fill="remove"/>
                                            <p:tgtEl>
                                              <p:spTgt spid="55"/>
                                            </p:tgtEl>
                                            <p:attrNameLst>
                                              <p:attrName>fill.on</p:attrName>
                                            </p:attrNameLst>
                                          </p:cBhvr>
                                          <p:to>
                                            <p:strVal val="true"/>
                                          </p:to>
                                        </p:set>
                                      </p:childTnLst>
                                    </p:cTn>
                                  </p:par>
                                </p:childTnLst>
                              </p:cTn>
                            </p:par>
                          </p:childTnLst>
                        </p:cTn>
                      </p:par>
                      <p:par>
                        <p:cTn id="462" fill="hold">
                          <p:stCondLst>
                            <p:cond delay="indefinite"/>
                          </p:stCondLst>
                          <p:childTnLst>
                            <p:par>
                              <p:cTn id="463" fill="hold">
                                <p:stCondLst>
                                  <p:cond delay="0"/>
                                </p:stCondLst>
                                <p:childTnLst>
                                  <p:par>
                                    <p:cTn id="464" presetID="27" presetClass="emph" presetSubtype="0" repeatCount="indefinite" fill="remove" grpId="3" nodeType="clickEffect">
                                      <p:stCondLst>
                                        <p:cond delay="0"/>
                                      </p:stCondLst>
                                      <p:endCondLst>
                                        <p:cond evt="onNext" delay="0">
                                          <p:tgtEl>
                                            <p:sldTgt/>
                                          </p:tgtEl>
                                        </p:cond>
                                      </p:endCondLst>
                                      <p:childTnLst>
                                        <p:animClr clrSpc="rgb" dir="cw">
                                          <p:cBhvr override="childStyle">
                                            <p:cTn id="465" dur="2500" autoRev="1" fill="remove"/>
                                            <p:tgtEl>
                                              <p:spTgt spid="55"/>
                                            </p:tgtEl>
                                            <p:attrNameLst>
                                              <p:attrName>style.color</p:attrName>
                                            </p:attrNameLst>
                                          </p:cBhvr>
                                          <p:to>
                                            <a:srgbClr val="FFFF00"/>
                                          </p:to>
                                        </p:animClr>
                                        <p:animClr clrSpc="rgb" dir="cw">
                                          <p:cBhvr>
                                            <p:cTn id="466" dur="2500" autoRev="1" fill="remove"/>
                                            <p:tgtEl>
                                              <p:spTgt spid="55"/>
                                            </p:tgtEl>
                                            <p:attrNameLst>
                                              <p:attrName>fillcolor</p:attrName>
                                            </p:attrNameLst>
                                          </p:cBhvr>
                                          <p:to>
                                            <a:srgbClr val="FFFF00"/>
                                          </p:to>
                                        </p:animClr>
                                        <p:set>
                                          <p:cBhvr>
                                            <p:cTn id="467" dur="2500" autoRev="1" fill="remove"/>
                                            <p:tgtEl>
                                              <p:spTgt spid="55"/>
                                            </p:tgtEl>
                                            <p:attrNameLst>
                                              <p:attrName>fill.type</p:attrName>
                                            </p:attrNameLst>
                                          </p:cBhvr>
                                          <p:to>
                                            <p:strVal val="solid"/>
                                          </p:to>
                                        </p:set>
                                        <p:set>
                                          <p:cBhvr>
                                            <p:cTn id="468" dur="2500" autoRev="1" fill="remove"/>
                                            <p:tgtEl>
                                              <p:spTgt spid="55"/>
                                            </p:tgtEl>
                                            <p:attrNameLst>
                                              <p:attrName>fill.on</p:attrName>
                                            </p:attrNameLst>
                                          </p:cBhvr>
                                          <p:to>
                                            <p:strVal val="true"/>
                                          </p:to>
                                        </p:set>
                                      </p:childTnLst>
                                    </p:cTn>
                                  </p:par>
                                </p:childTnLst>
                              </p:cTn>
                            </p:par>
                          </p:childTnLst>
                        </p:cTn>
                      </p:par>
                      <p:par>
                        <p:cTn id="469" fill="hold">
                          <p:stCondLst>
                            <p:cond delay="indefinite"/>
                          </p:stCondLst>
                          <p:childTnLst>
                            <p:par>
                              <p:cTn id="470" fill="hold">
                                <p:stCondLst>
                                  <p:cond delay="0"/>
                                </p:stCondLst>
                                <p:childTnLst>
                                  <p:par>
                                    <p:cTn id="471" presetID="27" presetClass="emph" presetSubtype="0" repeatCount="indefinite" fill="remove" grpId="4" nodeType="clickEffect">
                                      <p:stCondLst>
                                        <p:cond delay="0"/>
                                      </p:stCondLst>
                                      <p:endCondLst>
                                        <p:cond evt="onNext" delay="0">
                                          <p:tgtEl>
                                            <p:sldTgt/>
                                          </p:tgtEl>
                                        </p:cond>
                                      </p:endCondLst>
                                      <p:childTnLst>
                                        <p:animClr clrSpc="rgb" dir="cw">
                                          <p:cBhvr override="childStyle">
                                            <p:cTn id="472" dur="2500" autoRev="1" fill="remove"/>
                                            <p:tgtEl>
                                              <p:spTgt spid="55"/>
                                            </p:tgtEl>
                                            <p:attrNameLst>
                                              <p:attrName>style.color</p:attrName>
                                            </p:attrNameLst>
                                          </p:cBhvr>
                                          <p:to>
                                            <a:srgbClr val="FFFF00"/>
                                          </p:to>
                                        </p:animClr>
                                        <p:animClr clrSpc="rgb" dir="cw">
                                          <p:cBhvr>
                                            <p:cTn id="473" dur="2500" autoRev="1" fill="remove"/>
                                            <p:tgtEl>
                                              <p:spTgt spid="55"/>
                                            </p:tgtEl>
                                            <p:attrNameLst>
                                              <p:attrName>fillcolor</p:attrName>
                                            </p:attrNameLst>
                                          </p:cBhvr>
                                          <p:to>
                                            <a:srgbClr val="FFFF00"/>
                                          </p:to>
                                        </p:animClr>
                                        <p:set>
                                          <p:cBhvr>
                                            <p:cTn id="474" dur="2500" autoRev="1" fill="remove"/>
                                            <p:tgtEl>
                                              <p:spTgt spid="55"/>
                                            </p:tgtEl>
                                            <p:attrNameLst>
                                              <p:attrName>fill.type</p:attrName>
                                            </p:attrNameLst>
                                          </p:cBhvr>
                                          <p:to>
                                            <p:strVal val="solid"/>
                                          </p:to>
                                        </p:set>
                                        <p:set>
                                          <p:cBhvr>
                                            <p:cTn id="475" dur="2500" autoRev="1" fill="remove"/>
                                            <p:tgtEl>
                                              <p:spTgt spid="55"/>
                                            </p:tgtEl>
                                            <p:attrNameLst>
                                              <p:attrName>fill.on</p:attrName>
                                            </p:attrNameLst>
                                          </p:cBhvr>
                                          <p:to>
                                            <p:strVal val="true"/>
                                          </p:to>
                                        </p:set>
                                      </p:childTnLst>
                                    </p:cTn>
                                  </p:par>
                                </p:childTnLst>
                              </p:cTn>
                            </p:par>
                          </p:childTnLst>
                        </p:cTn>
                      </p:par>
                      <p:par>
                        <p:cTn id="476" fill="hold">
                          <p:stCondLst>
                            <p:cond delay="indefinite"/>
                          </p:stCondLst>
                          <p:childTnLst>
                            <p:par>
                              <p:cTn id="477" fill="hold">
                                <p:stCondLst>
                                  <p:cond delay="0"/>
                                </p:stCondLst>
                                <p:childTnLst>
                                  <p:par>
                                    <p:cTn id="478" presetID="27" presetClass="emph" presetSubtype="0" repeatCount="indefinite" fill="remove" grpId="5" nodeType="clickEffect">
                                      <p:stCondLst>
                                        <p:cond delay="0"/>
                                      </p:stCondLst>
                                      <p:endCondLst>
                                        <p:cond evt="onNext" delay="0">
                                          <p:tgtEl>
                                            <p:sldTgt/>
                                          </p:tgtEl>
                                        </p:cond>
                                      </p:endCondLst>
                                      <p:childTnLst>
                                        <p:animClr clrSpc="rgb" dir="cw">
                                          <p:cBhvr override="childStyle">
                                            <p:cTn id="479" dur="2500" autoRev="1" fill="remove"/>
                                            <p:tgtEl>
                                              <p:spTgt spid="55"/>
                                            </p:tgtEl>
                                            <p:attrNameLst>
                                              <p:attrName>style.color</p:attrName>
                                            </p:attrNameLst>
                                          </p:cBhvr>
                                          <p:to>
                                            <a:srgbClr val="FFFF00"/>
                                          </p:to>
                                        </p:animClr>
                                        <p:animClr clrSpc="rgb" dir="cw">
                                          <p:cBhvr>
                                            <p:cTn id="480" dur="2500" autoRev="1" fill="remove"/>
                                            <p:tgtEl>
                                              <p:spTgt spid="55"/>
                                            </p:tgtEl>
                                            <p:attrNameLst>
                                              <p:attrName>fillcolor</p:attrName>
                                            </p:attrNameLst>
                                          </p:cBhvr>
                                          <p:to>
                                            <a:srgbClr val="FFFF00"/>
                                          </p:to>
                                        </p:animClr>
                                        <p:set>
                                          <p:cBhvr>
                                            <p:cTn id="481" dur="2500" autoRev="1" fill="remove"/>
                                            <p:tgtEl>
                                              <p:spTgt spid="55"/>
                                            </p:tgtEl>
                                            <p:attrNameLst>
                                              <p:attrName>fill.type</p:attrName>
                                            </p:attrNameLst>
                                          </p:cBhvr>
                                          <p:to>
                                            <p:strVal val="solid"/>
                                          </p:to>
                                        </p:set>
                                        <p:set>
                                          <p:cBhvr>
                                            <p:cTn id="482" dur="2500" autoRev="1" fill="remove"/>
                                            <p:tgtEl>
                                              <p:spTgt spid="55"/>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animBg="1"/>
          <p:bldP spid="55" grpId="1" animBg="1"/>
          <p:bldP spid="55" grpId="2" animBg="1"/>
          <p:bldP spid="55" grpId="3" animBg="1"/>
          <p:bldP spid="55" grpId="4" animBg="1"/>
          <p:bldP spid="55" grpId="5" animBg="1"/>
          <p:bldP spid="32" grpId="0" animBg="1"/>
          <p:bldP spid="33" grpId="0" animBg="1"/>
          <p:bldP spid="33" grpId="1" animBg="1"/>
          <p:bldP spid="33" grpId="2" animBg="1"/>
          <p:bldP spid="33" grpId="3" animBg="1"/>
          <p:bldP spid="33" grpId="4" animBg="1"/>
          <p:bldP spid="33" grpId="5" animBg="1"/>
          <p:bldP spid="34" grpId="0" animBg="1"/>
          <p:bldP spid="34" grpId="1" animBg="1"/>
          <p:bldP spid="34" grpId="2" animBg="1"/>
          <p:bldP spid="34" grpId="3" animBg="1"/>
          <p:bldP spid="34" grpId="4" animBg="1"/>
          <p:bldP spid="34" grpId="5" animBg="1"/>
          <p:bldP spid="35" grpId="0" animBg="1"/>
          <p:bldP spid="35" grpId="1" animBg="1"/>
          <p:bldP spid="35" grpId="2" animBg="1"/>
          <p:bldP spid="35" grpId="3" animBg="1"/>
          <p:bldP spid="35" grpId="4" animBg="1"/>
          <p:bldP spid="35" grpId="5" animBg="1"/>
          <p:bldP spid="36" grpId="0" animBg="1"/>
          <p:bldP spid="36" grpId="1" animBg="1"/>
          <p:bldP spid="36" grpId="2" animBg="1"/>
          <p:bldP spid="36" grpId="3" animBg="1"/>
          <p:bldP spid="36" grpId="4" animBg="1"/>
          <p:bldP spid="36" grpId="5" animBg="1"/>
          <p:bldP spid="37" grpId="0" animBg="1"/>
          <p:bldP spid="37" grpId="1" animBg="1"/>
          <p:bldP spid="37" grpId="2" animBg="1"/>
          <p:bldP spid="37" grpId="3" animBg="1"/>
          <p:bldP spid="37" grpId="4" animBg="1"/>
          <p:bldP spid="37" grpId="5" animBg="1"/>
          <p:bldP spid="39" grpId="0" animBg="1"/>
          <p:bldP spid="39" grpId="1" animBg="1"/>
          <p:bldP spid="39" grpId="2" animBg="1"/>
          <p:bldP spid="39" grpId="3" animBg="1"/>
          <p:bldP spid="39" grpId="4" animBg="1"/>
          <p:bldP spid="40" grpId="0" animBg="1"/>
          <p:bldP spid="40" grpId="1" animBg="1"/>
          <p:bldP spid="40" grpId="2" animBg="1"/>
          <p:bldP spid="40" grpId="3" animBg="1"/>
          <p:bldP spid="40" grpId="4" animBg="1"/>
          <p:bldP spid="30" grpId="0" animBg="1"/>
          <p:bldP spid="4" grpId="0" animBg="1"/>
          <p:bldP spid="6" grpId="0" animBg="1"/>
          <p:bldP spid="7" grpId="0" animBg="1"/>
          <p:bldP spid="14" grpId="0" animBg="1"/>
          <p:bldP spid="15" grpId="0" animBg="1"/>
          <p:bldP spid="22" grpId="0" animBg="1"/>
          <p:bldP spid="22" grpId="1" animBg="1"/>
          <p:bldP spid="26" grpId="0"/>
          <p:bldP spid="26" grpId="1"/>
          <p:bldP spid="41" grpId="0" animBg="1"/>
          <p:bldP spid="41" grpId="1" animBg="1"/>
          <p:bldP spid="42" grpId="0"/>
          <p:bldP spid="42" grpId="1"/>
          <p:bldP spid="43" grpId="0" animBg="1"/>
          <p:bldP spid="43" grpId="1" animBg="1"/>
          <p:bldP spid="44" grpId="0"/>
          <p:bldP spid="44" grpId="1"/>
          <p:bldP spid="45" grpId="0" animBg="1"/>
          <p:bldP spid="45" grpId="1" animBg="1"/>
          <p:bldP spid="46" grpId="0"/>
          <p:bldP spid="46" grpId="1"/>
          <p:bldP spid="47" grpId="0" animBg="1"/>
          <p:bldP spid="47" grpId="1" animBg="1"/>
          <p:bldP spid="48" grpId="0"/>
          <p:bldP spid="48" grpId="1"/>
          <p:bldP spid="49" grpId="0" animBg="1"/>
          <p:bldP spid="49" grpId="1" animBg="1"/>
          <p:bldP spid="50" grpId="0"/>
          <p:bldP spid="50" grpId="1"/>
          <p:bldP spid="51" grpId="0"/>
        </p:bldLst>
      </p:timing>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TotalTime>
  <Words>766</Words>
  <Application>Microsoft Office PowerPoint</Application>
  <PresentationFormat>Custom</PresentationFormat>
  <Paragraphs>96</Paragraphs>
  <Slides>15</Slides>
  <Notes>0</Notes>
  <HiddenSlides>0</HiddenSlides>
  <MMClips>0</MMClips>
  <ScaleCrop>false</ScaleCrop>
  <HeadingPairs>
    <vt:vector size="6" baseType="variant">
      <vt:variant>
        <vt:lpstr>Fonts Used</vt:lpstr>
      </vt:variant>
      <vt:variant>
        <vt:i4>11</vt:i4>
      </vt:variant>
      <vt:variant>
        <vt:lpstr>Theme</vt:lpstr>
      </vt:variant>
      <vt:variant>
        <vt:i4>2</vt:i4>
      </vt:variant>
      <vt:variant>
        <vt:lpstr>Slide Titles</vt:lpstr>
      </vt:variant>
      <vt:variant>
        <vt:i4>15</vt:i4>
      </vt:variant>
    </vt:vector>
  </HeadingPairs>
  <TitlesOfParts>
    <vt:vector size="28" baseType="lpstr">
      <vt:lpstr>Arial</vt:lpstr>
      <vt:lpstr>Noto Sans</vt:lpstr>
      <vt:lpstr>Bahnschrift SemiBold</vt:lpstr>
      <vt:lpstr>Bahnschrift SemiLight</vt:lpstr>
      <vt:lpstr>Bahnschrift Light SemiCondensed</vt:lpstr>
      <vt:lpstr>Arimo</vt:lpstr>
      <vt:lpstr>Calibri</vt:lpstr>
      <vt:lpstr>Cerebri Bold</vt:lpstr>
      <vt:lpstr>Arimo Bold Italics</vt:lpstr>
      <vt:lpstr>Calibri Light</vt:lpstr>
      <vt:lpstr>Cerebri</vt:lpstr>
      <vt:lpstr>Office Theme</vt:lpstr>
      <vt:lpstr>1_Office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DSA</dc:title>
  <cp:lastModifiedBy>Hường Thu</cp:lastModifiedBy>
  <cp:revision>4</cp:revision>
  <dcterms:created xsi:type="dcterms:W3CDTF">2006-08-16T00:00:00Z</dcterms:created>
  <dcterms:modified xsi:type="dcterms:W3CDTF">2022-05-23T10:35:38Z</dcterms:modified>
  <dc:identifier>DAFBcehCDXE</dc:identifier>
</cp:coreProperties>
</file>