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268" r:id="rId6"/>
    <p:sldId id="289" r:id="rId7"/>
    <p:sldId id="266" r:id="rId8"/>
    <p:sldId id="288" r:id="rId9"/>
    <p:sldId id="264" r:id="rId10"/>
    <p:sldId id="282" r:id="rId11"/>
    <p:sldId id="270" r:id="rId12"/>
    <p:sldId id="276" r:id="rId13"/>
    <p:sldId id="272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4A5FE-619E-439F-8BC9-9D7129889A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415B4-C530-46E8-8439-FB67DB2B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9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415B4-C530-46E8-8439-FB67DB2BA0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16" y="2499742"/>
            <a:ext cx="7884368" cy="1152129"/>
          </a:xfrm>
        </p:spPr>
        <p:txBody>
          <a:bodyPr/>
          <a:lstStyle/>
          <a:p>
            <a:pPr algn="ctr"/>
            <a:r>
              <a:rPr lang="en-US" altLang="ko-KR" sz="6600" dirty="0">
                <a:ea typeface="맑은 고딕" pitchFamily="50" charset="-127"/>
              </a:rPr>
              <a:t>GROCERY STORE</a:t>
            </a:r>
            <a:endParaRPr lang="en-US" altLang="ko-KR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52120" y="4371950"/>
            <a:ext cx="3240508" cy="504056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b="1" dirty="0"/>
              <a:t>GVHD: </a:t>
            </a:r>
            <a:r>
              <a:rPr lang="en-US" altLang="ko-KR" b="1" dirty="0" err="1"/>
              <a:t>ThS</a:t>
            </a:r>
            <a:r>
              <a:rPr lang="en-US" altLang="ko-KR" b="1" dirty="0"/>
              <a:t>. </a:t>
            </a:r>
            <a:r>
              <a:rPr lang="en-US" altLang="ko-KR" b="1" dirty="0" err="1"/>
              <a:t>Cô</a:t>
            </a:r>
            <a:r>
              <a:rPr lang="en-US" altLang="ko-KR" b="1" dirty="0"/>
              <a:t> </a:t>
            </a:r>
            <a:r>
              <a:rPr lang="en-US" altLang="ko-KR" b="1" dirty="0" err="1"/>
              <a:t>Trương</a:t>
            </a:r>
            <a:r>
              <a:rPr lang="en-US" altLang="ko-KR" b="1" dirty="0"/>
              <a:t> </a:t>
            </a:r>
            <a:r>
              <a:rPr lang="en-US" altLang="ko-KR" b="1" dirty="0" err="1"/>
              <a:t>Thi</a:t>
            </a:r>
            <a:r>
              <a:rPr lang="en-US" altLang="ko-KR" b="1" dirty="0"/>
              <a:t>̣ </a:t>
            </a:r>
            <a:r>
              <a:rPr lang="en-US" altLang="ko-KR" b="1" dirty="0" err="1"/>
              <a:t>Ngọc</a:t>
            </a:r>
            <a:r>
              <a:rPr lang="en-US" altLang="ko-KR" b="1" dirty="0"/>
              <a:t> </a:t>
            </a:r>
            <a:r>
              <a:rPr lang="en-US" altLang="ko-KR" b="1" dirty="0" err="1"/>
              <a:t>Phượng</a:t>
            </a:r>
            <a:endParaRPr lang="en-US" altLang="ko-KR" b="1" dirty="0"/>
          </a:p>
          <a:p>
            <a:pPr algn="l">
              <a:spcBef>
                <a:spcPts val="0"/>
              </a:spcBef>
              <a:defRPr/>
            </a:pPr>
            <a:r>
              <a:rPr lang="en-US" altLang="ko-KR" b="1" dirty="0" err="1"/>
              <a:t>Sinh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Tạ </a:t>
            </a:r>
            <a:r>
              <a:rPr lang="en-US" altLang="ko-KR" b="1" dirty="0" err="1"/>
              <a:t>Thi</a:t>
            </a:r>
            <a:r>
              <a:rPr lang="en-US" altLang="ko-KR" b="1" dirty="0"/>
              <a:t>̣ Mai Hương - 18110298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A1BF8-9B12-43B2-BFE0-2BDBB2E82015}"/>
              </a:ext>
            </a:extLst>
          </p:cNvPr>
          <p:cNvSpPr/>
          <p:nvPr/>
        </p:nvSpPr>
        <p:spPr>
          <a:xfrm>
            <a:off x="1403648" y="122178"/>
            <a:ext cx="5686425" cy="96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solidFill>
                  <a:schemeClr val="bg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BỘ GIÁO DỤC VÀ ĐÀO TẠO</a:t>
            </a:r>
            <a:endParaRPr lang="en-US" sz="1400" b="1" dirty="0">
              <a:solidFill>
                <a:schemeClr val="bg1"/>
              </a:solidFill>
              <a:effectLst/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300" b="1" dirty="0">
                <a:solidFill>
                  <a:schemeClr val="bg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TRƯỜNG ĐẠI HỌC SƯ PHẠM KỸ THUẬT THÀNH PHỐ HỒ CHÍ MINH</a:t>
            </a:r>
            <a:endParaRPr lang="en-US" sz="1400" b="1" dirty="0">
              <a:solidFill>
                <a:schemeClr val="bg1"/>
              </a:solidFill>
              <a:effectLst/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300" b="1" dirty="0">
                <a:solidFill>
                  <a:schemeClr val="bg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KHOA CÔNG NGHỆ THÔNG TIN</a:t>
            </a:r>
            <a:endParaRPr lang="en-US" sz="1400" b="1" dirty="0">
              <a:solidFill>
                <a:schemeClr val="bg1"/>
              </a:solidFill>
              <a:effectLst/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8" name="image11.png">
            <a:extLst>
              <a:ext uri="{FF2B5EF4-FFF2-40B4-BE49-F238E27FC236}">
                <a16:creationId xmlns:a16="http://schemas.microsoft.com/office/drawing/2014/main" id="{74D5F33E-34C0-47B8-B6DC-4AF107141330}"/>
              </a:ext>
            </a:extLst>
          </p:cNvPr>
          <p:cNvPicPr/>
          <p:nvPr/>
        </p:nvPicPr>
        <p:blipFill>
          <a:blip r:embed="rId2"/>
          <a:srcRect l="32436" r="26795"/>
          <a:stretch>
            <a:fillRect/>
          </a:stretch>
        </p:blipFill>
        <p:spPr>
          <a:xfrm>
            <a:off x="3713078" y="1218765"/>
            <a:ext cx="1067564" cy="11521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KIẾN TRÚC HỆ THỐNG</a:t>
            </a:r>
            <a:endParaRPr lang="ko-KR" altLang="en-US" dirty="0"/>
          </a:p>
        </p:txBody>
      </p:sp>
      <p:pic>
        <p:nvPicPr>
          <p:cNvPr id="26" name="image37.png">
            <a:extLst>
              <a:ext uri="{FF2B5EF4-FFF2-40B4-BE49-F238E27FC236}">
                <a16:creationId xmlns:a16="http://schemas.microsoft.com/office/drawing/2014/main" id="{99D21C23-DE55-44CE-A88A-C9DCFFE9257A}"/>
              </a:ext>
            </a:extLst>
          </p:cNvPr>
          <p:cNvPicPr/>
          <p:nvPr/>
        </p:nvPicPr>
        <p:blipFill rotWithShape="1">
          <a:blip r:embed="rId2"/>
          <a:srcRect l="16077" r="14866"/>
          <a:stretch/>
        </p:blipFill>
        <p:spPr>
          <a:xfrm>
            <a:off x="2555776" y="730022"/>
            <a:ext cx="4104456" cy="42537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069428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nhập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6225" y="2352136"/>
            <a:ext cx="13033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Trang chủ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3871" y="3084041"/>
            <a:ext cx="12465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Thông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tin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người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dùng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5140" y="1991845"/>
            <a:ext cx="9903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Thông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tin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sản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phẩm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084041"/>
            <a:ext cx="11772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Đặt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hàng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978" y="1963319"/>
            <a:ext cx="147154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ky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́/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Quên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mật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khẩu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Chân</a:t>
            </a:r>
            <a:r>
              <a:rPr lang="en-US" altLang="ko-KR" dirty="0"/>
              <a:t> </a:t>
            </a:r>
            <a:r>
              <a:rPr lang="en-US" altLang="ko-KR" dirty="0" err="1"/>
              <a:t>thành</a:t>
            </a:r>
            <a:r>
              <a:rPr lang="en-US" altLang="ko-KR" dirty="0"/>
              <a:t> </a:t>
            </a:r>
            <a:r>
              <a:rPr lang="en-US" altLang="ko-KR" dirty="0" err="1"/>
              <a:t>cảm</a:t>
            </a:r>
            <a:r>
              <a:rPr lang="en-US" altLang="ko-KR" dirty="0"/>
              <a:t> </a:t>
            </a:r>
            <a:r>
              <a:rPr lang="en-US" altLang="ko-KR" dirty="0" err="1"/>
              <a:t>ơn</a:t>
            </a:r>
            <a:r>
              <a:rPr lang="en-US" altLang="ko-KR" dirty="0"/>
              <a:t> </a:t>
            </a:r>
            <a:r>
              <a:rPr lang="en-US" altLang="ko-KR" dirty="0" err="1"/>
              <a:t>cô</a:t>
            </a:r>
            <a:r>
              <a:rPr lang="en-US" altLang="ko-KR" dirty="0"/>
              <a:t> </a:t>
            </a:r>
            <a:r>
              <a:rPr lang="en-US" altLang="ko-KR" dirty="0" err="1"/>
              <a:t>va</a:t>
            </a:r>
            <a:r>
              <a:rPr lang="en-US" altLang="ko-KR" dirty="0"/>
              <a:t>̀ </a:t>
            </a:r>
            <a:r>
              <a:rPr lang="en-US" altLang="ko-KR" dirty="0" err="1"/>
              <a:t>các</a:t>
            </a:r>
            <a:r>
              <a:rPr lang="en-US" altLang="ko-KR" dirty="0"/>
              <a:t> </a:t>
            </a:r>
            <a:r>
              <a:rPr lang="en-US" altLang="ko-KR" dirty="0" err="1"/>
              <a:t>bạn</a:t>
            </a:r>
            <a:r>
              <a:rPr lang="en-US" altLang="ko-KR" dirty="0"/>
              <a:t> </a:t>
            </a:r>
            <a:r>
              <a:rPr lang="en-US" altLang="ko-KR" dirty="0" err="1"/>
              <a:t>đa</a:t>
            </a:r>
            <a:r>
              <a:rPr lang="en-US" altLang="ko-KR" dirty="0"/>
              <a:t>̃ </a:t>
            </a:r>
            <a:r>
              <a:rPr lang="en-US" altLang="ko-KR" dirty="0" err="1"/>
              <a:t>lắng</a:t>
            </a:r>
            <a:r>
              <a:rPr lang="en-US" altLang="ko-KR" dirty="0"/>
              <a:t> </a:t>
            </a:r>
            <a:r>
              <a:rPr lang="en-US" altLang="ko-KR" dirty="0" err="1"/>
              <a:t>nghe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NỘI DUNG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1787" y="1463711"/>
            <a:ext cx="371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Tổng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phần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mềm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6948" y="2413316"/>
            <a:ext cx="37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 VÀ SCENARIOS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29935" y="3305517"/>
            <a:ext cx="414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VÀ KIẾN TRÚC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69407" y="4180648"/>
            <a:ext cx="37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  <p:bldP spid="51" grpId="0"/>
      <p:bldP spid="54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4013" y="1707654"/>
            <a:ext cx="5342283" cy="1656184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705762"/>
            <a:ext cx="9144000" cy="576064"/>
          </a:xfrm>
        </p:spPr>
        <p:txBody>
          <a:bodyPr/>
          <a:lstStyle/>
          <a:p>
            <a:r>
              <a:rPr lang="en-US" altLang="ko-KR" dirty="0"/>
              <a:t>TỔNG QUAN PHẦN MỀM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87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4" name="Trapezoid 22"/>
          <p:cNvSpPr/>
          <p:nvPr/>
        </p:nvSpPr>
        <p:spPr>
          <a:xfrm>
            <a:off x="58645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Freeform 14"/>
          <p:cNvSpPr/>
          <p:nvPr/>
        </p:nvSpPr>
        <p:spPr>
          <a:xfrm>
            <a:off x="65081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Rounded Rectangle 25"/>
          <p:cNvSpPr/>
          <p:nvPr/>
        </p:nvSpPr>
        <p:spPr>
          <a:xfrm>
            <a:off x="53024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2568297" y="4017286"/>
            <a:ext cx="211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Phạm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vi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23535"/>
            <a:ext cx="211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Mục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tiêu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EE9AAC-9BBD-4EF4-B2A9-811094EA98C3}"/>
              </a:ext>
            </a:extLst>
          </p:cNvPr>
          <p:cNvSpPr txBox="1"/>
          <p:nvPr/>
        </p:nvSpPr>
        <p:spPr>
          <a:xfrm>
            <a:off x="4424716" y="4017286"/>
            <a:ext cx="211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Mô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tả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0BE00-757A-4C3F-AD4F-851AD9501C6D}"/>
              </a:ext>
            </a:extLst>
          </p:cNvPr>
          <p:cNvSpPr txBox="1"/>
          <p:nvPr/>
        </p:nvSpPr>
        <p:spPr>
          <a:xfrm>
            <a:off x="6444209" y="4017286"/>
            <a:ext cx="211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Chức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năng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CHI TIẾT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7" y="382391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Nghiên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cứu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trong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phạm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vi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doanh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một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cửa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hàng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tiện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lợi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tư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8953D9-5FA3-4540-AAC6-02D2C8B65DA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14B3696-40E7-44DE-9F93-192C8D74CEF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5F52958-A48A-42F4-99B1-EC90DB5E117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23A8D-2E65-4ACD-AA45-89EFAC397231}"/>
              </a:ext>
            </a:extLst>
          </p:cNvPr>
          <p:cNvSpPr txBox="1"/>
          <p:nvPr/>
        </p:nvSpPr>
        <p:spPr>
          <a:xfrm>
            <a:off x="609464" y="189703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Đáp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ứng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cầu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của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người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dùng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Tạo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môi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trường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mua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bán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tiện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lợi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Mơ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̉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rộng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thi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trường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D8DAD-CB41-4835-829E-AFD20AD0B3AC}"/>
              </a:ext>
            </a:extLst>
          </p:cNvPr>
          <p:cNvSpPr txBox="1"/>
          <p:nvPr/>
        </p:nvSpPr>
        <p:spPr>
          <a:xfrm>
            <a:off x="609464" y="140544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MỤC TIÊU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961BD-AE9F-4591-83E7-5A295403C130}"/>
              </a:ext>
            </a:extLst>
          </p:cNvPr>
          <p:cNvSpPr txBox="1"/>
          <p:nvPr/>
        </p:nvSpPr>
        <p:spPr>
          <a:xfrm>
            <a:off x="4932040" y="140544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MÔ TẢ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4EC4B-334F-46BC-8A0D-C29B09CF358C}"/>
              </a:ext>
            </a:extLst>
          </p:cNvPr>
          <p:cNvSpPr txBox="1"/>
          <p:nvPr/>
        </p:nvSpPr>
        <p:spPr>
          <a:xfrm>
            <a:off x="4932040" y="317975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CHỨC NĂNG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58009-6464-420A-AB96-5BB0D66640F4}"/>
              </a:ext>
            </a:extLst>
          </p:cNvPr>
          <p:cNvSpPr txBox="1"/>
          <p:nvPr/>
        </p:nvSpPr>
        <p:spPr>
          <a:xfrm>
            <a:off x="638470" y="3177960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PHẠM VI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1B39E-B6B6-4251-A2D6-D1D97A1CA647}"/>
              </a:ext>
            </a:extLst>
          </p:cNvPr>
          <p:cNvSpPr txBox="1"/>
          <p:nvPr/>
        </p:nvSpPr>
        <p:spPr>
          <a:xfrm>
            <a:off x="5040052" y="179428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Người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dùng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Sản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phẩm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Nhóm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sản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phẩm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Đơn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hàng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Quan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hê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̣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đặt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hàng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9CEC72-F7F9-4E26-839C-001634B83E2B}"/>
              </a:ext>
            </a:extLst>
          </p:cNvPr>
          <p:cNvSpPr txBox="1"/>
          <p:nvPr/>
        </p:nvSpPr>
        <p:spPr>
          <a:xfrm>
            <a:off x="5040052" y="357807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va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̀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cập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nhật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tin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sản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phẩm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tin cá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nhân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Đổi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mật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khẩu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ky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́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tài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khoản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đơn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hàng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855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USECASE</a:t>
            </a:r>
            <a:endParaRPr lang="ko-KR" altLang="en-US" dirty="0"/>
          </a:p>
        </p:txBody>
      </p:sp>
      <p:sp>
        <p:nvSpPr>
          <p:cNvPr id="7" name="Half Frame 6"/>
          <p:cNvSpPr/>
          <p:nvPr/>
        </p:nvSpPr>
        <p:spPr>
          <a:xfrm>
            <a:off x="3801334" y="1015765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420296" y="1743087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DEE8-D4FC-4AE4-881F-16FDF224D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các</a:t>
            </a:r>
            <a:r>
              <a:rPr lang="en-US" dirty="0"/>
              <a:t> scenarios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5C79F-C2E5-4DE3-87F1-462382509D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1920" y="1059582"/>
            <a:ext cx="144016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59228" y="209781"/>
            <a:ext cx="5975648" cy="576064"/>
          </a:xfrm>
        </p:spPr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USECASE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66107E-E7BF-4ECB-B157-530CAA5D91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98D1F3C-A5AE-4074-B9FA-89DF717832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94D12FA-3068-408C-B715-BF99828E92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E12BB2-563A-44A4-8418-013AAED1D6E4}"/>
              </a:ext>
            </a:extLst>
          </p:cNvPr>
          <p:cNvPicPr/>
          <p:nvPr/>
        </p:nvPicPr>
        <p:blipFill rotWithShape="1">
          <a:blip r:embed="rId2"/>
          <a:srcRect l="4881" r="8390"/>
          <a:stretch/>
        </p:blipFill>
        <p:spPr>
          <a:xfrm>
            <a:off x="395537" y="957334"/>
            <a:ext cx="4340224" cy="39186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172ECE-5E94-418D-8CC9-DFEF0C83DFD3}"/>
              </a:ext>
            </a:extLst>
          </p:cNvPr>
          <p:cNvSpPr txBox="1"/>
          <p:nvPr/>
        </p:nvSpPr>
        <p:spPr>
          <a:xfrm>
            <a:off x="6119664" y="463584"/>
            <a:ext cx="218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nhập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26934-0951-4ABD-AD21-7F4FE96FACA8}"/>
              </a:ext>
            </a:extLst>
          </p:cNvPr>
          <p:cNvSpPr txBox="1"/>
          <p:nvPr/>
        </p:nvSpPr>
        <p:spPr>
          <a:xfrm>
            <a:off x="6140759" y="1018721"/>
            <a:ext cx="218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Đặt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lại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mật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khẩu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8C365-6B1D-4B99-A32F-04D2C13805BC}"/>
              </a:ext>
            </a:extLst>
          </p:cNvPr>
          <p:cNvSpPr txBox="1"/>
          <p:nvPr/>
        </p:nvSpPr>
        <p:spPr>
          <a:xfrm>
            <a:off x="6140759" y="1683780"/>
            <a:ext cx="230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xuất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254C0-27E5-44E4-B47A-20DF1985C350}"/>
              </a:ext>
            </a:extLst>
          </p:cNvPr>
          <p:cNvSpPr txBox="1"/>
          <p:nvPr/>
        </p:nvSpPr>
        <p:spPr>
          <a:xfrm>
            <a:off x="6140759" y="229889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Chỉnh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sửa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mật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khẩu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4724D8-20E6-4216-92FB-167742535B82}"/>
              </a:ext>
            </a:extLst>
          </p:cNvPr>
          <p:cNvSpPr/>
          <p:nvPr/>
        </p:nvSpPr>
        <p:spPr>
          <a:xfrm>
            <a:off x="5539335" y="1629714"/>
            <a:ext cx="385400" cy="373017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AC9E41-DC10-458D-92E1-FE375FF9663E}"/>
              </a:ext>
            </a:extLst>
          </p:cNvPr>
          <p:cNvSpPr/>
          <p:nvPr/>
        </p:nvSpPr>
        <p:spPr>
          <a:xfrm>
            <a:off x="5539335" y="418999"/>
            <a:ext cx="385400" cy="373017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1FD6EF-8445-4E5F-8D11-F9DD1A0CBC3A}"/>
              </a:ext>
            </a:extLst>
          </p:cNvPr>
          <p:cNvSpPr/>
          <p:nvPr/>
        </p:nvSpPr>
        <p:spPr>
          <a:xfrm>
            <a:off x="5538242" y="997830"/>
            <a:ext cx="385400" cy="373017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C4910A-E2CD-44C6-8E96-F6A2C13FA3FB}"/>
              </a:ext>
            </a:extLst>
          </p:cNvPr>
          <p:cNvSpPr/>
          <p:nvPr/>
        </p:nvSpPr>
        <p:spPr>
          <a:xfrm>
            <a:off x="5539335" y="2902796"/>
            <a:ext cx="385400" cy="373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6E6AC-DDA2-45E8-83C9-E69A32D99844}"/>
              </a:ext>
            </a:extLst>
          </p:cNvPr>
          <p:cNvSpPr txBox="1"/>
          <p:nvPr/>
        </p:nvSpPr>
        <p:spPr>
          <a:xfrm>
            <a:off x="6144410" y="2933895"/>
            <a:ext cx="251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Tìm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kiếm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sản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phẩm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DD394F-47E8-4851-9ADA-E585158BA01B}"/>
              </a:ext>
            </a:extLst>
          </p:cNvPr>
          <p:cNvSpPr/>
          <p:nvPr/>
        </p:nvSpPr>
        <p:spPr>
          <a:xfrm>
            <a:off x="5545845" y="2257199"/>
            <a:ext cx="385400" cy="373017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2E17AB-DAA9-4E21-BD3D-5B9167E4BB07}"/>
              </a:ext>
            </a:extLst>
          </p:cNvPr>
          <p:cNvSpPr txBox="1"/>
          <p:nvPr/>
        </p:nvSpPr>
        <p:spPr>
          <a:xfrm>
            <a:off x="5507694" y="416513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E318F3-4EE1-45BE-B268-C120FD5B7F95}"/>
              </a:ext>
            </a:extLst>
          </p:cNvPr>
          <p:cNvSpPr txBox="1"/>
          <p:nvPr/>
        </p:nvSpPr>
        <p:spPr>
          <a:xfrm>
            <a:off x="5514204" y="995911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777498-4E6B-469D-89F4-E6678E4555A8}"/>
              </a:ext>
            </a:extLst>
          </p:cNvPr>
          <p:cNvSpPr txBox="1"/>
          <p:nvPr/>
        </p:nvSpPr>
        <p:spPr>
          <a:xfrm>
            <a:off x="5514204" y="1624110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23660B-68FE-4BC0-A9D1-06DBFD31F587}"/>
              </a:ext>
            </a:extLst>
          </p:cNvPr>
          <p:cNvSpPr txBox="1"/>
          <p:nvPr/>
        </p:nvSpPr>
        <p:spPr>
          <a:xfrm>
            <a:off x="5514204" y="2257199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DDFB23-C4C6-4089-9685-272453C164E7}"/>
              </a:ext>
            </a:extLst>
          </p:cNvPr>
          <p:cNvSpPr txBox="1"/>
          <p:nvPr/>
        </p:nvSpPr>
        <p:spPr>
          <a:xfrm>
            <a:off x="5507694" y="2895408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F4D3858-040E-4979-B8ED-3311712CA3AE}"/>
              </a:ext>
            </a:extLst>
          </p:cNvPr>
          <p:cNvSpPr/>
          <p:nvPr/>
        </p:nvSpPr>
        <p:spPr>
          <a:xfrm>
            <a:off x="5539319" y="3515344"/>
            <a:ext cx="385400" cy="373017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09835-4CEC-4F76-9979-FF4A7F6516F4}"/>
              </a:ext>
            </a:extLst>
          </p:cNvPr>
          <p:cNvSpPr txBox="1"/>
          <p:nvPr/>
        </p:nvSpPr>
        <p:spPr>
          <a:xfrm>
            <a:off x="5514204" y="3515344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7772C5-9DA3-4417-AD7A-7B823362D25F}"/>
              </a:ext>
            </a:extLst>
          </p:cNvPr>
          <p:cNvSpPr txBox="1"/>
          <p:nvPr/>
        </p:nvSpPr>
        <p:spPr>
          <a:xfrm>
            <a:off x="6140759" y="356151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Đặt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hàng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5FB292-DFCE-4C26-AF85-2A0E797D9E8C}"/>
              </a:ext>
            </a:extLst>
          </p:cNvPr>
          <p:cNvSpPr/>
          <p:nvPr/>
        </p:nvSpPr>
        <p:spPr>
          <a:xfrm>
            <a:off x="5545845" y="4096600"/>
            <a:ext cx="385400" cy="373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BA8347-F3FD-4DE0-8DA7-A9FE3C7F64C0}"/>
              </a:ext>
            </a:extLst>
          </p:cNvPr>
          <p:cNvSpPr txBox="1"/>
          <p:nvPr/>
        </p:nvSpPr>
        <p:spPr>
          <a:xfrm>
            <a:off x="5514204" y="4089212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C36E21-8C51-469F-B0A3-BF535AB6B90E}"/>
              </a:ext>
            </a:extLst>
          </p:cNvPr>
          <p:cNvSpPr txBox="1"/>
          <p:nvPr/>
        </p:nvSpPr>
        <p:spPr>
          <a:xfrm>
            <a:off x="6147926" y="4144608"/>
            <a:ext cx="15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ky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́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5803BA-6308-4BCB-8921-73F0BF4DC956}"/>
              </a:ext>
            </a:extLst>
          </p:cNvPr>
          <p:cNvSpPr/>
          <p:nvPr/>
        </p:nvSpPr>
        <p:spPr>
          <a:xfrm>
            <a:off x="5532825" y="4664999"/>
            <a:ext cx="385400" cy="373017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D6380-20DC-464F-86E5-FD836B754EF4}"/>
              </a:ext>
            </a:extLst>
          </p:cNvPr>
          <p:cNvSpPr txBox="1"/>
          <p:nvPr/>
        </p:nvSpPr>
        <p:spPr>
          <a:xfrm>
            <a:off x="5507694" y="4659395"/>
            <a:ext cx="4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96FAB-23E1-4768-BD6F-6B07601BD03F}"/>
              </a:ext>
            </a:extLst>
          </p:cNvPr>
          <p:cNvSpPr txBox="1"/>
          <p:nvPr/>
        </p:nvSpPr>
        <p:spPr>
          <a:xfrm>
            <a:off x="6147926" y="4705561"/>
            <a:ext cx="202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Xem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hàng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5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6" grpId="0"/>
      <p:bldP spid="27" grpId="0" animBg="1"/>
      <p:bldP spid="28" grpId="0" animBg="1"/>
      <p:bldP spid="29" grpId="0" animBg="1"/>
      <p:bldP spid="30" grpId="0" animBg="1"/>
      <p:bldP spid="33" grpId="0"/>
      <p:bldP spid="34" grpId="0" animBg="1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  <p:bldP spid="43" grpId="0" animBg="1"/>
      <p:bldP spid="44" grpId="0"/>
      <p:bldP spid="45" grpId="0"/>
      <p:bldP spid="47" grpId="0" animBg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2067694"/>
            <a:ext cx="3168352" cy="1008112"/>
          </a:xfrm>
        </p:spPr>
        <p:txBody>
          <a:bodyPr/>
          <a:lstStyle/>
          <a:p>
            <a:r>
              <a:rPr lang="en-US" altLang="ko-KR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MÔ HÌNH ERD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A994C-6082-40D5-BB64-F7EDAFA15A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572" y="730022"/>
            <a:ext cx="7704856" cy="42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76593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3199060-04AF-46AE-AE58-DEF60E8AFC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242</Words>
  <Application>Microsoft Office PowerPoint</Application>
  <PresentationFormat>On-screen Show (16:9)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Ta Huong</cp:lastModifiedBy>
  <cp:revision>91</cp:revision>
  <dcterms:created xsi:type="dcterms:W3CDTF">2016-12-05T23:26:54Z</dcterms:created>
  <dcterms:modified xsi:type="dcterms:W3CDTF">2021-06-18T05:16:22Z</dcterms:modified>
</cp:coreProperties>
</file>