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298" r:id="rId6"/>
    <p:sldId id="261" r:id="rId7"/>
    <p:sldId id="300" r:id="rId8"/>
    <p:sldId id="301" r:id="rId9"/>
    <p:sldId id="303" r:id="rId10"/>
    <p:sldId id="302" r:id="rId11"/>
    <p:sldId id="264" r:id="rId12"/>
    <p:sldId id="265" r:id="rId13"/>
    <p:sldId id="263" r:id="rId14"/>
    <p:sldId id="304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Nunito Light" pitchFamily="2" charset="0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5F9AA-BC5A-43F0-9AF4-2A6897DFF72C}">
  <a:tblStyle styleId="{2675F9AA-BC5A-43F0-9AF4-2A6897DFF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A4CB10-91E8-4065-87A8-DA8800FCED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64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F5EAD168-80D2-5F31-E2AB-2400FF795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2c295343_0_0:notes">
            <a:extLst>
              <a:ext uri="{FF2B5EF4-FFF2-40B4-BE49-F238E27FC236}">
                <a16:creationId xmlns:a16="http://schemas.microsoft.com/office/drawing/2014/main" id="{37052D85-DE56-3815-38B4-B082AAC4A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2c295343_0_0:notes">
            <a:extLst>
              <a:ext uri="{FF2B5EF4-FFF2-40B4-BE49-F238E27FC236}">
                <a16:creationId xmlns:a16="http://schemas.microsoft.com/office/drawing/2014/main" id="{FC763F26-2567-25C6-97D7-4E827078D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900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2C4CB2BF-F86F-6EE3-6045-F2F85D30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>
            <a:extLst>
              <a:ext uri="{FF2B5EF4-FFF2-40B4-BE49-F238E27FC236}">
                <a16:creationId xmlns:a16="http://schemas.microsoft.com/office/drawing/2014/main" id="{6571E5A2-6176-D969-3968-C6F6F7BB51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32928958-58D7-5293-B8B2-4795601F54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8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392B68EA-39F6-FE4B-147F-61235EF8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>
            <a:extLst>
              <a:ext uri="{FF2B5EF4-FFF2-40B4-BE49-F238E27FC236}">
                <a16:creationId xmlns:a16="http://schemas.microsoft.com/office/drawing/2014/main" id="{E6B87952-E4B7-7278-5E1F-51562489E7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4DAF0A7F-98C4-724C-96AC-E24D1BA65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08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2c2953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2c2953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28A2ECEA-12B0-D415-F6B2-82AFB0F16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2c295343_0_0:notes">
            <a:extLst>
              <a:ext uri="{FF2B5EF4-FFF2-40B4-BE49-F238E27FC236}">
                <a16:creationId xmlns:a16="http://schemas.microsoft.com/office/drawing/2014/main" id="{D7378393-3286-31E8-A885-C93D8F5F8D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2c295343_0_0:notes">
            <a:extLst>
              <a:ext uri="{FF2B5EF4-FFF2-40B4-BE49-F238E27FC236}">
                <a16:creationId xmlns:a16="http://schemas.microsoft.com/office/drawing/2014/main" id="{4F15BC6C-3856-84AF-B041-28C06C106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03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597E1A12-1333-B707-8C20-13757A3A3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2c295343_0_0:notes">
            <a:extLst>
              <a:ext uri="{FF2B5EF4-FFF2-40B4-BE49-F238E27FC236}">
                <a16:creationId xmlns:a16="http://schemas.microsoft.com/office/drawing/2014/main" id="{65D27EC0-9AE7-D729-3218-6F3A139F12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2c295343_0_0:notes">
            <a:extLst>
              <a:ext uri="{FF2B5EF4-FFF2-40B4-BE49-F238E27FC236}">
                <a16:creationId xmlns:a16="http://schemas.microsoft.com/office/drawing/2014/main" id="{AB32932E-050C-23A4-8EE8-6F800BB87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61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D58E806D-E916-689B-FDAD-4815C234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>
            <a:extLst>
              <a:ext uri="{FF2B5EF4-FFF2-40B4-BE49-F238E27FC236}">
                <a16:creationId xmlns:a16="http://schemas.microsoft.com/office/drawing/2014/main" id="{5FAB0BCD-9233-99D2-8CAD-2B54B6C15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4383D067-4298-7571-0D36-B9041911F1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8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6" name="Google Shape;16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8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69" name="Google Shape;16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2145600" y="2101875"/>
            <a:ext cx="4852800" cy="17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2"/>
          </p:nvPr>
        </p:nvSpPr>
        <p:spPr>
          <a:xfrm>
            <a:off x="2145600" y="2101150"/>
            <a:ext cx="4852800" cy="17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1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2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3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4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5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6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9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84" name="Google Shape;18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1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2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5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6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7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8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98" name="Google Shape;19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20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201" name="Google Shape;20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2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3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4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5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6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7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8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9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3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4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5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0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306" name="Google Shape;30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30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308" name="Google Shape;308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1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314" name="Google Shape;31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1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65" r:id="rId11"/>
    <p:sldLayoutId id="2147483666" r:id="rId12"/>
    <p:sldLayoutId id="2147483667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xperience.arcgis.com/experience/51809b06e7b140208a4ed6fbad964990/page/Statewide#data_s=id%3AdataSource_2-196492b5e7c-layer-2%3A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Project Presentation</a:t>
            </a:r>
            <a:endParaRPr dirty="0"/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Melanie Duong – DATA 400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C93D6EDF-687A-C767-9D7C-B7685488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>
            <a:extLst>
              <a:ext uri="{FF2B5EF4-FFF2-40B4-BE49-F238E27FC236}">
                <a16:creationId xmlns:a16="http://schemas.microsoft.com/office/drawing/2014/main" id="{1B7F0E51-F1E4-175E-AB45-E5FA7C91D1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02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Municipalities with Most Crashes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FA07A-3976-98DB-509D-420269C2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31" y="1159412"/>
            <a:ext cx="6232337" cy="360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5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CRASHES TREND OVER TIME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6DEAD0-41C3-7AFB-FBA6-86DDB227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9" y="1390199"/>
            <a:ext cx="4028913" cy="27920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285DB9-7DEE-FFEF-3BBF-263821A64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68" y="1390200"/>
            <a:ext cx="4192796" cy="27920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>
            <a:spLocks noGrp="1"/>
          </p:cNvSpPr>
          <p:nvPr>
            <p:ph type="title"/>
          </p:nvPr>
        </p:nvSpPr>
        <p:spPr>
          <a:xfrm>
            <a:off x="720000" y="5170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Vehicles Involvement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0D644C-D79B-D1C9-1FD8-999D285F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47" y="1206838"/>
            <a:ext cx="4905426" cy="34540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IMPLICATIONS</a:t>
            </a:r>
            <a:endParaRPr dirty="0"/>
          </a:p>
        </p:txBody>
      </p:sp>
      <p:sp>
        <p:nvSpPr>
          <p:cNvPr id="404" name="Google Shape;404;p42"/>
          <p:cNvSpPr txBox="1">
            <a:spLocks noGrp="1"/>
          </p:cNvSpPr>
          <p:nvPr>
            <p:ph type="subTitle" idx="4"/>
          </p:nvPr>
        </p:nvSpPr>
        <p:spPr>
          <a:xfrm>
            <a:off x="709757" y="2073291"/>
            <a:ext cx="255060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5"/>
          </p:nvPr>
        </p:nvSpPr>
        <p:spPr>
          <a:xfrm>
            <a:off x="3459159" y="2073291"/>
            <a:ext cx="2225700" cy="563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&amp; Societal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p42"/>
          <p:cNvSpPr txBox="1">
            <a:spLocks noGrp="1"/>
          </p:cNvSpPr>
          <p:nvPr>
            <p:ph type="subTitle" idx="1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Prioritize high-injury corridors and peak times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Fund engineering fixes first: speed management, protected turns, lighting, road diets</a:t>
            </a:r>
            <a:endParaRPr dirty="0"/>
          </a:p>
        </p:txBody>
      </p:sp>
      <p:sp>
        <p:nvSpPr>
          <p:cNvPr id="407" name="Google Shape;407;p42"/>
          <p:cNvSpPr txBox="1">
            <a:spLocks noGrp="1"/>
          </p:cNvSpPr>
          <p:nvPr>
            <p:ph type="subTitle" idx="2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Design for safety first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Payment plans for low-income residents, language access, and reinvest any revenue into safety projects in the same neighborhoods</a:t>
            </a:r>
            <a:endParaRPr dirty="0"/>
          </a:p>
        </p:txBody>
      </p:sp>
      <p:sp>
        <p:nvSpPr>
          <p:cNvPr id="408" name="Google Shape;408;p42"/>
          <p:cNvSpPr txBox="1">
            <a:spLocks noGrp="1"/>
          </p:cNvSpPr>
          <p:nvPr>
            <p:ph type="subTitle" idx="3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Follow state/local laws on cameras and speed setting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Ensure accessibility and civil-rights compliance</a:t>
            </a:r>
            <a:endParaRPr dirty="0"/>
          </a:p>
        </p:txBody>
      </p:sp>
      <p:sp>
        <p:nvSpPr>
          <p:cNvPr id="409" name="Google Shape;409;p42"/>
          <p:cNvSpPr txBox="1">
            <a:spLocks noGrp="1"/>
          </p:cNvSpPr>
          <p:nvPr>
            <p:ph type="subTitle" idx="6"/>
          </p:nvPr>
        </p:nvSpPr>
        <p:spPr>
          <a:xfrm>
            <a:off x="6205085" y="2073291"/>
            <a:ext cx="257165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Legal &amp; Governance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" name="Google Shape;410;p42"/>
          <p:cNvSpPr/>
          <p:nvPr/>
        </p:nvSpPr>
        <p:spPr>
          <a:xfrm>
            <a:off x="796200" y="1243218"/>
            <a:ext cx="708300" cy="70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3535350" y="1243218"/>
            <a:ext cx="708300" cy="70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42"/>
          <p:cNvSpPr/>
          <p:nvPr/>
        </p:nvSpPr>
        <p:spPr>
          <a:xfrm>
            <a:off x="6281275" y="1243218"/>
            <a:ext cx="708300" cy="70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3" name="Google Shape;413;p42"/>
          <p:cNvGrpSpPr/>
          <p:nvPr/>
        </p:nvGrpSpPr>
        <p:grpSpPr>
          <a:xfrm>
            <a:off x="999715" y="1419942"/>
            <a:ext cx="301413" cy="342826"/>
            <a:chOff x="3170695" y="2687294"/>
            <a:chExt cx="331151" cy="376649"/>
          </a:xfrm>
        </p:grpSpPr>
        <p:sp>
          <p:nvSpPr>
            <p:cNvPr id="414" name="Google Shape;414;p42"/>
            <p:cNvSpPr/>
            <p:nvPr/>
          </p:nvSpPr>
          <p:spPr>
            <a:xfrm>
              <a:off x="3170695" y="2853462"/>
              <a:ext cx="331151" cy="55248"/>
            </a:xfrm>
            <a:custGeom>
              <a:avLst/>
              <a:gdLst/>
              <a:ahLst/>
              <a:cxnLst/>
              <a:rect l="l" t="t" r="r" b="b"/>
              <a:pathLst>
                <a:path w="11718" h="1955" extrusionOk="0">
                  <a:moveTo>
                    <a:pt x="388" y="1"/>
                  </a:moveTo>
                  <a:cubicBezTo>
                    <a:pt x="174" y="1"/>
                    <a:pt x="0" y="175"/>
                    <a:pt x="0" y="392"/>
                  </a:cubicBezTo>
                  <a:lnTo>
                    <a:pt x="0" y="781"/>
                  </a:lnTo>
                  <a:cubicBezTo>
                    <a:pt x="0" y="956"/>
                    <a:pt x="115" y="1109"/>
                    <a:pt x="283" y="1157"/>
                  </a:cubicBezTo>
                  <a:cubicBezTo>
                    <a:pt x="397" y="1191"/>
                    <a:pt x="3101" y="1955"/>
                    <a:pt x="5859" y="1955"/>
                  </a:cubicBezTo>
                  <a:cubicBezTo>
                    <a:pt x="8616" y="1955"/>
                    <a:pt x="11321" y="1191"/>
                    <a:pt x="11435" y="1157"/>
                  </a:cubicBezTo>
                  <a:cubicBezTo>
                    <a:pt x="11602" y="1109"/>
                    <a:pt x="11717" y="956"/>
                    <a:pt x="11717" y="781"/>
                  </a:cubicBezTo>
                  <a:lnTo>
                    <a:pt x="11717" y="392"/>
                  </a:lnTo>
                  <a:cubicBezTo>
                    <a:pt x="11717" y="176"/>
                    <a:pt x="11542" y="1"/>
                    <a:pt x="11327" y="1"/>
                  </a:cubicBezTo>
                  <a:lnTo>
                    <a:pt x="391" y="1"/>
                  </a:lnTo>
                  <a:cubicBezTo>
                    <a:pt x="390" y="1"/>
                    <a:pt x="389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3192738" y="2912469"/>
              <a:ext cx="287009" cy="151474"/>
            </a:xfrm>
            <a:custGeom>
              <a:avLst/>
              <a:gdLst/>
              <a:ahLst/>
              <a:cxnLst/>
              <a:rect l="l" t="t" r="r" b="b"/>
              <a:pathLst>
                <a:path w="10156" h="5360" extrusionOk="0">
                  <a:moveTo>
                    <a:pt x="0" y="1"/>
                  </a:moveTo>
                  <a:lnTo>
                    <a:pt x="0" y="1036"/>
                  </a:lnTo>
                  <a:cubicBezTo>
                    <a:pt x="0" y="1252"/>
                    <a:pt x="175" y="1427"/>
                    <a:pt x="391" y="1427"/>
                  </a:cubicBezTo>
                  <a:lnTo>
                    <a:pt x="945" y="1427"/>
                  </a:lnTo>
                  <a:cubicBezTo>
                    <a:pt x="1035" y="1746"/>
                    <a:pt x="1164" y="2054"/>
                    <a:pt x="1330" y="2347"/>
                  </a:cubicBezTo>
                  <a:lnTo>
                    <a:pt x="936" y="2741"/>
                  </a:lnTo>
                  <a:cubicBezTo>
                    <a:pt x="783" y="2894"/>
                    <a:pt x="783" y="3142"/>
                    <a:pt x="936" y="3293"/>
                  </a:cubicBezTo>
                  <a:lnTo>
                    <a:pt x="2040" y="4398"/>
                  </a:lnTo>
                  <a:cubicBezTo>
                    <a:pt x="2117" y="4474"/>
                    <a:pt x="2216" y="4512"/>
                    <a:pt x="2316" y="4512"/>
                  </a:cubicBezTo>
                  <a:cubicBezTo>
                    <a:pt x="2416" y="4512"/>
                    <a:pt x="2516" y="4474"/>
                    <a:pt x="2593" y="4398"/>
                  </a:cubicBezTo>
                  <a:lnTo>
                    <a:pt x="2986" y="4003"/>
                  </a:lnTo>
                  <a:cubicBezTo>
                    <a:pt x="3279" y="4169"/>
                    <a:pt x="3587" y="4298"/>
                    <a:pt x="3906" y="4388"/>
                  </a:cubicBezTo>
                  <a:lnTo>
                    <a:pt x="3906" y="4969"/>
                  </a:lnTo>
                  <a:cubicBezTo>
                    <a:pt x="3906" y="5184"/>
                    <a:pt x="4081" y="5359"/>
                    <a:pt x="4297" y="5359"/>
                  </a:cubicBezTo>
                  <a:lnTo>
                    <a:pt x="5859" y="5359"/>
                  </a:lnTo>
                  <a:cubicBezTo>
                    <a:pt x="6075" y="5359"/>
                    <a:pt x="6250" y="5184"/>
                    <a:pt x="6250" y="4969"/>
                  </a:cubicBezTo>
                  <a:lnTo>
                    <a:pt x="6250" y="4388"/>
                  </a:lnTo>
                  <a:cubicBezTo>
                    <a:pt x="6569" y="4298"/>
                    <a:pt x="6877" y="4169"/>
                    <a:pt x="7170" y="4003"/>
                  </a:cubicBezTo>
                  <a:lnTo>
                    <a:pt x="7563" y="4398"/>
                  </a:lnTo>
                  <a:cubicBezTo>
                    <a:pt x="7640" y="4474"/>
                    <a:pt x="7740" y="4512"/>
                    <a:pt x="7840" y="4512"/>
                  </a:cubicBezTo>
                  <a:cubicBezTo>
                    <a:pt x="7940" y="4512"/>
                    <a:pt x="8040" y="4474"/>
                    <a:pt x="8116" y="4398"/>
                  </a:cubicBezTo>
                  <a:lnTo>
                    <a:pt x="9221" y="3293"/>
                  </a:lnTo>
                  <a:cubicBezTo>
                    <a:pt x="9373" y="3142"/>
                    <a:pt x="9373" y="2894"/>
                    <a:pt x="9221" y="2741"/>
                  </a:cubicBezTo>
                  <a:lnTo>
                    <a:pt x="8826" y="2347"/>
                  </a:lnTo>
                  <a:cubicBezTo>
                    <a:pt x="8992" y="2054"/>
                    <a:pt x="9121" y="1746"/>
                    <a:pt x="9211" y="1427"/>
                  </a:cubicBezTo>
                  <a:lnTo>
                    <a:pt x="9765" y="1427"/>
                  </a:lnTo>
                  <a:cubicBezTo>
                    <a:pt x="9981" y="1427"/>
                    <a:pt x="10156" y="1252"/>
                    <a:pt x="10156" y="1036"/>
                  </a:cubicBezTo>
                  <a:lnTo>
                    <a:pt x="10156" y="1"/>
                  </a:lnTo>
                  <a:cubicBezTo>
                    <a:pt x="9602" y="131"/>
                    <a:pt x="8766" y="307"/>
                    <a:pt x="7794" y="443"/>
                  </a:cubicBezTo>
                  <a:cubicBezTo>
                    <a:pt x="7696" y="1861"/>
                    <a:pt x="6522" y="2990"/>
                    <a:pt x="5079" y="2990"/>
                  </a:cubicBezTo>
                  <a:cubicBezTo>
                    <a:pt x="3635" y="2990"/>
                    <a:pt x="2461" y="1861"/>
                    <a:pt x="2364" y="443"/>
                  </a:cubicBezTo>
                  <a:cubicBezTo>
                    <a:pt x="1390" y="307"/>
                    <a:pt x="556" y="1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3194914" y="2687294"/>
              <a:ext cx="282939" cy="144126"/>
            </a:xfrm>
            <a:custGeom>
              <a:avLst/>
              <a:gdLst/>
              <a:ahLst/>
              <a:cxnLst/>
              <a:rect l="l" t="t" r="r" b="b"/>
              <a:pathLst>
                <a:path w="10012" h="5100" extrusionOk="0">
                  <a:moveTo>
                    <a:pt x="5006" y="1"/>
                  </a:moveTo>
                  <a:cubicBezTo>
                    <a:pt x="4490" y="1"/>
                    <a:pt x="3974" y="69"/>
                    <a:pt x="3472" y="204"/>
                  </a:cubicBezTo>
                  <a:cubicBezTo>
                    <a:pt x="3245" y="267"/>
                    <a:pt x="3132" y="530"/>
                    <a:pt x="3230" y="745"/>
                  </a:cubicBezTo>
                  <a:lnTo>
                    <a:pt x="4580" y="3765"/>
                  </a:lnTo>
                  <a:cubicBezTo>
                    <a:pt x="4669" y="3962"/>
                    <a:pt x="4582" y="4194"/>
                    <a:pt x="4385" y="4283"/>
                  </a:cubicBezTo>
                  <a:cubicBezTo>
                    <a:pt x="4333" y="4306"/>
                    <a:pt x="4279" y="4317"/>
                    <a:pt x="4225" y="4317"/>
                  </a:cubicBezTo>
                  <a:cubicBezTo>
                    <a:pt x="4076" y="4317"/>
                    <a:pt x="3933" y="4231"/>
                    <a:pt x="3869" y="4087"/>
                  </a:cubicBezTo>
                  <a:lnTo>
                    <a:pt x="2648" y="1356"/>
                  </a:lnTo>
                  <a:cubicBezTo>
                    <a:pt x="1253" y="2090"/>
                    <a:pt x="251" y="3482"/>
                    <a:pt x="0" y="5099"/>
                  </a:cubicBezTo>
                  <a:lnTo>
                    <a:pt x="10012" y="5099"/>
                  </a:lnTo>
                  <a:cubicBezTo>
                    <a:pt x="9761" y="3482"/>
                    <a:pt x="8759" y="2090"/>
                    <a:pt x="7364" y="1356"/>
                  </a:cubicBezTo>
                  <a:lnTo>
                    <a:pt x="6143" y="4087"/>
                  </a:lnTo>
                  <a:cubicBezTo>
                    <a:pt x="6079" y="4232"/>
                    <a:pt x="5937" y="4317"/>
                    <a:pt x="5788" y="4317"/>
                  </a:cubicBezTo>
                  <a:cubicBezTo>
                    <a:pt x="5734" y="4317"/>
                    <a:pt x="5680" y="4306"/>
                    <a:pt x="5627" y="4283"/>
                  </a:cubicBezTo>
                  <a:cubicBezTo>
                    <a:pt x="5430" y="4194"/>
                    <a:pt x="5343" y="3962"/>
                    <a:pt x="5432" y="3765"/>
                  </a:cubicBezTo>
                  <a:lnTo>
                    <a:pt x="6782" y="745"/>
                  </a:lnTo>
                  <a:cubicBezTo>
                    <a:pt x="6880" y="530"/>
                    <a:pt x="6768" y="267"/>
                    <a:pt x="6540" y="204"/>
                  </a:cubicBezTo>
                  <a:cubicBezTo>
                    <a:pt x="6038" y="69"/>
                    <a:pt x="5522" y="1"/>
                    <a:pt x="5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6478727" y="1419865"/>
            <a:ext cx="342981" cy="342981"/>
            <a:chOff x="7241633" y="2090612"/>
            <a:chExt cx="376819" cy="376819"/>
          </a:xfrm>
        </p:grpSpPr>
        <p:sp>
          <p:nvSpPr>
            <p:cNvPr id="418" name="Google Shape;418;p42"/>
            <p:cNvSpPr/>
            <p:nvPr/>
          </p:nvSpPr>
          <p:spPr>
            <a:xfrm>
              <a:off x="7374878" y="2312114"/>
              <a:ext cx="110412" cy="66270"/>
            </a:xfrm>
            <a:custGeom>
              <a:avLst/>
              <a:gdLst/>
              <a:ahLst/>
              <a:cxnLst/>
              <a:rect l="l" t="t" r="r" b="b"/>
              <a:pathLst>
                <a:path w="3907" h="2345" extrusionOk="0">
                  <a:moveTo>
                    <a:pt x="44" y="0"/>
                  </a:moveTo>
                  <a:cubicBezTo>
                    <a:pt x="18" y="129"/>
                    <a:pt x="0" y="258"/>
                    <a:pt x="0" y="391"/>
                  </a:cubicBezTo>
                  <a:cubicBezTo>
                    <a:pt x="0" y="1469"/>
                    <a:pt x="876" y="2345"/>
                    <a:pt x="1952" y="2345"/>
                  </a:cubicBezTo>
                  <a:cubicBezTo>
                    <a:pt x="3030" y="2345"/>
                    <a:pt x="3906" y="1469"/>
                    <a:pt x="3906" y="391"/>
                  </a:cubicBezTo>
                  <a:cubicBezTo>
                    <a:pt x="3906" y="258"/>
                    <a:pt x="3889" y="129"/>
                    <a:pt x="3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7286566" y="2312114"/>
              <a:ext cx="287037" cy="155317"/>
            </a:xfrm>
            <a:custGeom>
              <a:avLst/>
              <a:gdLst/>
              <a:ahLst/>
              <a:cxnLst/>
              <a:rect l="l" t="t" r="r" b="b"/>
              <a:pathLst>
                <a:path w="10157" h="5496" extrusionOk="0">
                  <a:moveTo>
                    <a:pt x="391" y="0"/>
                  </a:moveTo>
                  <a:cubicBezTo>
                    <a:pt x="175" y="0"/>
                    <a:pt x="0" y="175"/>
                    <a:pt x="0" y="391"/>
                  </a:cubicBezTo>
                  <a:lnTo>
                    <a:pt x="0" y="1173"/>
                  </a:lnTo>
                  <a:cubicBezTo>
                    <a:pt x="0" y="1388"/>
                    <a:pt x="175" y="1563"/>
                    <a:pt x="391" y="1563"/>
                  </a:cubicBezTo>
                  <a:lnTo>
                    <a:pt x="945" y="1563"/>
                  </a:lnTo>
                  <a:cubicBezTo>
                    <a:pt x="1036" y="1883"/>
                    <a:pt x="1164" y="2190"/>
                    <a:pt x="1330" y="2483"/>
                  </a:cubicBezTo>
                  <a:lnTo>
                    <a:pt x="935" y="2877"/>
                  </a:lnTo>
                  <a:cubicBezTo>
                    <a:pt x="783" y="3030"/>
                    <a:pt x="783" y="3277"/>
                    <a:pt x="935" y="3430"/>
                  </a:cubicBezTo>
                  <a:lnTo>
                    <a:pt x="2040" y="4533"/>
                  </a:lnTo>
                  <a:cubicBezTo>
                    <a:pt x="2117" y="4610"/>
                    <a:pt x="2217" y="4648"/>
                    <a:pt x="2317" y="4648"/>
                  </a:cubicBezTo>
                  <a:cubicBezTo>
                    <a:pt x="2416" y="4648"/>
                    <a:pt x="2516" y="4610"/>
                    <a:pt x="2593" y="4533"/>
                  </a:cubicBezTo>
                  <a:lnTo>
                    <a:pt x="2987" y="4140"/>
                  </a:lnTo>
                  <a:cubicBezTo>
                    <a:pt x="3280" y="4305"/>
                    <a:pt x="3587" y="4434"/>
                    <a:pt x="3907" y="4525"/>
                  </a:cubicBezTo>
                  <a:lnTo>
                    <a:pt x="3907" y="5079"/>
                  </a:lnTo>
                  <a:cubicBezTo>
                    <a:pt x="3907" y="5308"/>
                    <a:pt x="4095" y="5496"/>
                    <a:pt x="4324" y="5496"/>
                  </a:cubicBezTo>
                  <a:lnTo>
                    <a:pt x="5859" y="5496"/>
                  </a:lnTo>
                  <a:cubicBezTo>
                    <a:pt x="6075" y="5496"/>
                    <a:pt x="6250" y="5321"/>
                    <a:pt x="6250" y="5105"/>
                  </a:cubicBezTo>
                  <a:lnTo>
                    <a:pt x="6250" y="4525"/>
                  </a:lnTo>
                  <a:cubicBezTo>
                    <a:pt x="6569" y="4434"/>
                    <a:pt x="6877" y="4306"/>
                    <a:pt x="7170" y="4140"/>
                  </a:cubicBezTo>
                  <a:lnTo>
                    <a:pt x="7565" y="4533"/>
                  </a:lnTo>
                  <a:cubicBezTo>
                    <a:pt x="7641" y="4610"/>
                    <a:pt x="7741" y="4648"/>
                    <a:pt x="7841" y="4648"/>
                  </a:cubicBezTo>
                  <a:cubicBezTo>
                    <a:pt x="7940" y="4648"/>
                    <a:pt x="8040" y="4610"/>
                    <a:pt x="8116" y="4533"/>
                  </a:cubicBezTo>
                  <a:lnTo>
                    <a:pt x="9221" y="3430"/>
                  </a:lnTo>
                  <a:cubicBezTo>
                    <a:pt x="9374" y="3277"/>
                    <a:pt x="9374" y="3030"/>
                    <a:pt x="9221" y="2877"/>
                  </a:cubicBezTo>
                  <a:lnTo>
                    <a:pt x="8828" y="2483"/>
                  </a:lnTo>
                  <a:cubicBezTo>
                    <a:pt x="8992" y="2190"/>
                    <a:pt x="9121" y="1883"/>
                    <a:pt x="9211" y="1563"/>
                  </a:cubicBezTo>
                  <a:lnTo>
                    <a:pt x="9765" y="1563"/>
                  </a:lnTo>
                  <a:cubicBezTo>
                    <a:pt x="9981" y="1563"/>
                    <a:pt x="10156" y="1388"/>
                    <a:pt x="10156" y="1173"/>
                  </a:cubicBezTo>
                  <a:lnTo>
                    <a:pt x="10156" y="391"/>
                  </a:lnTo>
                  <a:cubicBezTo>
                    <a:pt x="10156" y="175"/>
                    <a:pt x="9981" y="0"/>
                    <a:pt x="9765" y="0"/>
                  </a:cubicBezTo>
                  <a:lnTo>
                    <a:pt x="7779" y="0"/>
                  </a:lnTo>
                  <a:cubicBezTo>
                    <a:pt x="7798" y="130"/>
                    <a:pt x="7813" y="260"/>
                    <a:pt x="7813" y="391"/>
                  </a:cubicBezTo>
                  <a:cubicBezTo>
                    <a:pt x="7813" y="1899"/>
                    <a:pt x="6587" y="3125"/>
                    <a:pt x="5079" y="3125"/>
                  </a:cubicBezTo>
                  <a:cubicBezTo>
                    <a:pt x="3571" y="3125"/>
                    <a:pt x="2345" y="1899"/>
                    <a:pt x="2345" y="391"/>
                  </a:cubicBezTo>
                  <a:cubicBezTo>
                    <a:pt x="2345" y="260"/>
                    <a:pt x="2360" y="13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7286566" y="2090612"/>
              <a:ext cx="88341" cy="44905"/>
            </a:xfrm>
            <a:custGeom>
              <a:avLst/>
              <a:gdLst/>
              <a:ahLst/>
              <a:cxnLst/>
              <a:rect l="l" t="t" r="r" b="b"/>
              <a:pathLst>
                <a:path w="3126" h="1589" extrusionOk="0">
                  <a:moveTo>
                    <a:pt x="391" y="1"/>
                  </a:moveTo>
                  <a:cubicBezTo>
                    <a:pt x="175" y="1"/>
                    <a:pt x="0" y="176"/>
                    <a:pt x="0" y="392"/>
                  </a:cubicBezTo>
                  <a:lnTo>
                    <a:pt x="0" y="1589"/>
                  </a:lnTo>
                  <a:lnTo>
                    <a:pt x="3125" y="1589"/>
                  </a:lnTo>
                  <a:lnTo>
                    <a:pt x="3125" y="392"/>
                  </a:lnTo>
                  <a:cubicBezTo>
                    <a:pt x="3125" y="176"/>
                    <a:pt x="2950" y="1"/>
                    <a:pt x="2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7463163" y="2212752"/>
              <a:ext cx="33177" cy="22128"/>
            </a:xfrm>
            <a:custGeom>
              <a:avLst/>
              <a:gdLst/>
              <a:ahLst/>
              <a:cxnLst/>
              <a:rect l="l" t="t" r="r" b="b"/>
              <a:pathLst>
                <a:path w="1174" h="783" extrusionOk="0">
                  <a:moveTo>
                    <a:pt x="1" y="1"/>
                  </a:moveTo>
                  <a:lnTo>
                    <a:pt x="1" y="782"/>
                  </a:lnTo>
                  <a:lnTo>
                    <a:pt x="1173" y="782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7518354" y="2212752"/>
              <a:ext cx="33149" cy="22128"/>
            </a:xfrm>
            <a:custGeom>
              <a:avLst/>
              <a:gdLst/>
              <a:ahLst/>
              <a:cxnLst/>
              <a:rect l="l" t="t" r="r" b="b"/>
              <a:pathLst>
                <a:path w="1173" h="783" extrusionOk="0">
                  <a:moveTo>
                    <a:pt x="0" y="1"/>
                  </a:moveTo>
                  <a:lnTo>
                    <a:pt x="0" y="782"/>
                  </a:lnTo>
                  <a:lnTo>
                    <a:pt x="1172" y="782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7241633" y="2113418"/>
              <a:ext cx="376819" cy="176682"/>
            </a:xfrm>
            <a:custGeom>
              <a:avLst/>
              <a:gdLst/>
              <a:ahLst/>
              <a:cxnLst/>
              <a:rect l="l" t="t" r="r" b="b"/>
              <a:pathLst>
                <a:path w="13334" h="6252" extrusionOk="0">
                  <a:moveTo>
                    <a:pt x="11355" y="2736"/>
                  </a:moveTo>
                  <a:cubicBezTo>
                    <a:pt x="11571" y="2736"/>
                    <a:pt x="11746" y="2911"/>
                    <a:pt x="11746" y="3126"/>
                  </a:cubicBezTo>
                  <a:lnTo>
                    <a:pt x="11746" y="4688"/>
                  </a:lnTo>
                  <a:cubicBezTo>
                    <a:pt x="11746" y="4904"/>
                    <a:pt x="11571" y="5079"/>
                    <a:pt x="11355" y="5079"/>
                  </a:cubicBezTo>
                  <a:lnTo>
                    <a:pt x="7449" y="5079"/>
                  </a:lnTo>
                  <a:cubicBezTo>
                    <a:pt x="7233" y="5079"/>
                    <a:pt x="7058" y="4904"/>
                    <a:pt x="7058" y="4688"/>
                  </a:cubicBezTo>
                  <a:lnTo>
                    <a:pt x="7058" y="3126"/>
                  </a:lnTo>
                  <a:cubicBezTo>
                    <a:pt x="7058" y="2911"/>
                    <a:pt x="7233" y="2736"/>
                    <a:pt x="7449" y="2736"/>
                  </a:cubicBezTo>
                  <a:close/>
                  <a:moveTo>
                    <a:pt x="10575" y="1"/>
                  </a:moveTo>
                  <a:cubicBezTo>
                    <a:pt x="10499" y="1"/>
                    <a:pt x="10423" y="23"/>
                    <a:pt x="10356" y="67"/>
                  </a:cubicBezTo>
                  <a:lnTo>
                    <a:pt x="8621" y="1225"/>
                  </a:lnTo>
                  <a:lnTo>
                    <a:pt x="8621" y="393"/>
                  </a:lnTo>
                  <a:cubicBezTo>
                    <a:pt x="8621" y="248"/>
                    <a:pt x="8541" y="115"/>
                    <a:pt x="8414" y="47"/>
                  </a:cubicBezTo>
                  <a:cubicBezTo>
                    <a:pt x="8357" y="17"/>
                    <a:pt x="8294" y="1"/>
                    <a:pt x="8231" y="1"/>
                  </a:cubicBezTo>
                  <a:cubicBezTo>
                    <a:pt x="8155" y="1"/>
                    <a:pt x="8079" y="23"/>
                    <a:pt x="8013" y="67"/>
                  </a:cubicBezTo>
                  <a:lnTo>
                    <a:pt x="5670" y="1629"/>
                  </a:lnTo>
                  <a:cubicBezTo>
                    <a:pt x="5561" y="1702"/>
                    <a:pt x="5497" y="1824"/>
                    <a:pt x="5497" y="1954"/>
                  </a:cubicBezTo>
                  <a:lnTo>
                    <a:pt x="5497" y="4688"/>
                  </a:lnTo>
                  <a:lnTo>
                    <a:pt x="4715" y="4688"/>
                  </a:lnTo>
                  <a:lnTo>
                    <a:pt x="4715" y="1563"/>
                  </a:lnTo>
                  <a:lnTo>
                    <a:pt x="1590" y="1563"/>
                  </a:lnTo>
                  <a:lnTo>
                    <a:pt x="1590" y="4688"/>
                  </a:lnTo>
                  <a:lnTo>
                    <a:pt x="392" y="4688"/>
                  </a:lnTo>
                  <a:cubicBezTo>
                    <a:pt x="176" y="4688"/>
                    <a:pt x="1" y="4863"/>
                    <a:pt x="1" y="5079"/>
                  </a:cubicBezTo>
                  <a:lnTo>
                    <a:pt x="1" y="5860"/>
                  </a:lnTo>
                  <a:cubicBezTo>
                    <a:pt x="1" y="6076"/>
                    <a:pt x="176" y="6251"/>
                    <a:pt x="392" y="6251"/>
                  </a:cubicBezTo>
                  <a:lnTo>
                    <a:pt x="12943" y="6251"/>
                  </a:lnTo>
                  <a:cubicBezTo>
                    <a:pt x="13159" y="6251"/>
                    <a:pt x="13334" y="6076"/>
                    <a:pt x="13334" y="5860"/>
                  </a:cubicBezTo>
                  <a:lnTo>
                    <a:pt x="13334" y="393"/>
                  </a:lnTo>
                  <a:cubicBezTo>
                    <a:pt x="13334" y="248"/>
                    <a:pt x="13255" y="115"/>
                    <a:pt x="13128" y="47"/>
                  </a:cubicBezTo>
                  <a:cubicBezTo>
                    <a:pt x="13071" y="16"/>
                    <a:pt x="13008" y="1"/>
                    <a:pt x="12946" y="1"/>
                  </a:cubicBezTo>
                  <a:cubicBezTo>
                    <a:pt x="12869" y="1"/>
                    <a:pt x="12793" y="23"/>
                    <a:pt x="12727" y="67"/>
                  </a:cubicBezTo>
                  <a:lnTo>
                    <a:pt x="10964" y="1225"/>
                  </a:lnTo>
                  <a:lnTo>
                    <a:pt x="10964" y="393"/>
                  </a:lnTo>
                  <a:cubicBezTo>
                    <a:pt x="10964" y="248"/>
                    <a:pt x="10884" y="115"/>
                    <a:pt x="10757" y="47"/>
                  </a:cubicBezTo>
                  <a:cubicBezTo>
                    <a:pt x="10700" y="16"/>
                    <a:pt x="10638" y="1"/>
                    <a:pt x="1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2"/>
          <p:cNvGrpSpPr/>
          <p:nvPr/>
        </p:nvGrpSpPr>
        <p:grpSpPr>
          <a:xfrm>
            <a:off x="3721252" y="1430589"/>
            <a:ext cx="342929" cy="321477"/>
            <a:chOff x="5609109" y="1483672"/>
            <a:chExt cx="376762" cy="353193"/>
          </a:xfrm>
        </p:grpSpPr>
        <p:sp>
          <p:nvSpPr>
            <p:cNvPr id="425" name="Google Shape;425;p42"/>
            <p:cNvSpPr/>
            <p:nvPr/>
          </p:nvSpPr>
          <p:spPr>
            <a:xfrm>
              <a:off x="5720199" y="1770624"/>
              <a:ext cx="22099" cy="22099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0" y="0"/>
                  </a:moveTo>
                  <a:lnTo>
                    <a:pt x="0" y="782"/>
                  </a:lnTo>
                  <a:lnTo>
                    <a:pt x="782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5764369" y="1770624"/>
              <a:ext cx="22099" cy="22099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0" y="0"/>
                  </a:moveTo>
                  <a:lnTo>
                    <a:pt x="0" y="782"/>
                  </a:lnTo>
                  <a:lnTo>
                    <a:pt x="782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5808483" y="1770624"/>
              <a:ext cx="22128" cy="22099"/>
            </a:xfrm>
            <a:custGeom>
              <a:avLst/>
              <a:gdLst/>
              <a:ahLst/>
              <a:cxnLst/>
              <a:rect l="l" t="t" r="r" b="b"/>
              <a:pathLst>
                <a:path w="783" h="782" extrusionOk="0">
                  <a:moveTo>
                    <a:pt x="1" y="0"/>
                  </a:moveTo>
                  <a:lnTo>
                    <a:pt x="1" y="782"/>
                  </a:lnTo>
                  <a:lnTo>
                    <a:pt x="782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5609109" y="1483672"/>
              <a:ext cx="376762" cy="198668"/>
            </a:xfrm>
            <a:custGeom>
              <a:avLst/>
              <a:gdLst/>
              <a:ahLst/>
              <a:cxnLst/>
              <a:rect l="l" t="t" r="r" b="b"/>
              <a:pathLst>
                <a:path w="13332" h="7030" extrusionOk="0">
                  <a:moveTo>
                    <a:pt x="391" y="0"/>
                  </a:moveTo>
                  <a:cubicBezTo>
                    <a:pt x="175" y="0"/>
                    <a:pt x="0" y="174"/>
                    <a:pt x="0" y="389"/>
                  </a:cubicBezTo>
                  <a:lnTo>
                    <a:pt x="0" y="7030"/>
                  </a:lnTo>
                  <a:lnTo>
                    <a:pt x="1588" y="7030"/>
                  </a:lnTo>
                  <a:lnTo>
                    <a:pt x="1588" y="5859"/>
                  </a:lnTo>
                  <a:cubicBezTo>
                    <a:pt x="1588" y="5643"/>
                    <a:pt x="1763" y="5468"/>
                    <a:pt x="1979" y="5468"/>
                  </a:cubicBezTo>
                  <a:lnTo>
                    <a:pt x="2533" y="5468"/>
                  </a:lnTo>
                  <a:cubicBezTo>
                    <a:pt x="2623" y="5149"/>
                    <a:pt x="2752" y="4841"/>
                    <a:pt x="2918" y="4548"/>
                  </a:cubicBezTo>
                  <a:lnTo>
                    <a:pt x="2523" y="4153"/>
                  </a:lnTo>
                  <a:cubicBezTo>
                    <a:pt x="2371" y="4001"/>
                    <a:pt x="2371" y="3753"/>
                    <a:pt x="2523" y="3602"/>
                  </a:cubicBezTo>
                  <a:lnTo>
                    <a:pt x="3628" y="2496"/>
                  </a:lnTo>
                  <a:cubicBezTo>
                    <a:pt x="3704" y="2420"/>
                    <a:pt x="3804" y="2382"/>
                    <a:pt x="3904" y="2382"/>
                  </a:cubicBezTo>
                  <a:cubicBezTo>
                    <a:pt x="4004" y="2382"/>
                    <a:pt x="4104" y="2420"/>
                    <a:pt x="4181" y="2496"/>
                  </a:cubicBezTo>
                  <a:lnTo>
                    <a:pt x="4574" y="2890"/>
                  </a:lnTo>
                  <a:cubicBezTo>
                    <a:pt x="4867" y="2725"/>
                    <a:pt x="5175" y="2597"/>
                    <a:pt x="5494" y="2507"/>
                  </a:cubicBezTo>
                  <a:lnTo>
                    <a:pt x="5494" y="1953"/>
                  </a:lnTo>
                  <a:cubicBezTo>
                    <a:pt x="5494" y="1737"/>
                    <a:pt x="5669" y="1562"/>
                    <a:pt x="5885" y="1562"/>
                  </a:cubicBezTo>
                  <a:lnTo>
                    <a:pt x="7447" y="1562"/>
                  </a:lnTo>
                  <a:cubicBezTo>
                    <a:pt x="7663" y="1562"/>
                    <a:pt x="7837" y="1737"/>
                    <a:pt x="7837" y="1953"/>
                  </a:cubicBezTo>
                  <a:lnTo>
                    <a:pt x="7837" y="2507"/>
                  </a:lnTo>
                  <a:cubicBezTo>
                    <a:pt x="8157" y="2597"/>
                    <a:pt x="8464" y="2725"/>
                    <a:pt x="8758" y="2890"/>
                  </a:cubicBezTo>
                  <a:lnTo>
                    <a:pt x="9151" y="2496"/>
                  </a:lnTo>
                  <a:cubicBezTo>
                    <a:pt x="9228" y="2420"/>
                    <a:pt x="9328" y="2382"/>
                    <a:pt x="9428" y="2382"/>
                  </a:cubicBezTo>
                  <a:cubicBezTo>
                    <a:pt x="9528" y="2382"/>
                    <a:pt x="9628" y="2420"/>
                    <a:pt x="9704" y="2496"/>
                  </a:cubicBezTo>
                  <a:lnTo>
                    <a:pt x="10809" y="3602"/>
                  </a:lnTo>
                  <a:cubicBezTo>
                    <a:pt x="10962" y="3753"/>
                    <a:pt x="10962" y="4001"/>
                    <a:pt x="10809" y="4153"/>
                  </a:cubicBezTo>
                  <a:lnTo>
                    <a:pt x="10415" y="4548"/>
                  </a:lnTo>
                  <a:cubicBezTo>
                    <a:pt x="10580" y="4841"/>
                    <a:pt x="10708" y="5149"/>
                    <a:pt x="10799" y="5468"/>
                  </a:cubicBezTo>
                  <a:lnTo>
                    <a:pt x="11353" y="5468"/>
                  </a:lnTo>
                  <a:cubicBezTo>
                    <a:pt x="11569" y="5468"/>
                    <a:pt x="11744" y="5643"/>
                    <a:pt x="11744" y="5859"/>
                  </a:cubicBezTo>
                  <a:lnTo>
                    <a:pt x="11744" y="7030"/>
                  </a:lnTo>
                  <a:lnTo>
                    <a:pt x="13332" y="7030"/>
                  </a:lnTo>
                  <a:lnTo>
                    <a:pt x="13332" y="389"/>
                  </a:lnTo>
                  <a:cubicBezTo>
                    <a:pt x="13332" y="174"/>
                    <a:pt x="13157" y="0"/>
                    <a:pt x="12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5852682" y="1770624"/>
              <a:ext cx="22099" cy="22099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0" y="0"/>
                  </a:moveTo>
                  <a:lnTo>
                    <a:pt x="0" y="782"/>
                  </a:lnTo>
                  <a:lnTo>
                    <a:pt x="782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5742270" y="1616098"/>
              <a:ext cx="110440" cy="66241"/>
            </a:xfrm>
            <a:custGeom>
              <a:avLst/>
              <a:gdLst/>
              <a:ahLst/>
              <a:cxnLst/>
              <a:rect l="l" t="t" r="r" b="b"/>
              <a:pathLst>
                <a:path w="3908" h="2344" extrusionOk="0">
                  <a:moveTo>
                    <a:pt x="1953" y="0"/>
                  </a:moveTo>
                  <a:cubicBezTo>
                    <a:pt x="877" y="0"/>
                    <a:pt x="1" y="877"/>
                    <a:pt x="1" y="1953"/>
                  </a:cubicBezTo>
                  <a:cubicBezTo>
                    <a:pt x="1" y="2086"/>
                    <a:pt x="18" y="2215"/>
                    <a:pt x="44" y="2344"/>
                  </a:cubicBezTo>
                  <a:lnTo>
                    <a:pt x="3863" y="2344"/>
                  </a:lnTo>
                  <a:cubicBezTo>
                    <a:pt x="3890" y="2215"/>
                    <a:pt x="3907" y="2086"/>
                    <a:pt x="3907" y="1953"/>
                  </a:cubicBezTo>
                  <a:cubicBezTo>
                    <a:pt x="3907" y="877"/>
                    <a:pt x="3031" y="0"/>
                    <a:pt x="1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5676057" y="1549885"/>
              <a:ext cx="242866" cy="132455"/>
            </a:xfrm>
            <a:custGeom>
              <a:avLst/>
              <a:gdLst/>
              <a:ahLst/>
              <a:cxnLst/>
              <a:rect l="l" t="t" r="r" b="b"/>
              <a:pathLst>
                <a:path w="8594" h="4687" extrusionOk="0">
                  <a:moveTo>
                    <a:pt x="3907" y="0"/>
                  </a:moveTo>
                  <a:lnTo>
                    <a:pt x="3907" y="470"/>
                  </a:lnTo>
                  <a:cubicBezTo>
                    <a:pt x="3907" y="655"/>
                    <a:pt x="3776" y="815"/>
                    <a:pt x="3595" y="852"/>
                  </a:cubicBezTo>
                  <a:cubicBezTo>
                    <a:pt x="3157" y="941"/>
                    <a:pt x="2743" y="1114"/>
                    <a:pt x="2363" y="1367"/>
                  </a:cubicBezTo>
                  <a:cubicBezTo>
                    <a:pt x="2296" y="1411"/>
                    <a:pt x="2221" y="1432"/>
                    <a:pt x="2146" y="1432"/>
                  </a:cubicBezTo>
                  <a:cubicBezTo>
                    <a:pt x="2046" y="1432"/>
                    <a:pt x="1946" y="1393"/>
                    <a:pt x="1870" y="1317"/>
                  </a:cubicBezTo>
                  <a:lnTo>
                    <a:pt x="1535" y="982"/>
                  </a:lnTo>
                  <a:lnTo>
                    <a:pt x="983" y="1534"/>
                  </a:lnTo>
                  <a:lnTo>
                    <a:pt x="1319" y="1870"/>
                  </a:lnTo>
                  <a:cubicBezTo>
                    <a:pt x="1450" y="2001"/>
                    <a:pt x="1470" y="2206"/>
                    <a:pt x="1367" y="2362"/>
                  </a:cubicBezTo>
                  <a:cubicBezTo>
                    <a:pt x="1115" y="2743"/>
                    <a:pt x="941" y="3157"/>
                    <a:pt x="852" y="3593"/>
                  </a:cubicBezTo>
                  <a:cubicBezTo>
                    <a:pt x="816" y="3775"/>
                    <a:pt x="655" y="3905"/>
                    <a:pt x="470" y="3905"/>
                  </a:cubicBezTo>
                  <a:lnTo>
                    <a:pt x="1" y="3905"/>
                  </a:lnTo>
                  <a:lnTo>
                    <a:pt x="1" y="4687"/>
                  </a:lnTo>
                  <a:lnTo>
                    <a:pt x="1596" y="4687"/>
                  </a:lnTo>
                  <a:cubicBezTo>
                    <a:pt x="1577" y="4558"/>
                    <a:pt x="1564" y="4429"/>
                    <a:pt x="1564" y="4296"/>
                  </a:cubicBezTo>
                  <a:cubicBezTo>
                    <a:pt x="1564" y="2788"/>
                    <a:pt x="2790" y="1562"/>
                    <a:pt x="4298" y="1562"/>
                  </a:cubicBezTo>
                  <a:cubicBezTo>
                    <a:pt x="5805" y="1562"/>
                    <a:pt x="7032" y="2788"/>
                    <a:pt x="7032" y="4296"/>
                  </a:cubicBezTo>
                  <a:cubicBezTo>
                    <a:pt x="7032" y="4429"/>
                    <a:pt x="7017" y="4558"/>
                    <a:pt x="6998" y="4687"/>
                  </a:cubicBezTo>
                  <a:lnTo>
                    <a:pt x="8593" y="4687"/>
                  </a:lnTo>
                  <a:lnTo>
                    <a:pt x="8593" y="3905"/>
                  </a:lnTo>
                  <a:lnTo>
                    <a:pt x="8124" y="3905"/>
                  </a:lnTo>
                  <a:cubicBezTo>
                    <a:pt x="7939" y="3905"/>
                    <a:pt x="7778" y="3775"/>
                    <a:pt x="7742" y="3593"/>
                  </a:cubicBezTo>
                  <a:cubicBezTo>
                    <a:pt x="7653" y="3157"/>
                    <a:pt x="7479" y="2743"/>
                    <a:pt x="7227" y="2362"/>
                  </a:cubicBezTo>
                  <a:cubicBezTo>
                    <a:pt x="7123" y="2206"/>
                    <a:pt x="7145" y="2001"/>
                    <a:pt x="7277" y="1870"/>
                  </a:cubicBezTo>
                  <a:lnTo>
                    <a:pt x="7612" y="1534"/>
                  </a:lnTo>
                  <a:lnTo>
                    <a:pt x="7059" y="982"/>
                  </a:lnTo>
                  <a:lnTo>
                    <a:pt x="6724" y="1317"/>
                  </a:lnTo>
                  <a:cubicBezTo>
                    <a:pt x="6649" y="1393"/>
                    <a:pt x="6549" y="1432"/>
                    <a:pt x="6448" y="1432"/>
                  </a:cubicBezTo>
                  <a:cubicBezTo>
                    <a:pt x="6374" y="1432"/>
                    <a:pt x="6298" y="1411"/>
                    <a:pt x="6233" y="1367"/>
                  </a:cubicBezTo>
                  <a:cubicBezTo>
                    <a:pt x="5851" y="1114"/>
                    <a:pt x="5436" y="941"/>
                    <a:pt x="5000" y="852"/>
                  </a:cubicBezTo>
                  <a:cubicBezTo>
                    <a:pt x="4818" y="815"/>
                    <a:pt x="4688" y="655"/>
                    <a:pt x="4688" y="470"/>
                  </a:cubicBezTo>
                  <a:lnTo>
                    <a:pt x="4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5720199" y="1814794"/>
              <a:ext cx="110412" cy="22071"/>
            </a:xfrm>
            <a:custGeom>
              <a:avLst/>
              <a:gdLst/>
              <a:ahLst/>
              <a:cxnLst/>
              <a:rect l="l" t="t" r="r" b="b"/>
              <a:pathLst>
                <a:path w="3907" h="781" extrusionOk="0">
                  <a:moveTo>
                    <a:pt x="0" y="0"/>
                  </a:moveTo>
                  <a:lnTo>
                    <a:pt x="0" y="781"/>
                  </a:lnTo>
                  <a:lnTo>
                    <a:pt x="3906" y="781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5676057" y="1814794"/>
              <a:ext cx="22128" cy="22071"/>
            </a:xfrm>
            <a:custGeom>
              <a:avLst/>
              <a:gdLst/>
              <a:ahLst/>
              <a:cxnLst/>
              <a:rect l="l" t="t" r="r" b="b"/>
              <a:pathLst>
                <a:path w="783" h="781" extrusionOk="0">
                  <a:moveTo>
                    <a:pt x="1" y="0"/>
                  </a:moveTo>
                  <a:lnTo>
                    <a:pt x="1" y="781"/>
                  </a:lnTo>
                  <a:lnTo>
                    <a:pt x="782" y="781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5609109" y="1704411"/>
              <a:ext cx="376762" cy="132455"/>
            </a:xfrm>
            <a:custGeom>
              <a:avLst/>
              <a:gdLst/>
              <a:ahLst/>
              <a:cxnLst/>
              <a:rect l="l" t="t" r="r" b="b"/>
              <a:pathLst>
                <a:path w="13332" h="4687" extrusionOk="0">
                  <a:moveTo>
                    <a:pt x="0" y="0"/>
                  </a:moveTo>
                  <a:lnTo>
                    <a:pt x="0" y="4297"/>
                  </a:lnTo>
                  <a:cubicBezTo>
                    <a:pt x="0" y="4513"/>
                    <a:pt x="175" y="4687"/>
                    <a:pt x="391" y="4687"/>
                  </a:cubicBezTo>
                  <a:lnTo>
                    <a:pt x="1588" y="4687"/>
                  </a:lnTo>
                  <a:lnTo>
                    <a:pt x="1588" y="1953"/>
                  </a:lnTo>
                  <a:cubicBezTo>
                    <a:pt x="1588" y="1737"/>
                    <a:pt x="1763" y="1562"/>
                    <a:pt x="1979" y="1562"/>
                  </a:cubicBezTo>
                  <a:lnTo>
                    <a:pt x="11353" y="1562"/>
                  </a:lnTo>
                  <a:cubicBezTo>
                    <a:pt x="11569" y="1562"/>
                    <a:pt x="11744" y="1737"/>
                    <a:pt x="11744" y="1953"/>
                  </a:cubicBezTo>
                  <a:lnTo>
                    <a:pt x="11744" y="4687"/>
                  </a:lnTo>
                  <a:lnTo>
                    <a:pt x="12941" y="4687"/>
                  </a:lnTo>
                  <a:cubicBezTo>
                    <a:pt x="13157" y="4687"/>
                    <a:pt x="13332" y="4512"/>
                    <a:pt x="13332" y="4297"/>
                  </a:cubicBezTo>
                  <a:lnTo>
                    <a:pt x="13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5676057" y="1770624"/>
              <a:ext cx="22128" cy="22099"/>
            </a:xfrm>
            <a:custGeom>
              <a:avLst/>
              <a:gdLst/>
              <a:ahLst/>
              <a:cxnLst/>
              <a:rect l="l" t="t" r="r" b="b"/>
              <a:pathLst>
                <a:path w="783" h="782" extrusionOk="0">
                  <a:moveTo>
                    <a:pt x="1" y="0"/>
                  </a:moveTo>
                  <a:lnTo>
                    <a:pt x="1" y="782"/>
                  </a:lnTo>
                  <a:lnTo>
                    <a:pt x="782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5896796" y="1814794"/>
              <a:ext cx="22128" cy="22071"/>
            </a:xfrm>
            <a:custGeom>
              <a:avLst/>
              <a:gdLst/>
              <a:ahLst/>
              <a:cxnLst/>
              <a:rect l="l" t="t" r="r" b="b"/>
              <a:pathLst>
                <a:path w="783" h="781" extrusionOk="0">
                  <a:moveTo>
                    <a:pt x="1" y="0"/>
                  </a:moveTo>
                  <a:lnTo>
                    <a:pt x="1" y="781"/>
                  </a:lnTo>
                  <a:lnTo>
                    <a:pt x="782" y="781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5896796" y="1770624"/>
              <a:ext cx="22128" cy="22099"/>
            </a:xfrm>
            <a:custGeom>
              <a:avLst/>
              <a:gdLst/>
              <a:ahLst/>
              <a:cxnLst/>
              <a:rect l="l" t="t" r="r" b="b"/>
              <a:pathLst>
                <a:path w="783" h="782" extrusionOk="0">
                  <a:moveTo>
                    <a:pt x="1" y="0"/>
                  </a:moveTo>
                  <a:lnTo>
                    <a:pt x="1" y="782"/>
                  </a:lnTo>
                  <a:lnTo>
                    <a:pt x="782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5852682" y="1814794"/>
              <a:ext cx="22099" cy="22071"/>
            </a:xfrm>
            <a:custGeom>
              <a:avLst/>
              <a:gdLst/>
              <a:ahLst/>
              <a:cxnLst/>
              <a:rect l="l" t="t" r="r" b="b"/>
              <a:pathLst>
                <a:path w="782" h="781" extrusionOk="0">
                  <a:moveTo>
                    <a:pt x="0" y="0"/>
                  </a:moveTo>
                  <a:lnTo>
                    <a:pt x="0" y="781"/>
                  </a:lnTo>
                  <a:lnTo>
                    <a:pt x="782" y="781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1F5C1640-A8B0-2F4C-1E31-262200D06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>
            <a:extLst>
              <a:ext uri="{FF2B5EF4-FFF2-40B4-BE49-F238E27FC236}">
                <a16:creationId xmlns:a16="http://schemas.microsoft.com/office/drawing/2014/main" id="{528FD756-8B00-232A-4800-666503F3C0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>
            <a:extLst>
              <a:ext uri="{FF2B5EF4-FFF2-40B4-BE49-F238E27FC236}">
                <a16:creationId xmlns:a16="http://schemas.microsoft.com/office/drawing/2014/main" id="{B9CA8089-B94A-ABDB-CB80-1D7B9DDAF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200" y="187590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08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 idx="2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title" idx="3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4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5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 Methodology</a:t>
            </a:r>
            <a:endParaRPr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</a:t>
            </a:r>
            <a:endParaRPr dirty="0"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Implications &amp; Conclusion</a:t>
            </a:r>
            <a:endParaRPr dirty="0"/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2404075" y="2520487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 idx="2"/>
          </p:nvPr>
        </p:nvSpPr>
        <p:spPr>
          <a:xfrm>
            <a:off x="4047175" y="1030125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/>
          <p:nvPr/>
        </p:nvSpPr>
        <p:spPr>
          <a:xfrm>
            <a:off x="803400" y="1649136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803402" y="3054549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41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387" name="Google Shape;387;p41"/>
          <p:cNvSpPr txBox="1">
            <a:spLocks noGrp="1"/>
          </p:cNvSpPr>
          <p:nvPr>
            <p:ph type="subTitle" idx="1"/>
          </p:nvPr>
        </p:nvSpPr>
        <p:spPr>
          <a:xfrm>
            <a:off x="3553500" y="2713220"/>
            <a:ext cx="4787100" cy="1686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Measure crash severity statewide (injuries + fatalities) from 2014–2024.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 hotspots by municipality to see where people are most affected.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Track trends over time to spot increases, declines, or COVID-era shifts.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vehicle involvement (automobiles, trucks, buses, motorcycles, bicycles) and their shares.</a:t>
            </a:r>
          </a:p>
        </p:txBody>
      </p:sp>
      <p:sp>
        <p:nvSpPr>
          <p:cNvPr id="388" name="Google Shape;388;p41"/>
          <p:cNvSpPr txBox="1">
            <a:spLocks noGrp="1"/>
          </p:cNvSpPr>
          <p:nvPr>
            <p:ph type="subTitle" idx="2"/>
          </p:nvPr>
        </p:nvSpPr>
        <p:spPr>
          <a:xfrm>
            <a:off x="3553500" y="161915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Traffic Crashes in Pennsylvania (2014–2024): trends, locations, and vehicle involvement.</a:t>
            </a:r>
            <a:endParaRPr dirty="0"/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Research Topic</a:t>
            </a:r>
            <a:endParaRPr dirty="0"/>
          </a:p>
        </p:txBody>
      </p:sp>
      <p:grpSp>
        <p:nvGrpSpPr>
          <p:cNvPr id="390" name="Google Shape;390;p41"/>
          <p:cNvGrpSpPr/>
          <p:nvPr/>
        </p:nvGrpSpPr>
        <p:grpSpPr>
          <a:xfrm>
            <a:off x="1044915" y="1890632"/>
            <a:ext cx="420881" cy="420913"/>
            <a:chOff x="4792819" y="2090612"/>
            <a:chExt cx="376762" cy="376791"/>
          </a:xfrm>
        </p:grpSpPr>
        <p:sp>
          <p:nvSpPr>
            <p:cNvPr id="391" name="Google Shape;391;p41"/>
            <p:cNvSpPr/>
            <p:nvPr/>
          </p:nvSpPr>
          <p:spPr>
            <a:xfrm>
              <a:off x="4992193" y="2179659"/>
              <a:ext cx="66298" cy="66270"/>
            </a:xfrm>
            <a:custGeom>
              <a:avLst/>
              <a:gdLst/>
              <a:ahLst/>
              <a:cxnLst/>
              <a:rect l="l" t="t" r="r" b="b"/>
              <a:pathLst>
                <a:path w="2346" h="2345" extrusionOk="0">
                  <a:moveTo>
                    <a:pt x="1173" y="781"/>
                  </a:moveTo>
                  <a:cubicBezTo>
                    <a:pt x="1389" y="781"/>
                    <a:pt x="1564" y="956"/>
                    <a:pt x="1564" y="1172"/>
                  </a:cubicBezTo>
                  <a:cubicBezTo>
                    <a:pt x="1564" y="1388"/>
                    <a:pt x="1389" y="1563"/>
                    <a:pt x="1173" y="1563"/>
                  </a:cubicBezTo>
                  <a:cubicBezTo>
                    <a:pt x="957" y="1563"/>
                    <a:pt x="782" y="1388"/>
                    <a:pt x="782" y="1172"/>
                  </a:cubicBezTo>
                  <a:cubicBezTo>
                    <a:pt x="782" y="956"/>
                    <a:pt x="957" y="781"/>
                    <a:pt x="1173" y="781"/>
                  </a:cubicBezTo>
                  <a:close/>
                  <a:moveTo>
                    <a:pt x="1173" y="1"/>
                  </a:moveTo>
                  <a:cubicBezTo>
                    <a:pt x="527" y="1"/>
                    <a:pt x="1" y="526"/>
                    <a:pt x="1" y="1172"/>
                  </a:cubicBezTo>
                  <a:cubicBezTo>
                    <a:pt x="1" y="1818"/>
                    <a:pt x="527" y="2344"/>
                    <a:pt x="1173" y="2344"/>
                  </a:cubicBezTo>
                  <a:cubicBezTo>
                    <a:pt x="1819" y="2344"/>
                    <a:pt x="2345" y="1818"/>
                    <a:pt x="2345" y="1172"/>
                  </a:cubicBezTo>
                  <a:cubicBezTo>
                    <a:pt x="2345" y="526"/>
                    <a:pt x="1819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859767" y="2378327"/>
              <a:ext cx="22099" cy="22099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391" y="0"/>
                  </a:moveTo>
                  <a:cubicBezTo>
                    <a:pt x="175" y="0"/>
                    <a:pt x="0" y="175"/>
                    <a:pt x="0" y="391"/>
                  </a:cubicBezTo>
                  <a:cubicBezTo>
                    <a:pt x="0" y="607"/>
                    <a:pt x="175" y="782"/>
                    <a:pt x="391" y="782"/>
                  </a:cubicBezTo>
                  <a:cubicBezTo>
                    <a:pt x="607" y="782"/>
                    <a:pt x="782" y="607"/>
                    <a:pt x="782" y="391"/>
                  </a:cubicBezTo>
                  <a:cubicBezTo>
                    <a:pt x="782" y="175"/>
                    <a:pt x="607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792819" y="2090612"/>
              <a:ext cx="376762" cy="376791"/>
            </a:xfrm>
            <a:custGeom>
              <a:avLst/>
              <a:gdLst/>
              <a:ahLst/>
              <a:cxnLst/>
              <a:rect l="l" t="t" r="r" b="b"/>
              <a:pathLst>
                <a:path w="13332" h="13333" extrusionOk="0">
                  <a:moveTo>
                    <a:pt x="8229" y="1589"/>
                  </a:moveTo>
                  <a:cubicBezTo>
                    <a:pt x="8444" y="1589"/>
                    <a:pt x="8619" y="1764"/>
                    <a:pt x="8619" y="1980"/>
                  </a:cubicBezTo>
                  <a:lnTo>
                    <a:pt x="8619" y="2410"/>
                  </a:lnTo>
                  <a:cubicBezTo>
                    <a:pt x="8867" y="2461"/>
                    <a:pt x="9099" y="2560"/>
                    <a:pt x="9303" y="2696"/>
                  </a:cubicBezTo>
                  <a:lnTo>
                    <a:pt x="9602" y="2398"/>
                  </a:lnTo>
                  <a:cubicBezTo>
                    <a:pt x="9680" y="2319"/>
                    <a:pt x="9785" y="2277"/>
                    <a:pt x="9890" y="2277"/>
                  </a:cubicBezTo>
                  <a:cubicBezTo>
                    <a:pt x="9974" y="2277"/>
                    <a:pt x="10058" y="2304"/>
                    <a:pt x="10128" y="2360"/>
                  </a:cubicBezTo>
                  <a:cubicBezTo>
                    <a:pt x="10313" y="2509"/>
                    <a:pt x="10323" y="2780"/>
                    <a:pt x="10162" y="2942"/>
                  </a:cubicBezTo>
                  <a:lnTo>
                    <a:pt x="9855" y="3248"/>
                  </a:lnTo>
                  <a:cubicBezTo>
                    <a:pt x="9991" y="3452"/>
                    <a:pt x="10090" y="3684"/>
                    <a:pt x="10141" y="3932"/>
                  </a:cubicBezTo>
                  <a:lnTo>
                    <a:pt x="10561" y="3932"/>
                  </a:lnTo>
                  <a:cubicBezTo>
                    <a:pt x="10762" y="3932"/>
                    <a:pt x="10939" y="4079"/>
                    <a:pt x="10959" y="4279"/>
                  </a:cubicBezTo>
                  <a:cubicBezTo>
                    <a:pt x="10985" y="4515"/>
                    <a:pt x="10802" y="4714"/>
                    <a:pt x="10571" y="4714"/>
                  </a:cubicBezTo>
                  <a:lnTo>
                    <a:pt x="10141" y="4714"/>
                  </a:lnTo>
                  <a:cubicBezTo>
                    <a:pt x="10090" y="4963"/>
                    <a:pt x="9991" y="5193"/>
                    <a:pt x="9855" y="5399"/>
                  </a:cubicBezTo>
                  <a:lnTo>
                    <a:pt x="10154" y="5696"/>
                  </a:lnTo>
                  <a:cubicBezTo>
                    <a:pt x="10296" y="5839"/>
                    <a:pt x="10316" y="6067"/>
                    <a:pt x="10191" y="6223"/>
                  </a:cubicBezTo>
                  <a:cubicBezTo>
                    <a:pt x="10112" y="6321"/>
                    <a:pt x="9998" y="6371"/>
                    <a:pt x="9885" y="6371"/>
                  </a:cubicBezTo>
                  <a:cubicBezTo>
                    <a:pt x="9785" y="6371"/>
                    <a:pt x="9685" y="6333"/>
                    <a:pt x="9609" y="6256"/>
                  </a:cubicBezTo>
                  <a:lnTo>
                    <a:pt x="9304" y="5951"/>
                  </a:lnTo>
                  <a:cubicBezTo>
                    <a:pt x="9099" y="6087"/>
                    <a:pt x="8868" y="6186"/>
                    <a:pt x="8619" y="6237"/>
                  </a:cubicBezTo>
                  <a:lnTo>
                    <a:pt x="8619" y="6657"/>
                  </a:lnTo>
                  <a:cubicBezTo>
                    <a:pt x="8619" y="6857"/>
                    <a:pt x="8472" y="7033"/>
                    <a:pt x="8272" y="7055"/>
                  </a:cubicBezTo>
                  <a:cubicBezTo>
                    <a:pt x="8258" y="7057"/>
                    <a:pt x="8243" y="7057"/>
                    <a:pt x="8229" y="7057"/>
                  </a:cubicBezTo>
                  <a:cubicBezTo>
                    <a:pt x="8014" y="7057"/>
                    <a:pt x="7837" y="6882"/>
                    <a:pt x="7837" y="6666"/>
                  </a:cubicBezTo>
                  <a:lnTo>
                    <a:pt x="7837" y="6236"/>
                  </a:lnTo>
                  <a:cubicBezTo>
                    <a:pt x="7588" y="6186"/>
                    <a:pt x="7358" y="6087"/>
                    <a:pt x="7153" y="5950"/>
                  </a:cubicBezTo>
                  <a:cubicBezTo>
                    <a:pt x="7093" y="5980"/>
                    <a:pt x="6842" y="6377"/>
                    <a:pt x="6553" y="6377"/>
                  </a:cubicBezTo>
                  <a:cubicBezTo>
                    <a:pt x="6466" y="6377"/>
                    <a:pt x="6376" y="6341"/>
                    <a:pt x="6286" y="6247"/>
                  </a:cubicBezTo>
                  <a:cubicBezTo>
                    <a:pt x="6142" y="6097"/>
                    <a:pt x="6150" y="5848"/>
                    <a:pt x="6298" y="5701"/>
                  </a:cubicBezTo>
                  <a:lnTo>
                    <a:pt x="6601" y="5399"/>
                  </a:lnTo>
                  <a:cubicBezTo>
                    <a:pt x="6465" y="5193"/>
                    <a:pt x="6365" y="4963"/>
                    <a:pt x="6315" y="4714"/>
                  </a:cubicBezTo>
                  <a:lnTo>
                    <a:pt x="5895" y="4714"/>
                  </a:lnTo>
                  <a:cubicBezTo>
                    <a:pt x="5694" y="4714"/>
                    <a:pt x="5517" y="4566"/>
                    <a:pt x="5497" y="4367"/>
                  </a:cubicBezTo>
                  <a:cubicBezTo>
                    <a:pt x="5471" y="4132"/>
                    <a:pt x="5655" y="3933"/>
                    <a:pt x="5885" y="3933"/>
                  </a:cubicBezTo>
                  <a:lnTo>
                    <a:pt x="6315" y="3933"/>
                  </a:lnTo>
                  <a:cubicBezTo>
                    <a:pt x="6366" y="3684"/>
                    <a:pt x="6465" y="3452"/>
                    <a:pt x="6601" y="3248"/>
                  </a:cubicBezTo>
                  <a:lnTo>
                    <a:pt x="6302" y="2949"/>
                  </a:lnTo>
                  <a:cubicBezTo>
                    <a:pt x="6161" y="2808"/>
                    <a:pt x="6140" y="2580"/>
                    <a:pt x="6265" y="2423"/>
                  </a:cubicBezTo>
                  <a:cubicBezTo>
                    <a:pt x="6345" y="2325"/>
                    <a:pt x="6458" y="2276"/>
                    <a:pt x="6571" y="2276"/>
                  </a:cubicBezTo>
                  <a:cubicBezTo>
                    <a:pt x="6671" y="2276"/>
                    <a:pt x="6771" y="2314"/>
                    <a:pt x="6847" y="2391"/>
                  </a:cubicBezTo>
                  <a:lnTo>
                    <a:pt x="7152" y="2696"/>
                  </a:lnTo>
                  <a:cubicBezTo>
                    <a:pt x="7358" y="2560"/>
                    <a:pt x="7588" y="2461"/>
                    <a:pt x="7837" y="2410"/>
                  </a:cubicBezTo>
                  <a:lnTo>
                    <a:pt x="7837" y="1990"/>
                  </a:lnTo>
                  <a:cubicBezTo>
                    <a:pt x="7837" y="1790"/>
                    <a:pt x="7985" y="1614"/>
                    <a:pt x="8184" y="1592"/>
                  </a:cubicBezTo>
                  <a:cubicBezTo>
                    <a:pt x="8199" y="1590"/>
                    <a:pt x="8214" y="1589"/>
                    <a:pt x="8229" y="1589"/>
                  </a:cubicBezTo>
                  <a:close/>
                  <a:moveTo>
                    <a:pt x="2760" y="9401"/>
                  </a:moveTo>
                  <a:cubicBezTo>
                    <a:pt x="3406" y="9401"/>
                    <a:pt x="3933" y="9926"/>
                    <a:pt x="3933" y="10572"/>
                  </a:cubicBezTo>
                  <a:cubicBezTo>
                    <a:pt x="3933" y="11218"/>
                    <a:pt x="3406" y="11744"/>
                    <a:pt x="2760" y="11744"/>
                  </a:cubicBezTo>
                  <a:cubicBezTo>
                    <a:pt x="2114" y="11744"/>
                    <a:pt x="1588" y="11218"/>
                    <a:pt x="1588" y="10572"/>
                  </a:cubicBezTo>
                  <a:cubicBezTo>
                    <a:pt x="1588" y="9926"/>
                    <a:pt x="2114" y="9401"/>
                    <a:pt x="2760" y="9401"/>
                  </a:cubicBezTo>
                  <a:close/>
                  <a:moveTo>
                    <a:pt x="11353" y="10963"/>
                  </a:moveTo>
                  <a:cubicBezTo>
                    <a:pt x="11569" y="10963"/>
                    <a:pt x="11744" y="11138"/>
                    <a:pt x="11744" y="11354"/>
                  </a:cubicBezTo>
                  <a:cubicBezTo>
                    <a:pt x="11744" y="11570"/>
                    <a:pt x="11569" y="11744"/>
                    <a:pt x="11353" y="11744"/>
                  </a:cubicBezTo>
                  <a:cubicBezTo>
                    <a:pt x="11137" y="11744"/>
                    <a:pt x="10962" y="11570"/>
                    <a:pt x="10962" y="11354"/>
                  </a:cubicBezTo>
                  <a:cubicBezTo>
                    <a:pt x="10962" y="11138"/>
                    <a:pt x="11137" y="10963"/>
                    <a:pt x="11353" y="10963"/>
                  </a:cubicBezTo>
                  <a:close/>
                  <a:moveTo>
                    <a:pt x="3950" y="4676"/>
                  </a:moveTo>
                  <a:cubicBezTo>
                    <a:pt x="4129" y="6880"/>
                    <a:pt x="5978" y="8620"/>
                    <a:pt x="8228" y="8620"/>
                  </a:cubicBezTo>
                  <a:cubicBezTo>
                    <a:pt x="9847" y="8620"/>
                    <a:pt x="11258" y="7720"/>
                    <a:pt x="11990" y="6395"/>
                  </a:cubicBezTo>
                  <a:lnTo>
                    <a:pt x="12375" y="9684"/>
                  </a:lnTo>
                  <a:cubicBezTo>
                    <a:pt x="12083" y="9508"/>
                    <a:pt x="11719" y="9401"/>
                    <a:pt x="11353" y="9401"/>
                  </a:cubicBezTo>
                  <a:cubicBezTo>
                    <a:pt x="10277" y="9401"/>
                    <a:pt x="9400" y="10278"/>
                    <a:pt x="9400" y="11354"/>
                  </a:cubicBezTo>
                  <a:cubicBezTo>
                    <a:pt x="9400" y="11796"/>
                    <a:pt x="9552" y="12224"/>
                    <a:pt x="9800" y="12552"/>
                  </a:cubicBezTo>
                  <a:lnTo>
                    <a:pt x="4667" y="12552"/>
                  </a:lnTo>
                  <a:cubicBezTo>
                    <a:pt x="5176" y="12055"/>
                    <a:pt x="5494" y="11338"/>
                    <a:pt x="5494" y="10572"/>
                  </a:cubicBezTo>
                  <a:cubicBezTo>
                    <a:pt x="5494" y="9066"/>
                    <a:pt x="4268" y="7838"/>
                    <a:pt x="2760" y="7838"/>
                  </a:cubicBezTo>
                  <a:cubicBezTo>
                    <a:pt x="2506" y="7838"/>
                    <a:pt x="2266" y="7885"/>
                    <a:pt x="2034" y="7949"/>
                  </a:cubicBezTo>
                  <a:lnTo>
                    <a:pt x="3950" y="4676"/>
                  </a:lnTo>
                  <a:close/>
                  <a:moveTo>
                    <a:pt x="8228" y="1"/>
                  </a:moveTo>
                  <a:cubicBezTo>
                    <a:pt x="6656" y="1"/>
                    <a:pt x="5283" y="877"/>
                    <a:pt x="4533" y="2141"/>
                  </a:cubicBezTo>
                  <a:cubicBezTo>
                    <a:pt x="4490" y="2207"/>
                    <a:pt x="389" y="9153"/>
                    <a:pt x="350" y="9260"/>
                  </a:cubicBezTo>
                  <a:cubicBezTo>
                    <a:pt x="134" y="9652"/>
                    <a:pt x="0" y="10094"/>
                    <a:pt x="0" y="10572"/>
                  </a:cubicBezTo>
                  <a:cubicBezTo>
                    <a:pt x="0" y="12080"/>
                    <a:pt x="1253" y="13332"/>
                    <a:pt x="2760" y="13332"/>
                  </a:cubicBezTo>
                  <a:lnTo>
                    <a:pt x="11353" y="13332"/>
                  </a:lnTo>
                  <a:cubicBezTo>
                    <a:pt x="12430" y="13332"/>
                    <a:pt x="13331" y="12430"/>
                    <a:pt x="13331" y="11354"/>
                  </a:cubicBezTo>
                  <a:cubicBezTo>
                    <a:pt x="13331" y="11194"/>
                    <a:pt x="12508" y="3929"/>
                    <a:pt x="12499" y="3855"/>
                  </a:cubicBezTo>
                  <a:lnTo>
                    <a:pt x="12499" y="3855"/>
                  </a:lnTo>
                  <a:cubicBezTo>
                    <a:pt x="12499" y="3852"/>
                    <a:pt x="12497" y="3850"/>
                    <a:pt x="12496" y="3847"/>
                  </a:cubicBezTo>
                  <a:cubicBezTo>
                    <a:pt x="12258" y="1701"/>
                    <a:pt x="10436" y="1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41"/>
          <p:cNvGrpSpPr/>
          <p:nvPr/>
        </p:nvGrpSpPr>
        <p:grpSpPr>
          <a:xfrm>
            <a:off x="1069253" y="3296046"/>
            <a:ext cx="372328" cy="420913"/>
            <a:chOff x="2353331" y="2090612"/>
            <a:chExt cx="333298" cy="376791"/>
          </a:xfrm>
        </p:grpSpPr>
        <p:sp>
          <p:nvSpPr>
            <p:cNvPr id="395" name="Google Shape;395;p41"/>
            <p:cNvSpPr/>
            <p:nvPr/>
          </p:nvSpPr>
          <p:spPr>
            <a:xfrm>
              <a:off x="2353331" y="2098864"/>
              <a:ext cx="123298" cy="184623"/>
            </a:xfrm>
            <a:custGeom>
              <a:avLst/>
              <a:gdLst/>
              <a:ahLst/>
              <a:cxnLst/>
              <a:rect l="l" t="t" r="r" b="b"/>
              <a:pathLst>
                <a:path w="4363" h="6533" extrusionOk="0">
                  <a:moveTo>
                    <a:pt x="2318" y="1"/>
                  </a:moveTo>
                  <a:lnTo>
                    <a:pt x="153" y="2167"/>
                  </a:lnTo>
                  <a:cubicBezTo>
                    <a:pt x="20" y="2299"/>
                    <a:pt x="0" y="2504"/>
                    <a:pt x="104" y="2660"/>
                  </a:cubicBezTo>
                  <a:lnTo>
                    <a:pt x="2668" y="6533"/>
                  </a:lnTo>
                  <a:cubicBezTo>
                    <a:pt x="2824" y="6339"/>
                    <a:pt x="3037" y="6193"/>
                    <a:pt x="3279" y="6129"/>
                  </a:cubicBezTo>
                  <a:cubicBezTo>
                    <a:pt x="3379" y="6102"/>
                    <a:pt x="3481" y="6089"/>
                    <a:pt x="3582" y="6089"/>
                  </a:cubicBezTo>
                  <a:cubicBezTo>
                    <a:pt x="3712" y="6089"/>
                    <a:pt x="3841" y="6111"/>
                    <a:pt x="3965" y="6154"/>
                  </a:cubicBezTo>
                  <a:cubicBezTo>
                    <a:pt x="4017" y="5884"/>
                    <a:pt x="4161" y="5649"/>
                    <a:pt x="4363" y="5480"/>
                  </a:cubicBezTo>
                  <a:lnTo>
                    <a:pt x="2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2563303" y="2098864"/>
              <a:ext cx="123327" cy="184623"/>
            </a:xfrm>
            <a:custGeom>
              <a:avLst/>
              <a:gdLst/>
              <a:ahLst/>
              <a:cxnLst/>
              <a:rect l="l" t="t" r="r" b="b"/>
              <a:pathLst>
                <a:path w="4364" h="6533" extrusionOk="0">
                  <a:moveTo>
                    <a:pt x="2045" y="1"/>
                  </a:moveTo>
                  <a:lnTo>
                    <a:pt x="1" y="5480"/>
                  </a:lnTo>
                  <a:cubicBezTo>
                    <a:pt x="202" y="5649"/>
                    <a:pt x="348" y="5884"/>
                    <a:pt x="399" y="6154"/>
                  </a:cubicBezTo>
                  <a:cubicBezTo>
                    <a:pt x="524" y="6110"/>
                    <a:pt x="655" y="6089"/>
                    <a:pt x="783" y="6089"/>
                  </a:cubicBezTo>
                  <a:cubicBezTo>
                    <a:pt x="885" y="6089"/>
                    <a:pt x="986" y="6102"/>
                    <a:pt x="1082" y="6128"/>
                  </a:cubicBezTo>
                  <a:cubicBezTo>
                    <a:pt x="1326" y="6193"/>
                    <a:pt x="1539" y="6339"/>
                    <a:pt x="1695" y="6533"/>
                  </a:cubicBezTo>
                  <a:lnTo>
                    <a:pt x="4260" y="2659"/>
                  </a:lnTo>
                  <a:cubicBezTo>
                    <a:pt x="4363" y="2504"/>
                    <a:pt x="4343" y="2299"/>
                    <a:pt x="4212" y="2167"/>
                  </a:cubicBez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2439326" y="2090612"/>
              <a:ext cx="161308" cy="66270"/>
            </a:xfrm>
            <a:custGeom>
              <a:avLst/>
              <a:gdLst/>
              <a:ahLst/>
              <a:cxnLst/>
              <a:rect l="l" t="t" r="r" b="b"/>
              <a:pathLst>
                <a:path w="5708" h="2345" extrusionOk="0">
                  <a:moveTo>
                    <a:pt x="0" y="1"/>
                  </a:moveTo>
                  <a:lnTo>
                    <a:pt x="879" y="2344"/>
                  </a:lnTo>
                  <a:lnTo>
                    <a:pt x="4829" y="2344"/>
                  </a:lnTo>
                  <a:lnTo>
                    <a:pt x="5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2419827" y="2267972"/>
              <a:ext cx="200279" cy="199431"/>
            </a:xfrm>
            <a:custGeom>
              <a:avLst/>
              <a:gdLst/>
              <a:ahLst/>
              <a:cxnLst/>
              <a:rect l="l" t="t" r="r" b="b"/>
              <a:pathLst>
                <a:path w="7087" h="7057" extrusionOk="0">
                  <a:moveTo>
                    <a:pt x="3544" y="2344"/>
                  </a:moveTo>
                  <a:cubicBezTo>
                    <a:pt x="4190" y="2344"/>
                    <a:pt x="4716" y="2869"/>
                    <a:pt x="4716" y="3516"/>
                  </a:cubicBezTo>
                  <a:cubicBezTo>
                    <a:pt x="4716" y="4162"/>
                    <a:pt x="4190" y="4687"/>
                    <a:pt x="3544" y="4687"/>
                  </a:cubicBezTo>
                  <a:cubicBezTo>
                    <a:pt x="2898" y="4687"/>
                    <a:pt x="2371" y="4162"/>
                    <a:pt x="2371" y="3516"/>
                  </a:cubicBezTo>
                  <a:cubicBezTo>
                    <a:pt x="2371" y="2869"/>
                    <a:pt x="2898" y="2344"/>
                    <a:pt x="3544" y="2344"/>
                  </a:cubicBezTo>
                  <a:close/>
                  <a:moveTo>
                    <a:pt x="2762" y="1"/>
                  </a:moveTo>
                  <a:cubicBezTo>
                    <a:pt x="2546" y="1"/>
                    <a:pt x="2371" y="176"/>
                    <a:pt x="2371" y="391"/>
                  </a:cubicBezTo>
                  <a:lnTo>
                    <a:pt x="2371" y="1056"/>
                  </a:lnTo>
                  <a:cubicBezTo>
                    <a:pt x="2243" y="1118"/>
                    <a:pt x="2119" y="1190"/>
                    <a:pt x="2001" y="1272"/>
                  </a:cubicBezTo>
                  <a:lnTo>
                    <a:pt x="1424" y="938"/>
                  </a:lnTo>
                  <a:cubicBezTo>
                    <a:pt x="1363" y="904"/>
                    <a:pt x="1295" y="886"/>
                    <a:pt x="1226" y="886"/>
                  </a:cubicBezTo>
                  <a:cubicBezTo>
                    <a:pt x="1193" y="886"/>
                    <a:pt x="1160" y="890"/>
                    <a:pt x="1128" y="899"/>
                  </a:cubicBezTo>
                  <a:cubicBezTo>
                    <a:pt x="1027" y="927"/>
                    <a:pt x="942" y="992"/>
                    <a:pt x="890" y="1081"/>
                  </a:cubicBezTo>
                  <a:lnTo>
                    <a:pt x="108" y="2434"/>
                  </a:lnTo>
                  <a:cubicBezTo>
                    <a:pt x="0" y="2621"/>
                    <a:pt x="65" y="2860"/>
                    <a:pt x="253" y="2968"/>
                  </a:cubicBezTo>
                  <a:lnTo>
                    <a:pt x="820" y="3296"/>
                  </a:lnTo>
                  <a:cubicBezTo>
                    <a:pt x="813" y="3369"/>
                    <a:pt x="810" y="3442"/>
                    <a:pt x="810" y="3516"/>
                  </a:cubicBezTo>
                  <a:cubicBezTo>
                    <a:pt x="810" y="3589"/>
                    <a:pt x="813" y="3663"/>
                    <a:pt x="820" y="3735"/>
                  </a:cubicBezTo>
                  <a:lnTo>
                    <a:pt x="253" y="4063"/>
                  </a:lnTo>
                  <a:cubicBezTo>
                    <a:pt x="65" y="4171"/>
                    <a:pt x="0" y="4410"/>
                    <a:pt x="108" y="4597"/>
                  </a:cubicBezTo>
                  <a:lnTo>
                    <a:pt x="890" y="5950"/>
                  </a:lnTo>
                  <a:cubicBezTo>
                    <a:pt x="963" y="6076"/>
                    <a:pt x="1094" y="6144"/>
                    <a:pt x="1228" y="6144"/>
                  </a:cubicBezTo>
                  <a:cubicBezTo>
                    <a:pt x="1295" y="6144"/>
                    <a:pt x="1362" y="6127"/>
                    <a:pt x="1424" y="6093"/>
                  </a:cubicBezTo>
                  <a:lnTo>
                    <a:pt x="2001" y="5760"/>
                  </a:lnTo>
                  <a:cubicBezTo>
                    <a:pt x="2119" y="5842"/>
                    <a:pt x="2243" y="5913"/>
                    <a:pt x="2371" y="5974"/>
                  </a:cubicBezTo>
                  <a:lnTo>
                    <a:pt x="2371" y="6667"/>
                  </a:lnTo>
                  <a:cubicBezTo>
                    <a:pt x="2371" y="6883"/>
                    <a:pt x="2546" y="7056"/>
                    <a:pt x="2762" y="7056"/>
                  </a:cubicBezTo>
                  <a:lnTo>
                    <a:pt x="4325" y="7056"/>
                  </a:lnTo>
                  <a:cubicBezTo>
                    <a:pt x="4541" y="7056"/>
                    <a:pt x="4716" y="6883"/>
                    <a:pt x="4716" y="6667"/>
                  </a:cubicBezTo>
                  <a:lnTo>
                    <a:pt x="4716" y="5974"/>
                  </a:lnTo>
                  <a:cubicBezTo>
                    <a:pt x="4844" y="5913"/>
                    <a:pt x="4968" y="5842"/>
                    <a:pt x="5086" y="5760"/>
                  </a:cubicBezTo>
                  <a:lnTo>
                    <a:pt x="5664" y="6093"/>
                  </a:lnTo>
                  <a:cubicBezTo>
                    <a:pt x="5725" y="6128"/>
                    <a:pt x="5792" y="6145"/>
                    <a:pt x="5859" y="6145"/>
                  </a:cubicBezTo>
                  <a:cubicBezTo>
                    <a:pt x="5992" y="6145"/>
                    <a:pt x="6124" y="6077"/>
                    <a:pt x="6197" y="5950"/>
                  </a:cubicBezTo>
                  <a:lnTo>
                    <a:pt x="6979" y="4597"/>
                  </a:lnTo>
                  <a:cubicBezTo>
                    <a:pt x="7087" y="4410"/>
                    <a:pt x="7023" y="4171"/>
                    <a:pt x="6836" y="4063"/>
                  </a:cubicBezTo>
                  <a:lnTo>
                    <a:pt x="6267" y="3735"/>
                  </a:lnTo>
                  <a:cubicBezTo>
                    <a:pt x="6275" y="3663"/>
                    <a:pt x="6278" y="3589"/>
                    <a:pt x="6278" y="3516"/>
                  </a:cubicBezTo>
                  <a:cubicBezTo>
                    <a:pt x="6278" y="3442"/>
                    <a:pt x="6275" y="3369"/>
                    <a:pt x="6267" y="3296"/>
                  </a:cubicBezTo>
                  <a:lnTo>
                    <a:pt x="6836" y="2968"/>
                  </a:lnTo>
                  <a:cubicBezTo>
                    <a:pt x="7023" y="2860"/>
                    <a:pt x="7087" y="2622"/>
                    <a:pt x="6979" y="2434"/>
                  </a:cubicBezTo>
                  <a:lnTo>
                    <a:pt x="6197" y="1081"/>
                  </a:lnTo>
                  <a:cubicBezTo>
                    <a:pt x="6124" y="955"/>
                    <a:pt x="5993" y="886"/>
                    <a:pt x="5858" y="886"/>
                  </a:cubicBezTo>
                  <a:cubicBezTo>
                    <a:pt x="5792" y="886"/>
                    <a:pt x="5725" y="903"/>
                    <a:pt x="5664" y="938"/>
                  </a:cubicBezTo>
                  <a:lnTo>
                    <a:pt x="5086" y="1272"/>
                  </a:lnTo>
                  <a:cubicBezTo>
                    <a:pt x="4968" y="1190"/>
                    <a:pt x="4844" y="1118"/>
                    <a:pt x="4716" y="1056"/>
                  </a:cubicBezTo>
                  <a:lnTo>
                    <a:pt x="4716" y="391"/>
                  </a:lnTo>
                  <a:cubicBezTo>
                    <a:pt x="4716" y="176"/>
                    <a:pt x="4541" y="1"/>
                    <a:pt x="4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4C51982A-806F-C6E6-96C7-B8939921B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>
            <a:extLst>
              <a:ext uri="{FF2B5EF4-FFF2-40B4-BE49-F238E27FC236}">
                <a16:creationId xmlns:a16="http://schemas.microsoft.com/office/drawing/2014/main" id="{DFDBFE08-460D-44A6-46A8-DC473EE884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>
            <a:extLst>
              <a:ext uri="{FF2B5EF4-FFF2-40B4-BE49-F238E27FC236}">
                <a16:creationId xmlns:a16="http://schemas.microsoft.com/office/drawing/2014/main" id="{9928CFE1-E249-0859-1E0D-11D92ED9E9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4075" y="2520487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 METHODOLOGY</a:t>
            </a:r>
            <a:endParaRPr dirty="0"/>
          </a:p>
        </p:txBody>
      </p:sp>
      <p:sp>
        <p:nvSpPr>
          <p:cNvPr id="371" name="Google Shape;371;p39">
            <a:extLst>
              <a:ext uri="{FF2B5EF4-FFF2-40B4-BE49-F238E27FC236}">
                <a16:creationId xmlns:a16="http://schemas.microsoft.com/office/drawing/2014/main" id="{F7961CB1-F9BD-3803-2D89-9AB183924D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030124"/>
            <a:ext cx="1141352" cy="1138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909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PennDOT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92254-1724-1A34-0DDC-910194D0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9" y="1205346"/>
            <a:ext cx="6950441" cy="3304724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75D8B1-2A7F-6465-F229-E89428489E2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614118" y="4603216"/>
            <a:ext cx="3915764" cy="270579"/>
          </a:xfrm>
        </p:spPr>
        <p:txBody>
          <a:bodyPr/>
          <a:lstStyle/>
          <a:p>
            <a:pPr algn="ctr"/>
            <a:r>
              <a:rPr lang="en-US" dirty="0">
                <a:hlinkClick r:id="rId4"/>
              </a:rPr>
              <a:t>Data Source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25ACA700-B2F9-F4A3-9EC5-854E0FD1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>
            <a:extLst>
              <a:ext uri="{FF2B5EF4-FFF2-40B4-BE49-F238E27FC236}">
                <a16:creationId xmlns:a16="http://schemas.microsoft.com/office/drawing/2014/main" id="{DD624B68-8228-0A2B-2924-45F2E9B717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02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8739C-AB2A-F798-0A52-4E8913FB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688867"/>
            <a:ext cx="3016405" cy="4191215"/>
          </a:xfrm>
          <a:prstGeom prst="rect">
            <a:avLst/>
          </a:prstGeom>
        </p:spPr>
      </p:pic>
      <p:sp>
        <p:nvSpPr>
          <p:cNvPr id="10" name="Google Shape;387;p41">
            <a:extLst>
              <a:ext uri="{FF2B5EF4-FFF2-40B4-BE49-F238E27FC236}">
                <a16:creationId xmlns:a16="http://schemas.microsoft.com/office/drawing/2014/main" id="{8EEBD9F6-8C94-2F69-BF30-A946665DA1A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234720" y="1176338"/>
            <a:ext cx="4434617" cy="3605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Timeframe: 2014–2023.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Geography: All Pennsylvania municipalities.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Unit = crash.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Measures: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AUTOMOBILE_COUNT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BICYCLE_COUNT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BUS_COUNT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COMM_VEH_COUNT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FATAL_COUNT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HEAVY_TRUCK_COUNT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INJURY_COUNT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MOTORCYCLE_COUNT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MUNICIPALITY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PED_COUNT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SMALL_TRUCK_COUNT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VAN_COUNT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YEAR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MUNICIPALITY_NAME</a:t>
            </a:r>
          </a:p>
        </p:txBody>
      </p:sp>
    </p:spTree>
    <p:extLst>
      <p:ext uri="{BB962C8B-B14F-4D97-AF65-F5344CB8AC3E}">
        <p14:creationId xmlns:p14="http://schemas.microsoft.com/office/powerpoint/2010/main" val="278278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A1B71FB3-0E9E-CDCF-1A6F-F3B01002D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>
            <a:extLst>
              <a:ext uri="{FF2B5EF4-FFF2-40B4-BE49-F238E27FC236}">
                <a16:creationId xmlns:a16="http://schemas.microsoft.com/office/drawing/2014/main" id="{78DF07DB-B6AF-D711-2B5A-7BCB7998F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02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DD782-38E5-0D69-2DED-C57C2107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9" y="1346562"/>
            <a:ext cx="7914806" cy="28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3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21A7CBE4-E288-8FC1-A5E8-D3E47CA1F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>
            <a:extLst>
              <a:ext uri="{FF2B5EF4-FFF2-40B4-BE49-F238E27FC236}">
                <a16:creationId xmlns:a16="http://schemas.microsoft.com/office/drawing/2014/main" id="{0D2AFDBE-A501-CCA9-8834-BB8785A692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>
            <a:extLst>
              <a:ext uri="{FF2B5EF4-FFF2-40B4-BE49-F238E27FC236}">
                <a16:creationId xmlns:a16="http://schemas.microsoft.com/office/drawing/2014/main" id="{EF3EA856-8C32-5119-3696-C14FB530D1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4075" y="2520487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EXLPORATORY DATA ANALYSIS</a:t>
            </a:r>
            <a:endParaRPr dirty="0"/>
          </a:p>
        </p:txBody>
      </p:sp>
      <p:sp>
        <p:nvSpPr>
          <p:cNvPr id="371" name="Google Shape;371;p39">
            <a:extLst>
              <a:ext uri="{FF2B5EF4-FFF2-40B4-BE49-F238E27FC236}">
                <a16:creationId xmlns:a16="http://schemas.microsoft.com/office/drawing/2014/main" id="{3223171B-31A0-9600-995C-EB77ED9D9B2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34750" y="1030124"/>
            <a:ext cx="1281828" cy="1180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752555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Nunito Light</vt:lpstr>
      <vt:lpstr>Poppins</vt:lpstr>
      <vt:lpstr>Anaheim</vt:lpstr>
      <vt:lpstr>Industrial Preliminary Project by Slidesgo</vt:lpstr>
      <vt:lpstr>Mini Project Presentation</vt:lpstr>
      <vt:lpstr>OUTLINE</vt:lpstr>
      <vt:lpstr>PROJECT OVERVIEW</vt:lpstr>
      <vt:lpstr>Project Overview</vt:lpstr>
      <vt:lpstr>DATA &amp; METHODOLOGY</vt:lpstr>
      <vt:lpstr>Data Source: PennDOT</vt:lpstr>
      <vt:lpstr>Dataset</vt:lpstr>
      <vt:lpstr>Dataset</vt:lpstr>
      <vt:lpstr>EXLPORATORY DATA ANALYSIS</vt:lpstr>
      <vt:lpstr>Top Municipalities with Most Crashes </vt:lpstr>
      <vt:lpstr>CRASHES TREND OVER TIME</vt:lpstr>
      <vt:lpstr>Vehicles Involvement</vt:lpstr>
      <vt:lpstr>IMPLICATIONS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Duong, Melanie</cp:lastModifiedBy>
  <cp:revision>1</cp:revision>
  <dcterms:modified xsi:type="dcterms:W3CDTF">2025-10-02T06:54:15Z</dcterms:modified>
</cp:coreProperties>
</file>