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>
        <p:scale>
          <a:sx n="400" d="100"/>
          <a:sy n="400" d="100"/>
        </p:scale>
        <p:origin x="-10554" y="-6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65208-D95E-A07C-66D8-33DDCAFD9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4B9DA-15D2-3671-BC29-5091FF3F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66B6B-66F2-7D60-0756-ADB4D833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48359-744D-8FF2-47E4-35B74BD3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4282D-CC92-5F23-35FA-52FC732C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13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47C29-7B5D-9A41-76F4-A2FE6CB1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6236D-DE5A-4C67-45A4-B53BEF9E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09024-1D1B-670E-DEC4-3B60342F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EF542-FB83-C5CC-BB3C-F52BECFB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A9F7E6-CB15-529D-5FCA-843EF6C3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8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CE9CB3-05D8-A05D-3A19-BE39F452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C6BAD0-FDBB-A763-655C-A8203B9D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F7796-F994-61E0-52C3-20DCC316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1E176-DB55-0E9C-91C0-3558514E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27F29D-4748-EAB8-5CB3-A20FBD81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6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E3216-2EB6-7EB3-ED4E-F37B5833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34496-885B-F365-C6DB-67E0DB72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FBC52-4FAC-79F2-2E0F-FCE0B6D4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98D535-2D31-A4B7-738B-BE07FF63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045D8-3A7D-6D0F-9E6D-016B391A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9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6BAC3-5896-ABF6-643D-7D05E22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4B08B-34AC-F8D6-F409-AAFCD373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9176A-28A6-9964-B7FC-B9803C2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F216B-0FF4-D035-DC7B-26C4C04D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37CAE5-1B9D-0CFC-69EC-F849B1C9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6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8381-80D8-A93F-16DA-B45C9B2D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7B2C6-5144-FE1A-B5D1-3F08CE10F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E81720-FCA0-E349-ABCF-F565ACE4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6D44E4-0D10-02C3-9E03-FC974007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4F2533-EE8E-29E1-590C-FC509B0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D4A547-EA04-D037-5535-288F1E55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20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B6698-1ADA-B72D-6851-C9871C12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53DD88-1489-3BD1-9C11-4AC231A3C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33FF43-F495-4310-E015-6E7DDF559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893A68-1770-7A53-B3EF-F71AAF8D4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70A8F9-2819-395D-C31A-3B4D955B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F18747-3029-3024-4A0A-4A27D0B9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E68C39-A504-6A0B-9745-E34A793A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118DF9-AEF4-3048-84EA-0D2F0BE7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150D3-15B5-A554-56BC-79D461C1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F12B8C-378D-EF6A-9FDA-66B7E62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9E513-5ACD-FA60-8215-F5FD1CA5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08C391-AAE8-B736-D842-EF2AD841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0D8E8B-FC20-DCDE-933B-9A09AE19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A16137-DD6C-2F37-8369-27126F44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408DF-777C-9552-4C69-8736E165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45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2B526-5E11-B181-7AEC-FAFE6648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B42C1-8DD5-37AD-31A7-EE5DC4ED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B4FAC7-5AF1-0E05-B3B9-0498AB93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DBB1D-048F-96B0-ECF5-75CD24AC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E5D42B-12B3-F2D9-C785-DF691E9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EF09BB-1262-F8B8-B9D6-A0F0DC66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9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5715D-2545-E38A-6E53-159BB712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247D39-54DA-D4F4-5CDE-4D784703C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191491-DC6E-C8B3-E8CE-FD31C2BE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FC46F-A627-4189-3FD6-8A942FBD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41FDD-7453-A146-5643-5CFA3BB4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8989F-CB91-60F0-FC12-5BFB06A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95419E-B92A-8703-C31C-1B23B7A5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1CE644-70A1-15BF-348E-72809267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22212-68F3-1C34-EE9D-B1080DF8D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2DF6-485B-4A3C-8CA2-9F9183E162F4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E8098-34CC-22C9-41F9-7AE734281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70721-E19D-21AC-7A8C-32E706C47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37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76D688C-83A7-DB4E-6FBD-30655870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rgbClr val="54823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</a:t>
            </a:r>
            <a:r>
              <a:rPr lang="de-DE" b="1" baseline="-25000" dirty="0">
                <a:solidFill>
                  <a:srgbClr val="54823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de-DE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une</a:t>
            </a:r>
          </a:p>
        </p:txBody>
      </p:sp>
      <p:pic>
        <p:nvPicPr>
          <p:cNvPr id="6" name="Grafik 5" descr="Akquisition mit einfarbiger Füllung">
            <a:extLst>
              <a:ext uri="{FF2B5EF4-FFF2-40B4-BE49-F238E27FC236}">
                <a16:creationId xmlns:a16="http://schemas.microsoft.com/office/drawing/2014/main" id="{FC0EED99-4801-6794-3CF6-8BECAA840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494" y="2335798"/>
            <a:ext cx="1438587" cy="15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2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Microsoft YaHei UI Light</vt:lpstr>
      <vt:lpstr>Arial</vt:lpstr>
      <vt:lpstr>Calibri</vt:lpstr>
      <vt:lpstr>Calibri Light</vt:lpstr>
      <vt:lpstr>Office</vt:lpstr>
      <vt:lpstr>CO2une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CO2une</dc:title>
  <dc:creator>Michael Golm</dc:creator>
  <cp:lastModifiedBy>Michael Golm</cp:lastModifiedBy>
  <cp:revision>2</cp:revision>
  <dcterms:created xsi:type="dcterms:W3CDTF">2024-02-01T20:31:15Z</dcterms:created>
  <dcterms:modified xsi:type="dcterms:W3CDTF">2024-02-02T16:59:26Z</dcterms:modified>
</cp:coreProperties>
</file>