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58" r:id="rId6"/>
    <p:sldId id="260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用</a:t>
            </a:r>
            <a:r>
              <a:rPr lang="en-US" altLang="zh-CN" sz="4000" dirty="0" smtClean="0"/>
              <a:t>JavaScript</a:t>
            </a:r>
            <a:r>
              <a:rPr lang="zh-CN" altLang="en-US" sz="4000" dirty="0" smtClean="0"/>
              <a:t>打造一款</a:t>
            </a:r>
            <a:r>
              <a:rPr lang="en-US" altLang="zh-CN" sz="4000" dirty="0" smtClean="0"/>
              <a:t>LED</a:t>
            </a:r>
            <a:r>
              <a:rPr lang="zh-CN" altLang="en-US" sz="4000" dirty="0" smtClean="0"/>
              <a:t>点阵时钟</a:t>
            </a:r>
            <a:endParaRPr lang="zh-CN" altLang="en-US" sz="40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我为什么不喜欢一切和赌博有关的东西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056237"/>
            <a:ext cx="6762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542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r>
              <a:rPr lang="en-US" altLang="zh-CN" dirty="0" smtClean="0"/>
              <a:t>LED</a:t>
            </a:r>
            <a:r>
              <a:rPr lang="zh-CN" altLang="en-US" dirty="0" smtClean="0"/>
              <a:t>显示屏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我们关注的：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1</a:t>
            </a:r>
            <a:r>
              <a:rPr lang="zh-CN" altLang="en-US" dirty="0" smtClean="0"/>
              <a:t>、规格：</a:t>
            </a:r>
            <a:r>
              <a:rPr lang="en-US" altLang="zh-CN" dirty="0" smtClean="0"/>
              <a:t>5X7</a:t>
            </a:r>
            <a:r>
              <a:rPr lang="zh-CN" altLang="en-US" dirty="0" smtClean="0"/>
              <a:t>点阵显示屏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</a:t>
            </a:r>
            <a:r>
              <a:rPr lang="zh-CN" altLang="en-US" dirty="0" smtClean="0"/>
              <a:t>、打开、关闭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3</a:t>
            </a:r>
            <a:r>
              <a:rPr lang="zh-CN" altLang="en-US" dirty="0" smtClean="0"/>
              <a:t>、字模，显示数字：</a:t>
            </a:r>
            <a:r>
              <a:rPr lang="en-US" altLang="zh-CN" dirty="0" smtClean="0"/>
              <a:t>0123456789AP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758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r>
              <a:rPr lang="en-US" altLang="zh-CN" dirty="0" smtClean="0"/>
              <a:t>LED</a:t>
            </a:r>
            <a:r>
              <a:rPr lang="zh-CN" altLang="en-US" dirty="0" smtClean="0"/>
              <a:t>时钟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我们关注的：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1</a:t>
            </a:r>
            <a:r>
              <a:rPr lang="zh-CN" altLang="en-US" dirty="0" smtClean="0"/>
              <a:t>、时钟的外观：颜色、边框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</a:t>
            </a:r>
            <a:r>
              <a:rPr lang="zh-CN" altLang="en-US" dirty="0" smtClean="0"/>
              <a:t>、打开、关闭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3</a:t>
            </a:r>
            <a:r>
              <a:rPr lang="zh-CN" altLang="en-US" dirty="0" smtClean="0"/>
              <a:t>、运行，产品诞生，齐</a:t>
            </a:r>
            <a:r>
              <a:rPr lang="zh-CN" altLang="en-US" dirty="0"/>
              <a:t>盛</a:t>
            </a:r>
            <a:r>
              <a:rPr lang="zh-CN" altLang="en-US" dirty="0" smtClean="0"/>
              <a:t>牌</a:t>
            </a:r>
            <a:r>
              <a:rPr lang="en-US" altLang="zh-CN" dirty="0"/>
              <a:t>LED</a:t>
            </a:r>
            <a:r>
              <a:rPr lang="zh-CN" altLang="en-US" dirty="0"/>
              <a:t>时钟</a:t>
            </a:r>
          </a:p>
        </p:txBody>
      </p:sp>
    </p:spTree>
    <p:extLst>
      <p:ext uri="{BB962C8B-B14F-4D97-AF65-F5344CB8AC3E}">
        <p14:creationId xmlns:p14="http://schemas.microsoft.com/office/powerpoint/2010/main" val="285805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产品上市</a:t>
            </a:r>
            <a:r>
              <a:rPr lang="en-US" altLang="zh-CN" dirty="0"/>
              <a:t>1</a:t>
            </a:r>
            <a:r>
              <a:rPr lang="zh-CN" altLang="en-US" dirty="0" smtClean="0"/>
              <a:t>个月后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Boss</a:t>
            </a:r>
            <a:r>
              <a:rPr lang="zh-CN" altLang="en-US" dirty="0" smtClean="0"/>
              <a:t>说：产品销量不错，但我们要细分市场，赢得更多的</a:t>
            </a:r>
            <a:r>
              <a:rPr lang="zh-CN" altLang="en-US" dirty="0"/>
              <a:t>消费者</a:t>
            </a:r>
            <a:r>
              <a:rPr lang="zh-CN" altLang="en-US" dirty="0" smtClean="0"/>
              <a:t> 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37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投入人力，研发新产品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、女生款研发组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、男生款研发组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503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设计字模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时间紧，任务重，两个研发组决定设计一款新字模，共同使用。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792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女生款设计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灯管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LED</a:t>
            </a:r>
            <a:r>
              <a:rPr lang="zh-CN" altLang="en-US" dirty="0" smtClean="0"/>
              <a:t>时钟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、产品上市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850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男</a:t>
            </a:r>
            <a:r>
              <a:rPr lang="zh-CN" altLang="en-US" dirty="0" smtClean="0"/>
              <a:t>生款设计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灯管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LED</a:t>
            </a:r>
            <a:r>
              <a:rPr lang="zh-CN" altLang="en-US" dirty="0" smtClean="0"/>
              <a:t>时钟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、产品上市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413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新产品上市一个月后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Boss</a:t>
            </a:r>
            <a:r>
              <a:rPr lang="zh-CN" altLang="en-US" dirty="0"/>
              <a:t>说</a:t>
            </a:r>
            <a:r>
              <a:rPr lang="zh-CN" altLang="en-US" dirty="0" smtClean="0"/>
              <a:t>：新产品很成功，每人工资涨</a:t>
            </a:r>
            <a:r>
              <a:rPr lang="en-US" altLang="zh-CN" dirty="0" smtClean="0"/>
              <a:t>30%</a:t>
            </a:r>
            <a:r>
              <a:rPr lang="zh-CN" altLang="en-US" dirty="0" smtClean="0"/>
              <a:t>！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452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散了吧，没有</a:t>
            </a:r>
            <a:r>
              <a:rPr lang="en-US" altLang="zh-CN" dirty="0" smtClean="0"/>
              <a:t>Q&amp;A</a:t>
            </a:r>
            <a:r>
              <a:rPr lang="zh-CN" altLang="en-US" dirty="0" smtClean="0"/>
              <a:t>环节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周末愉快！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55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为什么要用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嵌入</a:t>
            </a:r>
            <a:r>
              <a:rPr lang="zh-CN" altLang="en-US" dirty="0" smtClean="0"/>
              <a:t>网页的直观演示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、因为我是后端工程师，讲错了不害羞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938277"/>
            <a:ext cx="8953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587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不谈</a:t>
            </a:r>
            <a:r>
              <a:rPr lang="zh-CN" altLang="en-US" dirty="0"/>
              <a:t>编码</a:t>
            </a:r>
            <a:r>
              <a:rPr lang="zh-CN" altLang="en-US" dirty="0" smtClean="0"/>
              <a:t>谈思路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</a:t>
            </a:r>
            <a:r>
              <a:rPr lang="zh-CN" altLang="en-US" dirty="0" smtClean="0"/>
              <a:t>、你</a:t>
            </a:r>
            <a:r>
              <a:rPr lang="zh-CN" altLang="en-US" dirty="0" smtClean="0"/>
              <a:t>的思路是什么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</a:t>
            </a:r>
            <a:r>
              <a:rPr lang="zh-CN" altLang="en-US" dirty="0" smtClean="0"/>
              <a:t>、东西是做出来了，但我可能讲不出来，请随时打断</a:t>
            </a:r>
            <a:r>
              <a:rPr lang="en-US" altLang="zh-CN" dirty="0" smtClean="0"/>
              <a:t>Q&amp;</a:t>
            </a:r>
            <a:r>
              <a:rPr lang="en-US" altLang="zh-CN" dirty="0"/>
              <a:t>A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6306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方法论</a:t>
            </a:r>
            <a:endParaRPr lang="zh-CN" altLang="en-US" dirty="0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以现实世界的角度去思考面临的问题</a:t>
            </a:r>
            <a:endParaRPr lang="en-US" altLang="zh-CN" dirty="0" smtClean="0"/>
          </a:p>
          <a:p>
            <a:r>
              <a:rPr lang="zh-CN" altLang="en-US" dirty="0" smtClean="0"/>
              <a:t>以现实世界的角度去解决面临的问题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79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齐创</a:t>
            </a:r>
            <a:r>
              <a:rPr lang="zh-CN" altLang="en-US" dirty="0"/>
              <a:t>优盛</a:t>
            </a:r>
            <a:r>
              <a:rPr lang="zh-CN" altLang="en-US" dirty="0" smtClean="0"/>
              <a:t>表业有限公司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我们不生产软件</a:t>
            </a:r>
            <a:endParaRPr lang="en-US" altLang="zh-CN" dirty="0" smtClean="0"/>
          </a:p>
          <a:p>
            <a:r>
              <a:rPr lang="zh-CN" altLang="en-US" dirty="0" smtClean="0"/>
              <a:t>我们是一家生产</a:t>
            </a:r>
            <a:r>
              <a:rPr lang="en-US" altLang="zh-CN" dirty="0" smtClean="0"/>
              <a:t>LED</a:t>
            </a:r>
            <a:r>
              <a:rPr lang="zh-CN" altLang="en-US" dirty="0" smtClean="0"/>
              <a:t>时钟的公司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9634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我们的任务是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生产一款</a:t>
            </a:r>
            <a:r>
              <a:rPr lang="en-US" altLang="zh-CN" dirty="0" smtClean="0"/>
              <a:t>LED</a:t>
            </a:r>
            <a:r>
              <a:rPr lang="zh-CN" altLang="en-US" dirty="0" smtClean="0"/>
              <a:t>时钟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33056"/>
            <a:ext cx="657225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98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现实世界的</a:t>
            </a:r>
            <a:r>
              <a:rPr lang="en-US" altLang="zh-CN" dirty="0" smtClean="0"/>
              <a:t>LED</a:t>
            </a:r>
            <a:r>
              <a:rPr lang="zh-CN" altLang="en-US" dirty="0" smtClean="0"/>
              <a:t>时钟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、我们要有</a:t>
            </a:r>
            <a:r>
              <a:rPr lang="en-US" altLang="zh-CN" dirty="0" smtClean="0"/>
              <a:t>LED</a:t>
            </a:r>
            <a:r>
              <a:rPr lang="zh-CN" altLang="en-US" dirty="0"/>
              <a:t>发光管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、我们要有</a:t>
            </a:r>
            <a:r>
              <a:rPr lang="en-US" altLang="zh-CN" dirty="0" smtClean="0"/>
              <a:t>LED</a:t>
            </a:r>
            <a:r>
              <a:rPr lang="zh-CN" altLang="en-US" dirty="0" smtClean="0"/>
              <a:t>显示屏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、我们可以有</a:t>
            </a:r>
            <a:r>
              <a:rPr lang="en-US" altLang="zh-CN" dirty="0" smtClean="0"/>
              <a:t>LED</a:t>
            </a:r>
            <a:r>
              <a:rPr lang="zh-CN" altLang="en-US" dirty="0" smtClean="0"/>
              <a:t>时钟了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72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编码环节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coding…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89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r>
              <a:rPr lang="en-US" altLang="zh-CN" dirty="0" smtClean="0"/>
              <a:t>LED</a:t>
            </a:r>
            <a:r>
              <a:rPr lang="zh-CN" altLang="en-US" dirty="0"/>
              <a:t>灯管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71115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我们</a:t>
            </a:r>
            <a:r>
              <a:rPr lang="zh-CN" altLang="en-US" dirty="0"/>
              <a:t>关注</a:t>
            </a:r>
            <a:r>
              <a:rPr lang="zh-CN" altLang="en-US" dirty="0" smtClean="0"/>
              <a:t>的：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、灯管的尺寸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、灯管的颜色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、灯管发光色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、打开、关闭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8398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357</Words>
  <Application>Microsoft Office PowerPoint</Application>
  <PresentationFormat>全屏显示(4:3)</PresentationFormat>
  <Paragraphs>56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用JavaScript打造一款LED点阵时钟</vt:lpstr>
      <vt:lpstr>为什么要用JavaScript语言</vt:lpstr>
      <vt:lpstr>不谈编码谈思路</vt:lpstr>
      <vt:lpstr>方法论</vt:lpstr>
      <vt:lpstr>齐创优盛表业有限公司</vt:lpstr>
      <vt:lpstr>我们的任务是 生产一款LED时钟</vt:lpstr>
      <vt:lpstr>现实世界的LED时钟</vt:lpstr>
      <vt:lpstr>编码环节</vt:lpstr>
      <vt:lpstr>设计LED灯管</vt:lpstr>
      <vt:lpstr>设计LED显示屏</vt:lpstr>
      <vt:lpstr>设计LED时钟</vt:lpstr>
      <vt:lpstr>产品上市1个月后</vt:lpstr>
      <vt:lpstr>投入人力，研发新产品</vt:lpstr>
      <vt:lpstr>设计字模</vt:lpstr>
      <vt:lpstr>女生款设计</vt:lpstr>
      <vt:lpstr>男生款设计</vt:lpstr>
      <vt:lpstr>新产品上市一个月后</vt:lpstr>
      <vt:lpstr>散了吧，没有Q&amp;A环节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用JavaScript打造一款LED点阵时钟</dc:title>
  <dc:creator>买建虎</dc:creator>
  <cp:lastModifiedBy>买建虎</cp:lastModifiedBy>
  <cp:revision>44</cp:revision>
  <dcterms:created xsi:type="dcterms:W3CDTF">2017-03-23T03:21:07Z</dcterms:created>
  <dcterms:modified xsi:type="dcterms:W3CDTF">2017-03-23T10:27:02Z</dcterms:modified>
</cp:coreProperties>
</file>