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72" r:id="rId4"/>
    <p:sldId id="273" r:id="rId5"/>
    <p:sldId id="275" r:id="rId6"/>
    <p:sldId id="276" r:id="rId7"/>
    <p:sldId id="274" r:id="rId8"/>
  </p:sldIdLst>
  <p:sldSz cx="1343977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829623" initials="m" lastIdx="1" clrIdx="0">
    <p:extLst>
      <p:ext uri="{19B8F6BF-5375-455C-9EA6-DF929625EA0E}">
        <p15:presenceInfo xmlns:p15="http://schemas.microsoft.com/office/powerpoint/2012/main" userId="ms8296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E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rußas" userId="95997a070391755a" providerId="LiveId" clId="{EE22F5F0-5606-419F-81A2-2B90EFBE1A4F}"/>
    <pc:docChg chg="undo custSel addSld delSld modSld modShowInfo">
      <pc:chgData name="Richard Prußas" userId="95997a070391755a" providerId="LiveId" clId="{EE22F5F0-5606-419F-81A2-2B90EFBE1A4F}" dt="2021-01-19T17:06:46.467" v="1912" actId="1076"/>
      <pc:docMkLst>
        <pc:docMk/>
      </pc:docMkLst>
      <pc:sldChg chg="modSp mod">
        <pc:chgData name="Richard Prußas" userId="95997a070391755a" providerId="LiveId" clId="{EE22F5F0-5606-419F-81A2-2B90EFBE1A4F}" dt="2021-01-19T17:06:46.467" v="1912" actId="1076"/>
        <pc:sldMkLst>
          <pc:docMk/>
          <pc:sldMk cId="3865996125" sldId="264"/>
        </pc:sldMkLst>
        <pc:picChg chg="mod">
          <ac:chgData name="Richard Prußas" userId="95997a070391755a" providerId="LiveId" clId="{EE22F5F0-5606-419F-81A2-2B90EFBE1A4F}" dt="2021-01-19T17:06:46.467" v="1912" actId="1076"/>
          <ac:picMkLst>
            <pc:docMk/>
            <pc:sldMk cId="3865996125" sldId="264"/>
            <ac:picMk id="7" creationId="{B9032310-4188-40ED-9C11-143008FC78CE}"/>
          </ac:picMkLst>
        </pc:picChg>
      </pc:sldChg>
      <pc:sldChg chg="modSp mod">
        <pc:chgData name="Richard Prußas" userId="95997a070391755a" providerId="LiveId" clId="{EE22F5F0-5606-419F-81A2-2B90EFBE1A4F}" dt="2021-01-19T17:05:29.953" v="1910" actId="20577"/>
        <pc:sldMkLst>
          <pc:docMk/>
          <pc:sldMk cId="1286434338" sldId="269"/>
        </pc:sldMkLst>
        <pc:spChg chg="mod">
          <ac:chgData name="Richard Prußas" userId="95997a070391755a" providerId="LiveId" clId="{EE22F5F0-5606-419F-81A2-2B90EFBE1A4F}" dt="2021-01-19T17:05:29.953" v="1910" actId="20577"/>
          <ac:spMkLst>
            <pc:docMk/>
            <pc:sldMk cId="1286434338" sldId="269"/>
            <ac:spMk id="3" creationId="{E7C28288-6F92-4953-9885-88FE3A8ABE45}"/>
          </ac:spMkLst>
        </pc:spChg>
      </pc:sldChg>
      <pc:sldChg chg="modSp mod">
        <pc:chgData name="Richard Prußas" userId="95997a070391755a" providerId="LiveId" clId="{EE22F5F0-5606-419F-81A2-2B90EFBE1A4F}" dt="2021-01-17T01:44:48.054" v="1103" actId="255"/>
        <pc:sldMkLst>
          <pc:docMk/>
          <pc:sldMk cId="2320013059" sldId="271"/>
        </pc:sldMkLst>
        <pc:spChg chg="mod">
          <ac:chgData name="Richard Prußas" userId="95997a070391755a" providerId="LiveId" clId="{EE22F5F0-5606-419F-81A2-2B90EFBE1A4F}" dt="2021-01-17T01:44:48.054" v="1103" actId="255"/>
          <ac:spMkLst>
            <pc:docMk/>
            <pc:sldMk cId="2320013059" sldId="271"/>
            <ac:spMk id="4" creationId="{430DA712-3E81-4A18-B967-B541CD754841}"/>
          </ac:spMkLst>
        </pc:spChg>
        <pc:spChg chg="mod">
          <ac:chgData name="Richard Prußas" userId="95997a070391755a" providerId="LiveId" clId="{EE22F5F0-5606-419F-81A2-2B90EFBE1A4F}" dt="2021-01-17T01:23:50.250" v="685" actId="20577"/>
          <ac:spMkLst>
            <pc:docMk/>
            <pc:sldMk cId="2320013059" sldId="271"/>
            <ac:spMk id="5" creationId="{CDD260A8-E043-4C62-B0C5-6472B687F29F}"/>
          </ac:spMkLst>
        </pc:spChg>
      </pc:sldChg>
      <pc:sldChg chg="modSp mod">
        <pc:chgData name="Richard Prußas" userId="95997a070391755a" providerId="LiveId" clId="{EE22F5F0-5606-419F-81A2-2B90EFBE1A4F}" dt="2021-01-17T01:44:32.707" v="1102" actId="255"/>
        <pc:sldMkLst>
          <pc:docMk/>
          <pc:sldMk cId="3717923415" sldId="272"/>
        </pc:sldMkLst>
        <pc:spChg chg="mod">
          <ac:chgData name="Richard Prußas" userId="95997a070391755a" providerId="LiveId" clId="{EE22F5F0-5606-419F-81A2-2B90EFBE1A4F}" dt="2021-01-17T01:44:32.707" v="1102" actId="255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7T01:13:15.275" v="609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addSp modSp mod">
        <pc:chgData name="Richard Prußas" userId="95997a070391755a" providerId="LiveId" clId="{EE22F5F0-5606-419F-81A2-2B90EFBE1A4F}" dt="2021-01-19T16:32:40.774" v="1724" actId="27636"/>
        <pc:sldMkLst>
          <pc:docMk/>
          <pc:sldMk cId="1993307517" sldId="273"/>
        </pc:sldMkLst>
        <pc:spChg chg="mod">
          <ac:chgData name="Richard Prußas" userId="95997a070391755a" providerId="LiveId" clId="{EE22F5F0-5606-419F-81A2-2B90EFBE1A4F}" dt="2021-01-17T01:43:40.758" v="1098" actId="255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9T16:32:40.774" v="1724" actId="27636"/>
          <ac:spMkLst>
            <pc:docMk/>
            <pc:sldMk cId="1993307517" sldId="273"/>
            <ac:spMk id="3" creationId="{BF443B84-3FB3-479F-A968-ECE71FD4DD3B}"/>
          </ac:spMkLst>
        </pc:spChg>
        <pc:picChg chg="add mod">
          <ac:chgData name="Richard Prußas" userId="95997a070391755a" providerId="LiveId" clId="{EE22F5F0-5606-419F-81A2-2B90EFBE1A4F}" dt="2021-01-19T16:31:51.896" v="1638" actId="14100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EE22F5F0-5606-419F-81A2-2B90EFBE1A4F}" dt="2021-01-17T15:42:13.591" v="1555" actId="20577"/>
        <pc:sldMkLst>
          <pc:docMk/>
          <pc:sldMk cId="515398634" sldId="274"/>
        </pc:sldMkLst>
        <pc:spChg chg="mod">
          <ac:chgData name="Richard Prußas" userId="95997a070391755a" providerId="LiveId" clId="{EE22F5F0-5606-419F-81A2-2B90EFBE1A4F}" dt="2021-01-17T15:42:13.591" v="1555" actId="20577"/>
          <ac:spMkLst>
            <pc:docMk/>
            <pc:sldMk cId="515398634" sldId="274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7T00:33:06.745" v="307" actId="22"/>
          <ac:spMkLst>
            <pc:docMk/>
            <pc:sldMk cId="515398634" sldId="274"/>
            <ac:spMk id="3" creationId="{BF443B84-3FB3-479F-A968-ECE71FD4DD3B}"/>
          </ac:spMkLst>
        </pc:spChg>
        <pc:picChg chg="add mod ord">
          <ac:chgData name="Richard Prußas" userId="95997a070391755a" providerId="LiveId" clId="{EE22F5F0-5606-419F-81A2-2B90EFBE1A4F}" dt="2021-01-17T15:41:19.586" v="1545" actId="1076"/>
          <ac:picMkLst>
            <pc:docMk/>
            <pc:sldMk cId="515398634" sldId="274"/>
            <ac:picMk id="5" creationId="{FFBFE34F-7FEB-43E3-BE57-60110F596728}"/>
          </ac:picMkLst>
        </pc:picChg>
      </pc:sldChg>
      <pc:sldChg chg="addSp delSp modSp mod modAnim">
        <pc:chgData name="Richard Prußas" userId="95997a070391755a" providerId="LiveId" clId="{EE22F5F0-5606-419F-81A2-2B90EFBE1A4F}" dt="2021-01-19T16:46:48.417" v="1909" actId="20577"/>
        <pc:sldMkLst>
          <pc:docMk/>
          <pc:sldMk cId="1783861273" sldId="275"/>
        </pc:sldMkLst>
        <pc:spChg chg="mod">
          <ac:chgData name="Richard Prußas" userId="95997a070391755a" providerId="LiveId" clId="{EE22F5F0-5606-419F-81A2-2B90EFBE1A4F}" dt="2021-01-17T01:47:21.378" v="1126" actId="404"/>
          <ac:spMkLst>
            <pc:docMk/>
            <pc:sldMk cId="1783861273" sldId="275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6T17:23:51.786" v="46" actId="22"/>
          <ac:spMkLst>
            <pc:docMk/>
            <pc:sldMk cId="1783861273" sldId="275"/>
            <ac:spMk id="3" creationId="{BF443B84-3FB3-479F-A968-ECE71FD4DD3B}"/>
          </ac:spMkLst>
        </pc:spChg>
        <pc:spChg chg="add del mod">
          <ac:chgData name="Richard Prußas" userId="95997a070391755a" providerId="LiveId" clId="{EE22F5F0-5606-419F-81A2-2B90EFBE1A4F}" dt="2021-01-16T17:24:14.774" v="48"/>
          <ac:spMkLst>
            <pc:docMk/>
            <pc:sldMk cId="1783861273" sldId="275"/>
            <ac:spMk id="7" creationId="{28AC43A7-5478-40FC-94CA-459B1BFF304D}"/>
          </ac:spMkLst>
        </pc:spChg>
        <pc:spChg chg="add del mod">
          <ac:chgData name="Richard Prußas" userId="95997a070391755a" providerId="LiveId" clId="{EE22F5F0-5606-419F-81A2-2B90EFBE1A4F}" dt="2021-01-16T17:34:59.837" v="60" actId="22"/>
          <ac:spMkLst>
            <pc:docMk/>
            <pc:sldMk cId="1783861273" sldId="275"/>
            <ac:spMk id="10" creationId="{AAF1ABA1-2BD8-44E6-A409-7703B368ABFE}"/>
          </ac:spMkLst>
        </pc:spChg>
        <pc:spChg chg="add mod">
          <ac:chgData name="Richard Prußas" userId="95997a070391755a" providerId="LiveId" clId="{EE22F5F0-5606-419F-81A2-2B90EFBE1A4F}" dt="2021-01-19T16:46:48.417" v="1909" actId="20577"/>
          <ac:spMkLst>
            <pc:docMk/>
            <pc:sldMk cId="1783861273" sldId="275"/>
            <ac:spMk id="14" creationId="{C9EFCEA0-78F8-4C05-BD50-5D777CF69855}"/>
          </ac:spMkLst>
        </pc:spChg>
        <pc:picChg chg="add del mod ord">
          <ac:chgData name="Richard Prußas" userId="95997a070391755a" providerId="LiveId" clId="{EE22F5F0-5606-419F-81A2-2B90EFBE1A4F}" dt="2021-01-16T17:24:12.282" v="47" actId="21"/>
          <ac:picMkLst>
            <pc:docMk/>
            <pc:sldMk cId="1783861273" sldId="275"/>
            <ac:picMk id="5" creationId="{E2339533-03DD-4B71-908D-0C7CAA92EF47}"/>
          </ac:picMkLst>
        </pc:picChg>
        <pc:picChg chg="add del mod">
          <ac:chgData name="Richard Prußas" userId="95997a070391755a" providerId="LiveId" clId="{EE22F5F0-5606-419F-81A2-2B90EFBE1A4F}" dt="2021-01-16T17:27:16.048" v="59" actId="478"/>
          <ac:picMkLst>
            <pc:docMk/>
            <pc:sldMk cId="1783861273" sldId="275"/>
            <ac:picMk id="8" creationId="{5184F86C-EB3A-4F05-8841-70FE289611AD}"/>
          </ac:picMkLst>
        </pc:picChg>
        <pc:picChg chg="add del mod ord">
          <ac:chgData name="Richard Prußas" userId="95997a070391755a" providerId="LiveId" clId="{EE22F5F0-5606-419F-81A2-2B90EFBE1A4F}" dt="2021-01-16T17:35:27.541" v="63" actId="478"/>
          <ac:picMkLst>
            <pc:docMk/>
            <pc:sldMk cId="1783861273" sldId="275"/>
            <ac:picMk id="12" creationId="{04AC2DEC-17F6-45BE-884B-3CEA1D920495}"/>
          </ac:picMkLst>
        </pc:picChg>
        <pc:picChg chg="add del mod modCrop">
          <ac:chgData name="Richard Prußas" userId="95997a070391755a" providerId="LiveId" clId="{EE22F5F0-5606-419F-81A2-2B90EFBE1A4F}" dt="2021-01-16T17:52:08.279" v="293" actId="478"/>
          <ac:picMkLst>
            <pc:docMk/>
            <pc:sldMk cId="1783861273" sldId="275"/>
            <ac:picMk id="16" creationId="{26A29534-AB01-4B33-BE06-D39E4E46DED0}"/>
          </ac:picMkLst>
        </pc:picChg>
        <pc:picChg chg="add mod">
          <ac:chgData name="Richard Prußas" userId="95997a070391755a" providerId="LiveId" clId="{EE22F5F0-5606-419F-81A2-2B90EFBE1A4F}" dt="2021-01-17T01:48:02.311" v="1138" actId="1076"/>
          <ac:picMkLst>
            <pc:docMk/>
            <pc:sldMk cId="1783861273" sldId="275"/>
            <ac:picMk id="18" creationId="{AEB6ABC3-E6DD-43BA-B1B2-90E09EE641B1}"/>
          </ac:picMkLst>
        </pc:picChg>
      </pc:sldChg>
      <pc:sldChg chg="modSp add del mod">
        <pc:chgData name="Richard Prußas" userId="95997a070391755a" providerId="LiveId" clId="{EE22F5F0-5606-419F-81A2-2B90EFBE1A4F}" dt="2021-01-17T01:36:25.339" v="1073" actId="2696"/>
        <pc:sldMkLst>
          <pc:docMk/>
          <pc:sldMk cId="4037109453" sldId="276"/>
        </pc:sldMkLst>
        <pc:spChg chg="mod">
          <ac:chgData name="Richard Prußas" userId="95997a070391755a" providerId="LiveId" clId="{EE22F5F0-5606-419F-81A2-2B90EFBE1A4F}" dt="2021-01-17T00:46:23.011" v="601" actId="20577"/>
          <ac:spMkLst>
            <pc:docMk/>
            <pc:sldMk cId="4037109453" sldId="276"/>
            <ac:spMk id="14" creationId="{C9EFCEA0-78F8-4C05-BD50-5D777CF69855}"/>
          </ac:spMkLst>
        </pc:spChg>
      </pc:sldChg>
      <pc:sldChg chg="modSp add del mod modShow">
        <pc:chgData name="Richard Prußas" userId="95997a070391755a" providerId="LiveId" clId="{EE22F5F0-5606-419F-81A2-2B90EFBE1A4F}" dt="2021-01-19T16:40:24.003" v="1850" actId="47"/>
        <pc:sldMkLst>
          <pc:docMk/>
          <pc:sldMk cId="3834361682" sldId="277"/>
        </pc:sldMkLst>
        <pc:spChg chg="mod">
          <ac:chgData name="Richard Prußas" userId="95997a070391755a" providerId="LiveId" clId="{EE22F5F0-5606-419F-81A2-2B90EFBE1A4F}" dt="2021-01-17T01:44:20.656" v="1101" actId="255"/>
          <ac:spMkLst>
            <pc:docMk/>
            <pc:sldMk cId="3834361682" sldId="277"/>
            <ac:spMk id="2" creationId="{2721229F-F71F-4F54-9B3C-65369978C7AB}"/>
          </ac:spMkLst>
        </pc:spChg>
      </pc:sldChg>
    </pc:docChg>
  </pc:docChgLst>
  <pc:docChgLst>
    <pc:chgData name="Richard Prußas" userId="95997a070391755a" providerId="LiveId" clId="{A6B3ABA8-9542-46AA-B7BA-E0562E333046}"/>
    <pc:docChg chg="undo custSel modSld">
      <pc:chgData name="Richard Prußas" userId="95997a070391755a" providerId="LiveId" clId="{A6B3ABA8-9542-46AA-B7BA-E0562E333046}" dt="2021-01-31T01:46:14.368" v="67" actId="20577"/>
      <pc:docMkLst>
        <pc:docMk/>
      </pc:docMkLst>
      <pc:sldChg chg="modSp mod">
        <pc:chgData name="Richard Prußas" userId="95997a070391755a" providerId="LiveId" clId="{A6B3ABA8-9542-46AA-B7BA-E0562E333046}" dt="2021-01-31T01:46:14.368" v="67" actId="20577"/>
        <pc:sldMkLst>
          <pc:docMk/>
          <pc:sldMk cId="1692141195" sldId="256"/>
        </pc:sldMkLst>
        <pc:spChg chg="mod">
          <ac:chgData name="Richard Prußas" userId="95997a070391755a" providerId="LiveId" clId="{A6B3ABA8-9542-46AA-B7BA-E0562E333046}" dt="2021-01-31T01:46:14.368" v="67" actId="20577"/>
          <ac:spMkLst>
            <pc:docMk/>
            <pc:sldMk cId="1692141195" sldId="256"/>
            <ac:spMk id="4" creationId="{631C1984-E1C2-4081-A331-384FB621FE99}"/>
          </ac:spMkLst>
        </pc:spChg>
      </pc:sldChg>
    </pc:docChg>
  </pc:docChgLst>
  <pc:docChgLst>
    <pc:chgData name="Richard Prußas" userId="95997a070391755a" providerId="LiveId" clId="{D6B116F4-51E1-4D8F-BF67-46FA1F5A4FBE}"/>
    <pc:docChg chg="undo custSel addSld delSld modSld">
      <pc:chgData name="Richard Prußas" userId="95997a070391755a" providerId="LiveId" clId="{D6B116F4-51E1-4D8F-BF67-46FA1F5A4FBE}" dt="2021-01-31T13:48:35.130" v="3107" actId="20577"/>
      <pc:docMkLst>
        <pc:docMk/>
      </pc:docMkLst>
      <pc:sldChg chg="modSp mod">
        <pc:chgData name="Richard Prußas" userId="95997a070391755a" providerId="LiveId" clId="{D6B116F4-51E1-4D8F-BF67-46FA1F5A4FBE}" dt="2021-01-31T01:48:18.073" v="108" actId="20577"/>
        <pc:sldMkLst>
          <pc:docMk/>
          <pc:sldMk cId="1692141195" sldId="256"/>
        </pc:sldMkLst>
        <pc:spChg chg="mod">
          <ac:chgData name="Richard Prußas" userId="95997a070391755a" providerId="LiveId" clId="{D6B116F4-51E1-4D8F-BF67-46FA1F5A4FBE}" dt="2021-01-31T01:48:18.073" v="108" actId="20577"/>
          <ac:spMkLst>
            <pc:docMk/>
            <pc:sldMk cId="1692141195" sldId="256"/>
            <ac:spMk id="4" creationId="{631C1984-E1C2-4081-A331-384FB621FE99}"/>
          </ac:spMkLst>
        </pc:spChg>
      </pc:sldChg>
      <pc:sldChg chg="del">
        <pc:chgData name="Richard Prußas" userId="95997a070391755a" providerId="LiveId" clId="{D6B116F4-51E1-4D8F-BF67-46FA1F5A4FBE}" dt="2021-01-31T01:48:36.311" v="120" actId="47"/>
        <pc:sldMkLst>
          <pc:docMk/>
          <pc:sldMk cId="3621465286" sldId="258"/>
        </pc:sldMkLst>
      </pc:sldChg>
      <pc:sldChg chg="del">
        <pc:chgData name="Richard Prußas" userId="95997a070391755a" providerId="LiveId" clId="{D6B116F4-51E1-4D8F-BF67-46FA1F5A4FBE}" dt="2021-01-31T01:48:35.695" v="119" actId="47"/>
        <pc:sldMkLst>
          <pc:docMk/>
          <pc:sldMk cId="1535067899" sldId="259"/>
        </pc:sldMkLst>
      </pc:sldChg>
      <pc:sldChg chg="del">
        <pc:chgData name="Richard Prußas" userId="95997a070391755a" providerId="LiveId" clId="{D6B116F4-51E1-4D8F-BF67-46FA1F5A4FBE}" dt="2021-01-31T01:48:35.375" v="118" actId="47"/>
        <pc:sldMkLst>
          <pc:docMk/>
          <pc:sldMk cId="3152380695" sldId="260"/>
        </pc:sldMkLst>
      </pc:sldChg>
      <pc:sldChg chg="del">
        <pc:chgData name="Richard Prußas" userId="95997a070391755a" providerId="LiveId" clId="{D6B116F4-51E1-4D8F-BF67-46FA1F5A4FBE}" dt="2021-01-31T01:48:34.741" v="115" actId="47"/>
        <pc:sldMkLst>
          <pc:docMk/>
          <pc:sldMk cId="1800586576" sldId="261"/>
        </pc:sldMkLst>
      </pc:sldChg>
      <pc:sldChg chg="del">
        <pc:chgData name="Richard Prußas" userId="95997a070391755a" providerId="LiveId" clId="{D6B116F4-51E1-4D8F-BF67-46FA1F5A4FBE}" dt="2021-01-31T01:48:33.810" v="112" actId="47"/>
        <pc:sldMkLst>
          <pc:docMk/>
          <pc:sldMk cId="1397291553" sldId="262"/>
        </pc:sldMkLst>
      </pc:sldChg>
      <pc:sldChg chg="del">
        <pc:chgData name="Richard Prußas" userId="95997a070391755a" providerId="LiveId" clId="{D6B116F4-51E1-4D8F-BF67-46FA1F5A4FBE}" dt="2021-01-31T01:48:35.193" v="117" actId="47"/>
        <pc:sldMkLst>
          <pc:docMk/>
          <pc:sldMk cId="3112699550" sldId="263"/>
        </pc:sldMkLst>
      </pc:sldChg>
      <pc:sldChg chg="del">
        <pc:chgData name="Richard Prußas" userId="95997a070391755a" providerId="LiveId" clId="{D6B116F4-51E1-4D8F-BF67-46FA1F5A4FBE}" dt="2021-01-31T01:48:34.764" v="116" actId="47"/>
        <pc:sldMkLst>
          <pc:docMk/>
          <pc:sldMk cId="3865996125" sldId="264"/>
        </pc:sldMkLst>
      </pc:sldChg>
      <pc:sldChg chg="del">
        <pc:chgData name="Richard Prußas" userId="95997a070391755a" providerId="LiveId" clId="{D6B116F4-51E1-4D8F-BF67-46FA1F5A4FBE}" dt="2021-01-31T01:48:34.631" v="114" actId="47"/>
        <pc:sldMkLst>
          <pc:docMk/>
          <pc:sldMk cId="2209796758" sldId="265"/>
        </pc:sldMkLst>
      </pc:sldChg>
      <pc:sldChg chg="del">
        <pc:chgData name="Richard Prußas" userId="95997a070391755a" providerId="LiveId" clId="{D6B116F4-51E1-4D8F-BF67-46FA1F5A4FBE}" dt="2021-01-31T01:48:34.140" v="113" actId="47"/>
        <pc:sldMkLst>
          <pc:docMk/>
          <pc:sldMk cId="2757728383" sldId="266"/>
        </pc:sldMkLst>
      </pc:sldChg>
      <pc:sldChg chg="del">
        <pc:chgData name="Richard Prußas" userId="95997a070391755a" providerId="LiveId" clId="{D6B116F4-51E1-4D8F-BF67-46FA1F5A4FBE}" dt="2021-01-31T01:48:32.938" v="110" actId="47"/>
        <pc:sldMkLst>
          <pc:docMk/>
          <pc:sldMk cId="1232804649" sldId="267"/>
        </pc:sldMkLst>
      </pc:sldChg>
      <pc:sldChg chg="del">
        <pc:chgData name="Richard Prußas" userId="95997a070391755a" providerId="LiveId" clId="{D6B116F4-51E1-4D8F-BF67-46FA1F5A4FBE}" dt="2021-01-31T01:48:36.685" v="121" actId="47"/>
        <pc:sldMkLst>
          <pc:docMk/>
          <pc:sldMk cId="3667583323" sldId="268"/>
        </pc:sldMkLst>
      </pc:sldChg>
      <pc:sldChg chg="del">
        <pc:chgData name="Richard Prußas" userId="95997a070391755a" providerId="LiveId" clId="{D6B116F4-51E1-4D8F-BF67-46FA1F5A4FBE}" dt="2021-01-31T01:48:33.487" v="111" actId="47"/>
        <pc:sldMkLst>
          <pc:docMk/>
          <pc:sldMk cId="1286434338" sldId="269"/>
        </pc:sldMkLst>
      </pc:sldChg>
      <pc:sldChg chg="del">
        <pc:chgData name="Richard Prußas" userId="95997a070391755a" providerId="LiveId" clId="{D6B116F4-51E1-4D8F-BF67-46FA1F5A4FBE}" dt="2021-01-31T01:48:32.180" v="109" actId="47"/>
        <pc:sldMkLst>
          <pc:docMk/>
          <pc:sldMk cId="2256368694" sldId="270"/>
        </pc:sldMkLst>
      </pc:sldChg>
      <pc:sldChg chg="del">
        <pc:chgData name="Richard Prußas" userId="95997a070391755a" providerId="LiveId" clId="{D6B116F4-51E1-4D8F-BF67-46FA1F5A4FBE}" dt="2021-01-31T02:11:29.293" v="813" actId="47"/>
        <pc:sldMkLst>
          <pc:docMk/>
          <pc:sldMk cId="2320013059" sldId="271"/>
        </pc:sldMkLst>
      </pc:sldChg>
      <pc:sldChg chg="modSp mod">
        <pc:chgData name="Richard Prußas" userId="95997a070391755a" providerId="LiveId" clId="{D6B116F4-51E1-4D8F-BF67-46FA1F5A4FBE}" dt="2021-01-31T13:36:45.764" v="2834" actId="20577"/>
        <pc:sldMkLst>
          <pc:docMk/>
          <pc:sldMk cId="3717923415" sldId="272"/>
        </pc:sldMkLst>
        <pc:spChg chg="mod">
          <ac:chgData name="Richard Prußas" userId="95997a070391755a" providerId="LiveId" clId="{D6B116F4-51E1-4D8F-BF67-46FA1F5A4FBE}" dt="2021-01-31T01:48:57.251" v="154" actId="20577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D6B116F4-51E1-4D8F-BF67-46FA1F5A4FBE}" dt="2021-01-31T13:36:45.764" v="2834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delSp modSp mod">
        <pc:chgData name="Richard Prußas" userId="95997a070391755a" providerId="LiveId" clId="{D6B116F4-51E1-4D8F-BF67-46FA1F5A4FBE}" dt="2021-01-31T13:37:37.195" v="2839" actId="20577"/>
        <pc:sldMkLst>
          <pc:docMk/>
          <pc:sldMk cId="1993307517" sldId="273"/>
        </pc:sldMkLst>
        <pc:spChg chg="mod">
          <ac:chgData name="Richard Prußas" userId="95997a070391755a" providerId="LiveId" clId="{D6B116F4-51E1-4D8F-BF67-46FA1F5A4FBE}" dt="2021-01-31T02:11:58.310" v="814" actId="20577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D6B116F4-51E1-4D8F-BF67-46FA1F5A4FBE}" dt="2021-01-31T13:37:37.195" v="2839" actId="20577"/>
          <ac:spMkLst>
            <pc:docMk/>
            <pc:sldMk cId="1993307517" sldId="273"/>
            <ac:spMk id="3" creationId="{BF443B84-3FB3-479F-A968-ECE71FD4DD3B}"/>
          </ac:spMkLst>
        </pc:spChg>
        <pc:picChg chg="del">
          <ac:chgData name="Richard Prußas" userId="95997a070391755a" providerId="LiveId" clId="{D6B116F4-51E1-4D8F-BF67-46FA1F5A4FBE}" dt="2021-01-31T02:09:10.826" v="644" actId="478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D6B116F4-51E1-4D8F-BF67-46FA1F5A4FBE}" dt="2021-01-31T02:58:49.179" v="2519" actId="20577"/>
        <pc:sldMkLst>
          <pc:docMk/>
          <pc:sldMk cId="515398634" sldId="274"/>
        </pc:sldMkLst>
        <pc:spChg chg="mod">
          <ac:chgData name="Richard Prußas" userId="95997a070391755a" providerId="LiveId" clId="{D6B116F4-51E1-4D8F-BF67-46FA1F5A4FBE}" dt="2021-01-31T02:09:58.991" v="651" actId="20577"/>
          <ac:spMkLst>
            <pc:docMk/>
            <pc:sldMk cId="515398634" sldId="274"/>
            <ac:spMk id="2" creationId="{2721229F-F71F-4F54-9B3C-65369978C7AB}"/>
          </ac:spMkLst>
        </pc:spChg>
        <pc:spChg chg="add mod">
          <ac:chgData name="Richard Prußas" userId="95997a070391755a" providerId="LiveId" clId="{D6B116F4-51E1-4D8F-BF67-46FA1F5A4FBE}" dt="2021-01-31T02:58:49.179" v="2519" actId="20577"/>
          <ac:spMkLst>
            <pc:docMk/>
            <pc:sldMk cId="515398634" sldId="274"/>
            <ac:spMk id="4" creationId="{308D786B-76FC-494F-8E16-DC24144CFBD1}"/>
          </ac:spMkLst>
        </pc:spChg>
        <pc:picChg chg="del">
          <ac:chgData name="Richard Prußas" userId="95997a070391755a" providerId="LiveId" clId="{D6B116F4-51E1-4D8F-BF67-46FA1F5A4FBE}" dt="2021-01-31T02:10:00.760" v="652" actId="478"/>
          <ac:picMkLst>
            <pc:docMk/>
            <pc:sldMk cId="515398634" sldId="274"/>
            <ac:picMk id="5" creationId="{FFBFE34F-7FEB-43E3-BE57-60110F596728}"/>
          </ac:picMkLst>
        </pc:picChg>
      </pc:sldChg>
      <pc:sldChg chg="delSp modSp mod">
        <pc:chgData name="Richard Prußas" userId="95997a070391755a" providerId="LiveId" clId="{D6B116F4-51E1-4D8F-BF67-46FA1F5A4FBE}" dt="2021-01-31T02:58:16.914" v="2516" actId="20577"/>
        <pc:sldMkLst>
          <pc:docMk/>
          <pc:sldMk cId="1783861273" sldId="275"/>
        </pc:sldMkLst>
        <pc:spChg chg="mod">
          <ac:chgData name="Richard Prußas" userId="95997a070391755a" providerId="LiveId" clId="{D6B116F4-51E1-4D8F-BF67-46FA1F5A4FBE}" dt="2021-01-31T02:41:58.973" v="1660" actId="20577"/>
          <ac:spMkLst>
            <pc:docMk/>
            <pc:sldMk cId="1783861273" sldId="275"/>
            <ac:spMk id="2" creationId="{2721229F-F71F-4F54-9B3C-65369978C7AB}"/>
          </ac:spMkLst>
        </pc:spChg>
        <pc:spChg chg="del">
          <ac:chgData name="Richard Prußas" userId="95997a070391755a" providerId="LiveId" clId="{D6B116F4-51E1-4D8F-BF67-46FA1F5A4FBE}" dt="2021-01-31T02:42:15.400" v="1664" actId="478"/>
          <ac:spMkLst>
            <pc:docMk/>
            <pc:sldMk cId="1783861273" sldId="275"/>
            <ac:spMk id="4" creationId="{44560490-11B4-4676-8A23-946A6EA353DE}"/>
          </ac:spMkLst>
        </pc:spChg>
        <pc:spChg chg="del mod">
          <ac:chgData name="Richard Prußas" userId="95997a070391755a" providerId="LiveId" clId="{D6B116F4-51E1-4D8F-BF67-46FA1F5A4FBE}" dt="2021-01-31T02:42:21.188" v="1666" actId="478"/>
          <ac:spMkLst>
            <pc:docMk/>
            <pc:sldMk cId="1783861273" sldId="275"/>
            <ac:spMk id="5" creationId="{0D88BF4F-DD7E-4FFA-BD76-0ECB57EDE539}"/>
          </ac:spMkLst>
        </pc:spChg>
        <pc:spChg chg="mod">
          <ac:chgData name="Richard Prußas" userId="95997a070391755a" providerId="LiveId" clId="{D6B116F4-51E1-4D8F-BF67-46FA1F5A4FBE}" dt="2021-01-31T02:58:16.914" v="2516" actId="20577"/>
          <ac:spMkLst>
            <pc:docMk/>
            <pc:sldMk cId="1783861273" sldId="275"/>
            <ac:spMk id="14" creationId="{C9EFCEA0-78F8-4C05-BD50-5D777CF69855}"/>
          </ac:spMkLst>
        </pc:spChg>
      </pc:sldChg>
      <pc:sldChg chg="modSp add mod">
        <pc:chgData name="Richard Prußas" userId="95997a070391755a" providerId="LiveId" clId="{D6B116F4-51E1-4D8F-BF67-46FA1F5A4FBE}" dt="2021-01-31T13:48:35.130" v="3107" actId="20577"/>
        <pc:sldMkLst>
          <pc:docMk/>
          <pc:sldMk cId="2797590830" sldId="276"/>
        </pc:sldMkLst>
        <pc:spChg chg="mod">
          <ac:chgData name="Richard Prußas" userId="95997a070391755a" providerId="LiveId" clId="{D6B116F4-51E1-4D8F-BF67-46FA1F5A4FBE}" dt="2021-01-31T02:45:27.826" v="1939" actId="20577"/>
          <ac:spMkLst>
            <pc:docMk/>
            <pc:sldMk cId="2797590830" sldId="276"/>
            <ac:spMk id="2" creationId="{2721229F-F71F-4F54-9B3C-65369978C7AB}"/>
          </ac:spMkLst>
        </pc:spChg>
        <pc:spChg chg="mod">
          <ac:chgData name="Richard Prußas" userId="95997a070391755a" providerId="LiveId" clId="{D6B116F4-51E1-4D8F-BF67-46FA1F5A4FBE}" dt="2021-01-31T13:48:35.130" v="3107" actId="20577"/>
          <ac:spMkLst>
            <pc:docMk/>
            <pc:sldMk cId="2797590830" sldId="276"/>
            <ac:spMk id="14" creationId="{C9EFCEA0-78F8-4C05-BD50-5D777CF698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DD3DCB-111F-4BF6-A415-C806864EB957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98944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0EDBD6-5601-45FD-BC9A-76457DD8116F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1103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AC2864-82FA-4EA3-B9C8-F7D7320378E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246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9DDD3DCB-111F-4BF6-A415-C806864EB957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952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E5F0DD1F-2D8E-4D32-9256-B1242B61E88A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02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78989B7-EC9C-4F15-BC22-B59DEA340F1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526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DB53301-AF8A-410C-A697-8771ECA0837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5531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6A27467-4B00-40D4-BB34-B8102B7A69D6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04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AC2B8EF1-D026-4B9B-97ED-C2D91BBC896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873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7DE0FD90-8BF6-4E5D-90AB-9D4903E72E4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18329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1583EF5-98B0-4300-A40C-6CC61874DB8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647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F0DD1F-2D8E-4D32-9256-B1242B61E88A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179440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D15EAAD-5B81-4AE1-979B-F2595C2191C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1167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90EDBD6-5601-45FD-BC9A-76457DD8116F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01330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FAC2864-82FA-4EA3-B9C8-F7D7320378E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26473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B324F-6E2E-46BA-8657-30B76A53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CE4383-C854-49A9-8C98-03E89A32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6D639-0473-4CBC-8A50-197BDF12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034CC-4D24-46F1-8B5C-89E4D833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5CA7CD19-FE09-4291-8630-B037C92D211C}" type="slidenum">
              <a:rPr lang="de-DE" smtClean="0"/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0238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8989B7-EC9C-4F15-BC22-B59DEA340F1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541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B53301-AF8A-410C-A697-8771ECA0837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6456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27467-4B00-40D4-BB34-B8102B7A69D6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45128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2B8EF1-D026-4B9B-97ED-C2D91BBC8963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30729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E0FD90-8BF6-4E5D-90AB-9D4903E72E4E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8909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583EF5-98B0-4300-A40C-6CC61874DB8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939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15EAAD-5B81-4AE1-979B-F2595C2191C4}" type="slidenum">
              <a:t>‹Nr.›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7697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4104000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5903999"/>
            <a:ext cx="114231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F8DB5-D279-4CC8-B46E-1C1DB9900D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E8EB5-C189-43B9-9308-6FE2041D29A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5CA7CD19-FE09-4291-8630-B037C92D211C}" type="slidenum">
              <a:t>‹Nr.›</a:t>
            </a:fld>
            <a:r>
              <a:rPr lang="de-DE"/>
              <a:t> /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4320000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673236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2256818"/>
            <a:ext cx="11423100" cy="4590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886124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90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2148/001c.175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hlinkClick r:id="rId2"/>
            <a:extLst>
              <a:ext uri="{FF2B5EF4-FFF2-40B4-BE49-F238E27FC236}">
                <a16:creationId xmlns:a16="http://schemas.microsoft.com/office/drawing/2014/main" id="{3A021DB5-63A4-4466-BD64-9B461AF41B08}"/>
              </a:ext>
            </a:extLst>
          </p:cNvPr>
          <p:cNvSpPr/>
          <p:nvPr/>
        </p:nvSpPr>
        <p:spPr>
          <a:xfrm>
            <a:off x="890817" y="3779837"/>
            <a:ext cx="7700733" cy="219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1C1984-E1C2-4081-A331-384FB621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17" y="3986525"/>
            <a:ext cx="11423100" cy="1440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sz="5300" dirty="0">
                <a:solidFill>
                  <a:schemeClr val="tx1"/>
                </a:solidFill>
              </a:rPr>
              <a:t>Green spaces / vegetation density in Leipzig</a:t>
            </a:r>
            <a:br>
              <a:rPr lang="en-US" dirty="0">
                <a:solidFill>
                  <a:schemeClr val="tx1"/>
                </a:solidFill>
              </a:rPr>
            </a:b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1. About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project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2256818"/>
            <a:ext cx="11558870" cy="459071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 err="1"/>
              <a:t>goal</a:t>
            </a:r>
            <a:r>
              <a:rPr lang="de-DE" dirty="0"/>
              <a:t>: find and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different social </a:t>
            </a:r>
            <a:r>
              <a:rPr lang="de-DE" dirty="0" err="1"/>
              <a:t>metrics</a:t>
            </a:r>
            <a:r>
              <a:rPr lang="de-DE" dirty="0"/>
              <a:t> and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in Leipzig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like: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greenest</a:t>
            </a:r>
            <a:r>
              <a:rPr lang="de-DE" dirty="0"/>
              <a:t> </a:t>
            </a:r>
            <a:r>
              <a:rPr lang="de-DE" dirty="0" err="1"/>
              <a:t>spaces</a:t>
            </a:r>
            <a:r>
              <a:rPr lang="de-DE" dirty="0"/>
              <a:t> in Leipzig and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lives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do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and </a:t>
            </a:r>
            <a:r>
              <a:rPr lang="de-DE" dirty="0" err="1"/>
              <a:t>rental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correlate</a:t>
            </a:r>
            <a:r>
              <a:rPr lang="de-DE" dirty="0"/>
              <a:t>?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do so,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geospatial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demographical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92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2. About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data</a:t>
            </a:r>
            <a:r>
              <a:rPr lang="de-DE" sz="4400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2295728"/>
            <a:ext cx="11423100" cy="459071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 err="1"/>
              <a:t>satellite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Sentinel 2  </a:t>
            </a:r>
            <a:r>
              <a:rPr lang="de-DE" dirty="0" err="1"/>
              <a:t>satellites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observes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earth‘s</a:t>
            </a:r>
            <a:r>
              <a:rPr lang="de-DE" dirty="0"/>
              <a:t> </a:t>
            </a:r>
            <a:r>
              <a:rPr lang="de-DE" dirty="0" err="1"/>
              <a:t>surface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Copernicus Open </a:t>
            </a:r>
            <a:r>
              <a:rPr lang="de-DE" dirty="0" err="1"/>
              <a:t>Acces</a:t>
            </a:r>
            <a:r>
              <a:rPr lang="de-DE" dirty="0"/>
              <a:t> Hub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Space Agency (ESA)</a:t>
            </a:r>
          </a:p>
          <a:p>
            <a:pPr marL="342900" indent="-342900">
              <a:buFontTx/>
              <a:buChar char="-"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Leipzig,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Leipzig </a:t>
            </a:r>
            <a:r>
              <a:rPr lang="de-DE" dirty="0" err="1"/>
              <a:t>itself</a:t>
            </a:r>
            <a:r>
              <a:rPr lang="de-DE" dirty="0"/>
              <a:t> (opendata.leipzig.de)</a:t>
            </a:r>
          </a:p>
          <a:p>
            <a:pPr marL="342900" indent="-342900">
              <a:buFontTx/>
              <a:buChar char="-"/>
            </a:pP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demographical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Genesis-online API (Statistisches Bundesamt)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  <a:p>
            <a:endParaRPr lang="de-DE" dirty="0">
              <a:solidFill>
                <a:srgbClr val="202122"/>
              </a:solidFill>
              <a:latin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9330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3. About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method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9EFCEA0-78F8-4C05-BD50-5D777CF6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69" y="2418735"/>
            <a:ext cx="11423100" cy="465065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vegetation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satellite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e.g.:</a:t>
            </a:r>
          </a:p>
          <a:p>
            <a:pPr marL="1028700" lvl="1" indent="-342900"/>
            <a:r>
              <a:rPr lang="de-DE" b="1" dirty="0">
                <a:latin typeface="Noto Sans Bold"/>
                <a:sym typeface="Wingdings" panose="05000000000000000000" pitchFamily="2" charset="2"/>
              </a:rPr>
              <a:t>NDVI</a:t>
            </a:r>
            <a:r>
              <a:rPr lang="de-DE" dirty="0">
                <a:latin typeface="Noto Sans Bold"/>
                <a:sym typeface="Wingdings" panose="05000000000000000000" pitchFamily="2" charset="2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Noto Sans Bold"/>
              </a:rPr>
              <a:t>N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ormalized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 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Noto Sans Bold"/>
              </a:rPr>
              <a:t>D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ifferenced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 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V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egetation 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I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ndex)</a:t>
            </a:r>
          </a:p>
          <a:p>
            <a:pPr marL="1028700" lvl="1" indent="-342900"/>
            <a:r>
              <a:rPr lang="de-DE" b="1" dirty="0">
                <a:solidFill>
                  <a:srgbClr val="202122"/>
                </a:solidFill>
                <a:latin typeface="Noto Sans Bold"/>
                <a:sym typeface="Wingdings" panose="05000000000000000000" pitchFamily="2" charset="2"/>
              </a:rPr>
              <a:t>EVI </a:t>
            </a:r>
            <a:r>
              <a:rPr lang="de-DE" dirty="0">
                <a:solidFill>
                  <a:srgbClr val="202122"/>
                </a:solidFill>
                <a:latin typeface="Noto Sans Bold"/>
                <a:sym typeface="Wingdings" panose="05000000000000000000" pitchFamily="2" charset="2"/>
              </a:rPr>
              <a:t>(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E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nhanced 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V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egetation </a:t>
            </a:r>
            <a:r>
              <a:rPr lang="de-DE" b="1" i="0" dirty="0">
                <a:solidFill>
                  <a:srgbClr val="202122"/>
                </a:solidFill>
                <a:effectLst/>
                <a:latin typeface="Noto Sans Bold"/>
              </a:rPr>
              <a:t>I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ndex)     </a:t>
            </a:r>
          </a:p>
          <a:p>
            <a:pPr marL="1028700" lvl="1" indent="-342900"/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 err="1">
                <a:solidFill>
                  <a:srgbClr val="202122"/>
                </a:solidFill>
                <a:latin typeface="Noto Sans Bold"/>
              </a:rPr>
              <a:t>both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differences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in plant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reflectance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of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light in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near-infrared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spectral</a:t>
            </a:r>
            <a:r>
              <a:rPr lang="de-DE" b="0" i="0" dirty="0">
                <a:solidFill>
                  <a:srgbClr val="202122"/>
                </a:solidFill>
                <a:effectLst/>
                <a:latin typeface="Noto Sans Bold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Noto Sans Bold"/>
              </a:rPr>
              <a:t>region</a:t>
            </a:r>
            <a:endParaRPr lang="de-DE" b="0" i="0" dirty="0">
              <a:solidFill>
                <a:srgbClr val="202122"/>
              </a:solidFill>
              <a:effectLst/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in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short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: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more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solar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radiation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re-emitted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,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greener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area</a:t>
            </a: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 err="1">
                <a:solidFill>
                  <a:srgbClr val="202122"/>
                </a:solidFill>
                <a:latin typeface="Noto Sans Bold"/>
              </a:rPr>
              <a:t>process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/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calculate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that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R;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put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on a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map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Leipzig</a:t>
            </a:r>
          </a:p>
          <a:p>
            <a:pPr marL="342900" indent="-342900">
              <a:buFontTx/>
              <a:buChar char="-"/>
            </a:pPr>
            <a:r>
              <a:rPr lang="de-DE" dirty="0" err="1">
                <a:solidFill>
                  <a:srgbClr val="202122"/>
                </a:solidFill>
                <a:latin typeface="Noto Sans Bold"/>
              </a:rPr>
              <a:t>plot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against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different social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metrics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like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income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,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price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and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possibly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more</a:t>
            </a:r>
            <a:endParaRPr lang="de-DE" dirty="0">
              <a:solidFill>
                <a:srgbClr val="202122"/>
              </a:solidFill>
              <a:latin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78386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4. </a:t>
            </a:r>
            <a:r>
              <a:rPr lang="de-DE" sz="4000" dirty="0" err="1"/>
              <a:t>Current</a:t>
            </a:r>
            <a:r>
              <a:rPr lang="de-DE" sz="4000" dirty="0"/>
              <a:t> </a:t>
            </a:r>
            <a:r>
              <a:rPr lang="de-DE" sz="4000" dirty="0" err="1"/>
              <a:t>state</a:t>
            </a:r>
            <a:r>
              <a:rPr lang="de-DE" sz="4000" dirty="0"/>
              <a:t> und open </a:t>
            </a:r>
            <a:r>
              <a:rPr lang="de-DE" sz="4000" dirty="0" err="1"/>
              <a:t>questions</a:t>
            </a:r>
            <a:endParaRPr lang="de-DE" sz="40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9EFCEA0-78F8-4C05-BD50-5D777CF6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69" y="2418735"/>
            <a:ext cx="11423100" cy="465065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in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the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process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obtaining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while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still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researching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more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possible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sources</a:t>
            </a: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after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exams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:</a:t>
            </a:r>
          </a:p>
          <a:p>
            <a:pPr marL="1028700" lvl="1" indent="-342900"/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starting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to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prepare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and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process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data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sen2r, an R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library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</a:p>
          <a:p>
            <a:pPr marL="1028700" lvl="1" indent="-342900"/>
            <a:r>
              <a:rPr lang="de-DE" dirty="0" err="1">
                <a:solidFill>
                  <a:srgbClr val="202122"/>
                </a:solidFill>
                <a:latin typeface="Noto Sans Bold"/>
              </a:rPr>
              <a:t>work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on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automating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current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workflow</a:t>
            </a: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1028700" lvl="1" indent="-342900"/>
            <a:r>
              <a:rPr lang="de-DE" dirty="0" err="1">
                <a:solidFill>
                  <a:srgbClr val="202122"/>
                </a:solidFill>
                <a:latin typeface="Noto Sans Bold"/>
              </a:rPr>
              <a:t>implement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function</a:t>
            </a:r>
            <a:r>
              <a:rPr lang="de-DE">
                <a:solidFill>
                  <a:srgbClr val="202122"/>
                </a:solidFill>
                <a:latin typeface="Noto Sans Bold"/>
              </a:rPr>
              <a:t> in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interactive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map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to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visualize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vegeation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index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for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place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residence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user</a:t>
            </a:r>
            <a:endParaRPr lang="de-DE" dirty="0">
              <a:solidFill>
                <a:srgbClr val="202122"/>
              </a:solidFill>
              <a:latin typeface="Noto Sans Bold"/>
            </a:endParaRPr>
          </a:p>
          <a:p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342900" indent="-342900">
              <a:buFontTx/>
              <a:buChar char="-"/>
            </a:pPr>
            <a:r>
              <a:rPr lang="de-DE" dirty="0">
                <a:solidFill>
                  <a:srgbClr val="202122"/>
                </a:solidFill>
                <a:latin typeface="Noto Sans Bold"/>
              </a:rPr>
              <a:t>open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questions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:</a:t>
            </a:r>
          </a:p>
          <a:p>
            <a:pPr marL="1028700" lvl="1" indent="-342900">
              <a:buFontTx/>
              <a:buChar char="-"/>
            </a:pPr>
            <a:r>
              <a:rPr lang="de-DE" dirty="0" err="1">
                <a:solidFill>
                  <a:srgbClr val="202122"/>
                </a:solidFill>
                <a:latin typeface="Noto Sans Bold"/>
              </a:rPr>
              <a:t>What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kind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of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social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metrics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do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want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to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use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besides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income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 and </a:t>
            </a:r>
            <a:r>
              <a:rPr lang="de-DE" dirty="0" err="1">
                <a:solidFill>
                  <a:srgbClr val="202122"/>
                </a:solidFill>
                <a:latin typeface="Noto Sans Bold"/>
              </a:rPr>
              <a:t>rent</a:t>
            </a:r>
            <a:r>
              <a:rPr lang="de-DE" dirty="0">
                <a:solidFill>
                  <a:srgbClr val="202122"/>
                </a:solidFill>
                <a:latin typeface="Noto Sans Bold"/>
              </a:rPr>
              <a:t>? </a:t>
            </a:r>
          </a:p>
          <a:p>
            <a:pPr lvl="1" indent="0">
              <a:buNone/>
            </a:pP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lvl="1" indent="0">
              <a:buNone/>
            </a:pPr>
            <a:endParaRPr lang="de-DE" dirty="0">
              <a:solidFill>
                <a:srgbClr val="202122"/>
              </a:solidFill>
              <a:latin typeface="Noto Sans Bold"/>
            </a:endParaRPr>
          </a:p>
          <a:p>
            <a:pPr marL="1028700" lvl="1" indent="-342900">
              <a:buFontTx/>
              <a:buChar char="-"/>
            </a:pPr>
            <a:endParaRPr lang="de-DE" dirty="0">
              <a:solidFill>
                <a:srgbClr val="202122"/>
              </a:solidFill>
              <a:latin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975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3. Links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8D786B-76FC-494F-8E16-DC24144C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links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: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39863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ppt/theme/theme2.xml><?xml version="1.0" encoding="utf-8"?>
<a:theme xmlns:a="http://schemas.openxmlformats.org/drawingml/2006/main" name="1_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Benutzerdefiniert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Bold</vt:lpstr>
      <vt:lpstr>Noto Sans Regular</vt:lpstr>
      <vt:lpstr>Design1</vt:lpstr>
      <vt:lpstr>1_Design1</vt:lpstr>
      <vt:lpstr> Green spaces / vegetation density in Leipzig </vt:lpstr>
      <vt:lpstr>1. About the project</vt:lpstr>
      <vt:lpstr>2. About the data </vt:lpstr>
      <vt:lpstr>3. About the method</vt:lpstr>
      <vt:lpstr>4. Current state und open questions</vt:lpstr>
      <vt:lpstr>3.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Divergence and the Complexity of  Difference in Text and Culture</dc:title>
  <dc:creator>ms829623</dc:creator>
  <cp:lastModifiedBy>Richard Prußas</cp:lastModifiedBy>
  <cp:revision>97</cp:revision>
  <dcterms:created xsi:type="dcterms:W3CDTF">2020-12-22T12:57:28Z</dcterms:created>
  <dcterms:modified xsi:type="dcterms:W3CDTF">2021-01-31T13:48:37Z</dcterms:modified>
</cp:coreProperties>
</file>