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00683" y="354404"/>
            <a:ext cx="3249369" cy="1448637"/>
          </a:xfrm>
        </p:spPr>
        <p:txBody>
          <a:bodyPr anchor="t"/>
          <a:lstStyle/>
          <a:p>
            <a:pPr algn="ctr"/>
            <a:r>
              <a:rPr lang="es-CO" dirty="0" smtClean="0"/>
              <a:t>STARLOGO</a:t>
            </a:r>
            <a:br>
              <a:rPr lang="es-CO" dirty="0" smtClean="0"/>
            </a:br>
            <a:r>
              <a:rPr lang="es-CO" dirty="0" smtClean="0">
                <a:solidFill>
                  <a:srgbClr val="FFC000"/>
                </a:solidFill>
              </a:rPr>
              <a:t>TNG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6726" y="4919866"/>
            <a:ext cx="8791575" cy="1472882"/>
          </a:xfrm>
        </p:spPr>
        <p:txBody>
          <a:bodyPr/>
          <a:lstStyle/>
          <a:p>
            <a:r>
              <a:rPr lang="es-CO" dirty="0" smtClean="0"/>
              <a:t>Michael Santiago Díaz cifuentes</a:t>
            </a:r>
          </a:p>
          <a:p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Universidad de los llanos</a:t>
            </a:r>
            <a:endParaRPr lang="es-CO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08" y="2280366"/>
            <a:ext cx="4772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5242" y="2420988"/>
            <a:ext cx="4964908" cy="1789062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gracias</a:t>
            </a:r>
            <a:endParaRPr lang="es-CO" dirty="0"/>
          </a:p>
        </p:txBody>
      </p:sp>
      <p:sp>
        <p:nvSpPr>
          <p:cNvPr id="5" name="Onda 4"/>
          <p:cNvSpPr/>
          <p:nvPr/>
        </p:nvSpPr>
        <p:spPr>
          <a:xfrm>
            <a:off x="-1589" y="5543550"/>
            <a:ext cx="12192000" cy="1887662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8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538"/>
            <a:ext cx="9905998" cy="904713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Una plataforma para simular sistemas complejos: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51061" y="1823108"/>
            <a:ext cx="3721739" cy="3251167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Crear simulaciones escribiendo simples reglas.</a:t>
            </a:r>
          </a:p>
          <a:p>
            <a:endParaRPr lang="es-CO" dirty="0" smtClean="0"/>
          </a:p>
          <a:p>
            <a:r>
              <a:rPr lang="es-CO" dirty="0" smtClean="0"/>
              <a:t>No se requiere matemática o programación sofisticada.</a:t>
            </a:r>
          </a:p>
          <a:p>
            <a:endParaRPr lang="es-CO" dirty="0" smtClean="0"/>
          </a:p>
          <a:p>
            <a:r>
              <a:rPr lang="es-CO" dirty="0" smtClean="0"/>
              <a:t>Oportunidad de explorar sistemas emergentes y complejos.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4" y="1823108"/>
            <a:ext cx="5694051" cy="3251167"/>
          </a:xfrm>
          <a:prstGeom prst="rect">
            <a:avLst/>
          </a:prstGeom>
        </p:spPr>
      </p:pic>
      <p:sp>
        <p:nvSpPr>
          <p:cNvPr id="5" name="Onda 4"/>
          <p:cNvSpPr/>
          <p:nvPr/>
        </p:nvSpPr>
        <p:spPr>
          <a:xfrm>
            <a:off x="-1589" y="5556692"/>
            <a:ext cx="12192000" cy="1874520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538"/>
            <a:ext cx="9905998" cy="904713"/>
          </a:xfrm>
        </p:spPr>
        <p:txBody>
          <a:bodyPr>
            <a:normAutofit/>
          </a:bodyPr>
          <a:lstStyle/>
          <a:p>
            <a:r>
              <a:rPr lang="es-CO" dirty="0" err="1" smtClean="0"/>
              <a:t>Starlogo</a:t>
            </a:r>
            <a:r>
              <a:rPr lang="es-CO" dirty="0" smtClean="0"/>
              <a:t> historia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9251"/>
            <a:ext cx="9739948" cy="3251167"/>
          </a:xfrm>
        </p:spPr>
        <p:txBody>
          <a:bodyPr>
            <a:normAutofit/>
          </a:bodyPr>
          <a:lstStyle/>
          <a:p>
            <a:r>
              <a:rPr lang="es-CO" dirty="0" smtClean="0"/>
              <a:t>Originalmente creado por </a:t>
            </a:r>
            <a:r>
              <a:rPr lang="es-CO" dirty="0" err="1" smtClean="0"/>
              <a:t>Mitchel</a:t>
            </a:r>
            <a:r>
              <a:rPr lang="es-CO" dirty="0" smtClean="0"/>
              <a:t> </a:t>
            </a:r>
            <a:r>
              <a:rPr lang="es-CO" dirty="0" err="1" smtClean="0"/>
              <a:t>Resnick</a:t>
            </a:r>
            <a:r>
              <a:rPr lang="es-CO" dirty="0" smtClean="0"/>
              <a:t> @ MIT en </a:t>
            </a:r>
            <a:r>
              <a:rPr lang="es-CO" dirty="0" err="1" smtClean="0"/>
              <a:t>parallel</a:t>
            </a:r>
            <a:r>
              <a:rPr lang="es-CO" dirty="0" smtClean="0"/>
              <a:t> </a:t>
            </a:r>
            <a:r>
              <a:rPr lang="es-CO" dirty="0" err="1" smtClean="0"/>
              <a:t>Connection</a:t>
            </a:r>
            <a:r>
              <a:rPr lang="es-CO" dirty="0" smtClean="0"/>
              <a:t> Machine 2</a:t>
            </a:r>
          </a:p>
          <a:p>
            <a:r>
              <a:rPr lang="es-CO" dirty="0" smtClean="0"/>
              <a:t>Puerto a </a:t>
            </a:r>
            <a:r>
              <a:rPr lang="es-CO" dirty="0" err="1" smtClean="0"/>
              <a:t>PC’s</a:t>
            </a:r>
            <a:r>
              <a:rPr lang="es-CO" dirty="0" smtClean="0"/>
              <a:t> </a:t>
            </a:r>
            <a:r>
              <a:rPr lang="es-CO" dirty="0" err="1" smtClean="0"/>
              <a:t>requeria</a:t>
            </a:r>
            <a:r>
              <a:rPr lang="es-CO" dirty="0" smtClean="0"/>
              <a:t> implementación “</a:t>
            </a:r>
            <a:r>
              <a:rPr lang="es-CO" dirty="0" err="1" smtClean="0"/>
              <a:t>Pseudo</a:t>
            </a:r>
            <a:r>
              <a:rPr lang="es-CO" dirty="0" smtClean="0"/>
              <a:t>-Paralela”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dirty="0"/>
              <a:t>Llevado a Macintosh – 1994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dirty="0"/>
              <a:t>Llevado a Java – 1999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CO" dirty="0"/>
              <a:t>Continuo desarrollo en el MIT para hacer el modelado accesible a mas estudiantes</a:t>
            </a:r>
          </a:p>
        </p:txBody>
      </p:sp>
      <p:sp>
        <p:nvSpPr>
          <p:cNvPr id="5" name="Onda 4"/>
          <p:cNvSpPr/>
          <p:nvPr/>
        </p:nvSpPr>
        <p:spPr>
          <a:xfrm>
            <a:off x="-1589" y="5556692"/>
            <a:ext cx="12192000" cy="1874520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0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538"/>
            <a:ext cx="9905998" cy="904713"/>
          </a:xfrm>
        </p:spPr>
        <p:txBody>
          <a:bodyPr>
            <a:normAutofit/>
          </a:bodyPr>
          <a:lstStyle/>
          <a:p>
            <a:r>
              <a:rPr lang="es-CO" dirty="0" err="1" smtClean="0"/>
              <a:t>Starlogo</a:t>
            </a:r>
            <a:r>
              <a:rPr lang="es-CO" dirty="0" smtClean="0"/>
              <a:t> USO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9251"/>
            <a:ext cx="9739948" cy="3251167"/>
          </a:xfrm>
        </p:spPr>
        <p:txBody>
          <a:bodyPr>
            <a:normAutofit/>
          </a:bodyPr>
          <a:lstStyle/>
          <a:p>
            <a:r>
              <a:rPr lang="es-CO" dirty="0" smtClean="0"/>
              <a:t>Bachillerato</a:t>
            </a:r>
          </a:p>
          <a:p>
            <a:r>
              <a:rPr lang="es-CO" dirty="0"/>
              <a:t>E</a:t>
            </a:r>
            <a:r>
              <a:rPr lang="es-CO" dirty="0" smtClean="0"/>
              <a:t>ntrenar profesores</a:t>
            </a:r>
          </a:p>
          <a:p>
            <a:r>
              <a:rPr lang="es-CO" dirty="0" smtClean="0"/>
              <a:t>Enseñanza informal</a:t>
            </a:r>
          </a:p>
          <a:p>
            <a:r>
              <a:rPr lang="es-CO" dirty="0" smtClean="0"/>
              <a:t>Laboratorios</a:t>
            </a:r>
          </a:p>
          <a:p>
            <a:r>
              <a:rPr lang="es-CO" dirty="0" smtClean="0"/>
              <a:t>Universidades</a:t>
            </a:r>
            <a:endParaRPr lang="es-CO" dirty="0"/>
          </a:p>
        </p:txBody>
      </p:sp>
      <p:sp>
        <p:nvSpPr>
          <p:cNvPr id="5" name="Onda 4"/>
          <p:cNvSpPr/>
          <p:nvPr/>
        </p:nvSpPr>
        <p:spPr>
          <a:xfrm>
            <a:off x="-1589" y="5556692"/>
            <a:ext cx="12192000" cy="1874520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upload.wikimedia.org/wikipedia/commons/d/d0/Lms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91" y="732238"/>
            <a:ext cx="3798894" cy="209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oneerinstitute.org/wp-content/uploads/Teacher-with-kids-in-computer-la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3004846"/>
            <a:ext cx="3829442" cy="25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538"/>
            <a:ext cx="9905998" cy="904713"/>
          </a:xfrm>
        </p:spPr>
        <p:txBody>
          <a:bodyPr>
            <a:normAutofit/>
          </a:bodyPr>
          <a:lstStyle/>
          <a:p>
            <a:r>
              <a:rPr lang="es-CO" dirty="0" err="1" smtClean="0"/>
              <a:t>Starlogo</a:t>
            </a:r>
            <a:r>
              <a:rPr lang="es-CO" dirty="0" smtClean="0"/>
              <a:t> para aprender acerca de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9251"/>
            <a:ext cx="9739948" cy="3251167"/>
          </a:xfrm>
        </p:spPr>
        <p:txBody>
          <a:bodyPr>
            <a:normAutofit/>
          </a:bodyPr>
          <a:lstStyle/>
          <a:p>
            <a:r>
              <a:rPr lang="es-CO" dirty="0" smtClean="0"/>
              <a:t>Sistemas Complejos</a:t>
            </a:r>
          </a:p>
          <a:p>
            <a:r>
              <a:rPr lang="es-CO" dirty="0" err="1" smtClean="0"/>
              <a:t>Simulacion</a:t>
            </a:r>
            <a:r>
              <a:rPr lang="es-CO" dirty="0" smtClean="0"/>
              <a:t> y el método científico</a:t>
            </a:r>
          </a:p>
          <a:p>
            <a:r>
              <a:rPr lang="es-CO" dirty="0" smtClean="0"/>
              <a:t>Contenido (ej. Especiación, cristalización, osmosis)</a:t>
            </a:r>
            <a:endParaRPr lang="es-CO" dirty="0"/>
          </a:p>
        </p:txBody>
      </p:sp>
      <p:sp>
        <p:nvSpPr>
          <p:cNvPr id="5" name="Onda 4"/>
          <p:cNvSpPr/>
          <p:nvPr/>
        </p:nvSpPr>
        <p:spPr>
          <a:xfrm>
            <a:off x="-1589" y="5543550"/>
            <a:ext cx="12192000" cy="1887662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://education.mit.edu/wp-content/uploads/2015/03/Biograph.Fea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4" y="3482365"/>
            <a:ext cx="4535487" cy="16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jectguts.org/files/GUTS-in-Games1448/images/trash_screensho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3194017"/>
            <a:ext cx="3006725" cy="255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538"/>
            <a:ext cx="9905998" cy="904713"/>
          </a:xfrm>
        </p:spPr>
        <p:txBody>
          <a:bodyPr>
            <a:normAutofit/>
          </a:bodyPr>
          <a:lstStyle/>
          <a:p>
            <a:r>
              <a:rPr lang="es-CO" dirty="0" err="1" smtClean="0"/>
              <a:t>Starlogo</a:t>
            </a:r>
            <a:r>
              <a:rPr lang="es-CO" dirty="0" smtClean="0"/>
              <a:t> </a:t>
            </a:r>
            <a:r>
              <a:rPr lang="es-CO" dirty="0" err="1" smtClean="0"/>
              <a:t>MetaS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9251"/>
            <a:ext cx="5335588" cy="3772733"/>
          </a:xfrm>
        </p:spPr>
        <p:txBody>
          <a:bodyPr>
            <a:normAutofit/>
          </a:bodyPr>
          <a:lstStyle/>
          <a:p>
            <a:r>
              <a:rPr lang="es-CO" dirty="0" err="1" smtClean="0"/>
              <a:t>Facil</a:t>
            </a:r>
            <a:r>
              <a:rPr lang="es-CO" dirty="0" smtClean="0"/>
              <a:t> para </a:t>
            </a:r>
            <a:r>
              <a:rPr lang="es-CO" dirty="0" err="1" smtClean="0"/>
              <a:t>contruir</a:t>
            </a:r>
            <a:r>
              <a:rPr lang="es-CO" dirty="0" smtClean="0"/>
              <a:t> juegos atractivos</a:t>
            </a:r>
          </a:p>
          <a:p>
            <a:endParaRPr lang="es-CO" dirty="0" smtClean="0"/>
          </a:p>
          <a:p>
            <a:r>
              <a:rPr lang="es-CO" dirty="0" err="1" smtClean="0"/>
              <a:t>Facil</a:t>
            </a:r>
            <a:r>
              <a:rPr lang="es-CO" dirty="0" smtClean="0"/>
              <a:t> de integrar en clases científicas</a:t>
            </a:r>
          </a:p>
          <a:p>
            <a:endParaRPr lang="es-CO" dirty="0" smtClean="0"/>
          </a:p>
          <a:p>
            <a:r>
              <a:rPr lang="es-CO" dirty="0" err="1" smtClean="0"/>
              <a:t>Facil</a:t>
            </a:r>
            <a:r>
              <a:rPr lang="es-CO" dirty="0" smtClean="0"/>
              <a:t> para conectar actividades de aprendizaje </a:t>
            </a:r>
            <a:r>
              <a:rPr lang="es-CO" dirty="0" err="1" smtClean="0"/>
              <a:t>kinestetico</a:t>
            </a:r>
            <a:r>
              <a:rPr lang="es-CO" dirty="0" smtClean="0"/>
              <a:t> a modelos de computadores.</a:t>
            </a:r>
            <a:endParaRPr lang="es-CO" dirty="0"/>
          </a:p>
        </p:txBody>
      </p:sp>
      <p:sp>
        <p:nvSpPr>
          <p:cNvPr id="5" name="Onda 4"/>
          <p:cNvSpPr/>
          <p:nvPr/>
        </p:nvSpPr>
        <p:spPr>
          <a:xfrm>
            <a:off x="-1589" y="5543550"/>
            <a:ext cx="12192000" cy="1887662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477000" y="2857791"/>
            <a:ext cx="54544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fácil uso para que lo niños</a:t>
            </a:r>
          </a:p>
          <a:p>
            <a:pPr algn="ctr"/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Aprendan a programar</a:t>
            </a:r>
            <a:endParaRPr lang="es-E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9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538"/>
            <a:ext cx="9905998" cy="904713"/>
          </a:xfrm>
        </p:spPr>
        <p:txBody>
          <a:bodyPr>
            <a:normAutofit/>
          </a:bodyPr>
          <a:lstStyle/>
          <a:p>
            <a:r>
              <a:rPr lang="es-CO" dirty="0" err="1" smtClean="0"/>
              <a:t>Starlogo</a:t>
            </a:r>
            <a:r>
              <a:rPr lang="es-CO" dirty="0"/>
              <a:t> </a:t>
            </a:r>
            <a:r>
              <a:rPr lang="es-CO" dirty="0" err="1" smtClean="0"/>
              <a:t>BlOCKs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49251"/>
            <a:ext cx="4821238" cy="3772733"/>
          </a:xfrm>
        </p:spPr>
        <p:txBody>
          <a:bodyPr>
            <a:normAutofit/>
          </a:bodyPr>
          <a:lstStyle/>
          <a:p>
            <a:r>
              <a:rPr lang="es-CO" dirty="0" smtClean="0"/>
              <a:t>Hace visible el vocabulario</a:t>
            </a:r>
          </a:p>
          <a:p>
            <a:r>
              <a:rPr lang="es-CO" dirty="0" smtClean="0"/>
              <a:t>Permite la directa manipulación de comandos</a:t>
            </a:r>
          </a:p>
          <a:p>
            <a:r>
              <a:rPr lang="es-CO" dirty="0" smtClean="0"/>
              <a:t>Evita los problemas de sintaxis</a:t>
            </a:r>
          </a:p>
          <a:p>
            <a:r>
              <a:rPr lang="es-CO" dirty="0" smtClean="0"/>
              <a:t>Posibilita que los aprendices se enfoquen en la lógica y comportamiento</a:t>
            </a:r>
            <a:endParaRPr lang="es-CO" dirty="0"/>
          </a:p>
        </p:txBody>
      </p:sp>
      <p:sp>
        <p:nvSpPr>
          <p:cNvPr id="5" name="Onda 4"/>
          <p:cNvSpPr/>
          <p:nvPr/>
        </p:nvSpPr>
        <p:spPr>
          <a:xfrm>
            <a:off x="-1589" y="5543550"/>
            <a:ext cx="12192000" cy="1887662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65" y="1867009"/>
            <a:ext cx="4838700" cy="25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44538"/>
            <a:ext cx="9905998" cy="904713"/>
          </a:xfrm>
        </p:spPr>
        <p:txBody>
          <a:bodyPr>
            <a:normAutofit/>
          </a:bodyPr>
          <a:lstStyle/>
          <a:p>
            <a:r>
              <a:rPr lang="es-CO" dirty="0" err="1" smtClean="0"/>
              <a:t>Starlogo</a:t>
            </a:r>
            <a:r>
              <a:rPr lang="es-CO" dirty="0"/>
              <a:t> </a:t>
            </a:r>
            <a:r>
              <a:rPr lang="es-CO" dirty="0" smtClean="0"/>
              <a:t>Vista 3d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0" y="1423987"/>
            <a:ext cx="9886950" cy="4467225"/>
          </a:xfrm>
          <a:prstGeom prst="rect">
            <a:avLst/>
          </a:prstGeom>
        </p:spPr>
      </p:pic>
      <p:sp>
        <p:nvSpPr>
          <p:cNvPr id="5" name="Onda 4"/>
          <p:cNvSpPr/>
          <p:nvPr/>
        </p:nvSpPr>
        <p:spPr>
          <a:xfrm>
            <a:off x="-1589" y="5543550"/>
            <a:ext cx="12192000" cy="1887662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8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0492" y="2649588"/>
            <a:ext cx="4287838" cy="904713"/>
          </a:xfrm>
        </p:spPr>
        <p:txBody>
          <a:bodyPr>
            <a:normAutofit/>
          </a:bodyPr>
          <a:lstStyle/>
          <a:p>
            <a:r>
              <a:rPr lang="es-CO" dirty="0" err="1" smtClean="0"/>
              <a:t>Starlogo</a:t>
            </a:r>
            <a:r>
              <a:rPr lang="es-CO" dirty="0"/>
              <a:t> </a:t>
            </a:r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5" name="Onda 4"/>
          <p:cNvSpPr/>
          <p:nvPr/>
        </p:nvSpPr>
        <p:spPr>
          <a:xfrm>
            <a:off x="-1589" y="5543550"/>
            <a:ext cx="12192000" cy="1887662"/>
          </a:xfrm>
          <a:prstGeom prst="wave">
            <a:avLst>
              <a:gd name="adj1" fmla="val 14939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 II-2015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INGENIERIA DE SISTEMAS	</a:t>
            </a:r>
          </a:p>
          <a:p>
            <a:pPr lvl="1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 LOS LLANOS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0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301</TotalTime>
  <Words>228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Circuito</vt:lpstr>
      <vt:lpstr>STARLOGO TNG</vt:lpstr>
      <vt:lpstr>Una plataforma para simular sistemas complejos:</vt:lpstr>
      <vt:lpstr>Starlogo historia</vt:lpstr>
      <vt:lpstr>Starlogo USO</vt:lpstr>
      <vt:lpstr>Starlogo para aprender acerca de</vt:lpstr>
      <vt:lpstr>Starlogo MetaS</vt:lpstr>
      <vt:lpstr>Starlogo BlOCKs</vt:lpstr>
      <vt:lpstr>Starlogo Vista 3d</vt:lpstr>
      <vt:lpstr>Starlogo EJEMPLO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STARLOGO TNG</dc:title>
  <dc:creator>Maicky Diaz</dc:creator>
  <cp:lastModifiedBy>Maicky Diaz</cp:lastModifiedBy>
  <cp:revision>14</cp:revision>
  <dcterms:created xsi:type="dcterms:W3CDTF">2015-11-22T19:04:52Z</dcterms:created>
  <dcterms:modified xsi:type="dcterms:W3CDTF">2015-12-02T03:09:14Z</dcterms:modified>
</cp:coreProperties>
</file>