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AD5E-48D9-4387-AF2F-FDD78D12D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E9F9D-01CE-4E5E-92AB-DB1ABC5D3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088C0-7840-49AE-92CA-88E1B9E1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C929-04FC-418A-BB8A-7206A25B9C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00173-5B2B-4D31-A32B-249AF7F9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D013B-671C-4B4D-8311-39553FC0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985C-7941-4863-934E-9EC8224E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1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52D7-C4CA-429D-BC40-F5D34718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DC047-F438-487D-8DC0-DD57DEA78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73601-EEC8-4602-84EA-389380B4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C929-04FC-418A-BB8A-7206A25B9C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14E45-2FF0-4586-B500-FC3F4017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BC5FE-EB1B-43EB-B8CF-FB4F1CB9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985C-7941-4863-934E-9EC8224E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0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21AF0-9122-4DD0-8E5F-C2377EAAC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CAF84-F055-4360-940D-94C8CE65D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19382-151C-4741-B681-FDCA485D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C929-04FC-418A-BB8A-7206A25B9C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19EFD-7808-4B54-AFE5-6457C4AD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2ED13-830C-4EF9-BA81-9B44FB1D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985C-7941-4863-934E-9EC8224E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2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0C0D-A89A-4517-BA7A-A9585161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A9C31-2A05-46C2-AEED-81C91576A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1A7F7-5A12-455E-AB6E-2C51B5FBC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C929-04FC-418A-BB8A-7206A25B9C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7888D-7EAC-45DF-A8E9-00C07CEC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EEE6-0D62-4B47-9626-E12FDCF1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985C-7941-4863-934E-9EC8224E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3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0CBF-95F5-44DF-B74E-36186511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98A4E-3A8E-4E6B-8B5B-FA6F16B20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DA329-0559-4BFD-9F8B-AC8BDBA7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C929-04FC-418A-BB8A-7206A25B9C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5962F-CDA8-46A9-BB66-2EE94A25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EACD3-F3E7-4793-A0D6-6B1E3EDB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985C-7941-4863-934E-9EC8224E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1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0A67-227E-4E55-9D21-8F73DB50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98AB-0D46-49D3-A3D2-B21732B41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0E07C-41A8-413E-9E2C-CEA85DFD9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156A-95ED-4F0B-B141-5B666DDC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C929-04FC-418A-BB8A-7206A25B9C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CD768-382D-4EA3-9D08-E8A01846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86FF1-CE8A-4DC9-A155-51CA249F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985C-7941-4863-934E-9EC8224E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2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C97B-CF39-4066-B190-66C0CB8E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678A5-CDB8-4057-ACC2-816E7828E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5580A-E695-4D21-B4D8-2DB215710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72A24-53F6-4781-AB73-780E8C089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9E1EF-2B07-498D-B568-1F709B42F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F0E4C-2DCB-4025-B5D8-2264EAEA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C929-04FC-418A-BB8A-7206A25B9C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DC4E9-B86E-4D45-A4CE-F423B9F4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98E00-6295-4F0A-AC05-D0907D1C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985C-7941-4863-934E-9EC8224E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CE46-008B-466B-8972-3736ECF7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BDF82-F011-4317-B8C6-19735677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C929-04FC-418A-BB8A-7206A25B9C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8B51-1D22-4450-8687-A6D6FF2B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2B47A-8E25-4473-85EA-6954B78C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985C-7941-4863-934E-9EC8224E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54B0A-B837-4AA5-A6BF-AE97AE84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C929-04FC-418A-BB8A-7206A25B9C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2FA4C-F200-44C2-9293-77A99EC2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4F50B-DA8C-40E0-8794-3E87BF30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985C-7941-4863-934E-9EC8224E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2381-26F8-45CB-A4AB-3C0D5A9E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F7E20-E21C-4A85-BAA3-DB8D03640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992D5-8ACF-43F1-823D-41FDCBD3C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49923-1FB9-441A-841B-E2B59207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C929-04FC-418A-BB8A-7206A25B9C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7A22-3156-4EEE-88E5-1FDEBA36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9C125-B321-4880-BD5A-FC327E4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985C-7941-4863-934E-9EC8224E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2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E572-8996-4F65-9C66-A2F87DAA7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048B0-82A5-4D0F-9E17-DE4004ABE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1765E-DBB8-4F78-A439-904ACD941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D0B3A-87F9-4232-A7EB-BE56A5CC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C929-04FC-418A-BB8A-7206A25B9C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70D35-71F4-4BD6-8459-1772A093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C5F86-F49A-449F-8274-FF9DF92A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985C-7941-4863-934E-9EC8224E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ADEDE-A7FE-4130-9F14-D289CD1B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6BC3F-6E94-47D4-BBF9-320CED3F6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3B112-52AF-4424-99FE-CB0DA5A35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5C929-04FC-418A-BB8A-7206A25B9C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EC162-3682-460C-9C98-3E4AA4A08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2A82D-1306-4DAF-AECD-DBBAFEF92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C985C-7941-4863-934E-9EC8224E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7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8A83-F03A-4C02-AF8A-02F0BED6D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Carl Zeiss Meditec Stock Price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9C7FB-AF69-4F63-BFBC-4B4BF91E2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Utilizing Quandl API</a:t>
            </a:r>
          </a:p>
        </p:txBody>
      </p:sp>
    </p:spTree>
    <p:extLst>
      <p:ext uri="{BB962C8B-B14F-4D97-AF65-F5344CB8AC3E}">
        <p14:creationId xmlns:p14="http://schemas.microsoft.com/office/powerpoint/2010/main" val="53897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EA83-42C5-4739-93DB-E5BC94BED99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Data Wrangling with Quandl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91FA-8A93-4700-BCE4-8E45E9D75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requests and JSON tools, Quandl API was accessed</a:t>
            </a:r>
          </a:p>
          <a:p>
            <a:r>
              <a:rPr lang="en-US" dirty="0"/>
              <a:t>In the Frankfurt Stock Exchange (FSE), company Carl Zeiss Meditec was analyzed</a:t>
            </a:r>
          </a:p>
          <a:p>
            <a:r>
              <a:rPr lang="en-US" dirty="0"/>
              <a:t>Dataset was filtered for by date</a:t>
            </a:r>
          </a:p>
          <a:p>
            <a:pPr lvl="1"/>
            <a:r>
              <a:rPr lang="en-US" dirty="0"/>
              <a:t>2017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58BBC-D482-4D45-AD73-E5DD6EC32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20039"/>
            <a:ext cx="4695877" cy="3572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3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74EB-8647-45C2-9F3E-3BDEF340152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/>
              <a:t>Technical Results derived from Price and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D029-9F09-406C-A5FE-AD98E5FD0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highest price for this stock: 53.54</a:t>
            </a:r>
          </a:p>
          <a:p>
            <a:r>
              <a:rPr lang="en-US" dirty="0"/>
              <a:t>The lowest price for this stock: 33.62</a:t>
            </a:r>
          </a:p>
          <a:p>
            <a:r>
              <a:rPr lang="en-US" dirty="0"/>
              <a:t>The largest change in one day based on the highs &amp; lows: 2.81</a:t>
            </a:r>
          </a:p>
          <a:p>
            <a:r>
              <a:rPr lang="en-US" dirty="0"/>
              <a:t>The largest change of two days based on the highs &amp; lows: 3.75</a:t>
            </a:r>
          </a:p>
          <a:p>
            <a:r>
              <a:rPr lang="en-US" dirty="0"/>
              <a:t>The mean for 2017 daily trading volume: 89124</a:t>
            </a:r>
          </a:p>
          <a:p>
            <a:r>
              <a:rPr lang="en-US" dirty="0"/>
              <a:t>The median for </a:t>
            </a:r>
            <a:r>
              <a:rPr lang="en-US"/>
              <a:t>2017 daily </a:t>
            </a:r>
            <a:r>
              <a:rPr lang="en-US" dirty="0"/>
              <a:t>t</a:t>
            </a:r>
            <a:r>
              <a:rPr lang="en-US"/>
              <a:t>rading </a:t>
            </a:r>
            <a:r>
              <a:rPr lang="en-US" dirty="0"/>
              <a:t>volume: 76286</a:t>
            </a:r>
          </a:p>
        </p:txBody>
      </p:sp>
    </p:spTree>
    <p:extLst>
      <p:ext uri="{BB962C8B-B14F-4D97-AF65-F5344CB8AC3E}">
        <p14:creationId xmlns:p14="http://schemas.microsoft.com/office/powerpoint/2010/main" val="103624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Carl Zeiss Meditec Stock Price Data Analysis</vt:lpstr>
      <vt:lpstr>Data Wrangling with Quandl API</vt:lpstr>
      <vt:lpstr>Technical Results derived from Price and Volume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Carl Zeiss Meditec Stock Price Data Analysis</dc:title>
  <dc:creator>Kevin Mai</dc:creator>
  <cp:lastModifiedBy>Kevin Mai</cp:lastModifiedBy>
  <cp:revision>5</cp:revision>
  <dcterms:created xsi:type="dcterms:W3CDTF">2020-04-01T22:10:19Z</dcterms:created>
  <dcterms:modified xsi:type="dcterms:W3CDTF">2020-04-01T22:18:38Z</dcterms:modified>
</cp:coreProperties>
</file>