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MX" dirty="0" smtClean="0"/>
              <a:t>Empresa: </a:t>
            </a:r>
            <a:r>
              <a:rPr lang="es-MX" dirty="0" err="1" smtClean="0"/>
              <a:t>Vincent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Venta de ropa para caballeros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509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Integrantes del equipo: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Juan Luis </a:t>
            </a:r>
            <a:r>
              <a:rPr lang="es-MX" dirty="0" err="1" smtClean="0"/>
              <a:t>Santamaria</a:t>
            </a:r>
            <a:r>
              <a:rPr lang="es-MX" dirty="0" smtClean="0"/>
              <a:t> Vázquez </a:t>
            </a:r>
          </a:p>
          <a:p>
            <a:r>
              <a:rPr lang="es-MX" dirty="0" smtClean="0"/>
              <a:t>Eder Romero Tamariz</a:t>
            </a:r>
          </a:p>
          <a:p>
            <a:r>
              <a:rPr lang="es-MX" dirty="0" smtClean="0"/>
              <a:t>Ángel Arturo Ruiz Aguilera</a:t>
            </a:r>
          </a:p>
          <a:p>
            <a:r>
              <a:rPr lang="es-MX" dirty="0" smtClean="0"/>
              <a:t>Mauro Emmanuel Vivanco Zayas</a:t>
            </a:r>
          </a:p>
          <a:p>
            <a:r>
              <a:rPr lang="es-MX" dirty="0" smtClean="0"/>
              <a:t>Michael Juárez Morales </a:t>
            </a:r>
          </a:p>
          <a:p>
            <a:r>
              <a:rPr lang="es-MX" dirty="0" smtClean="0"/>
              <a:t>Emmanuel </a:t>
            </a:r>
            <a:r>
              <a:rPr lang="es-MX" dirty="0" err="1" smtClean="0"/>
              <a:t>Barceínas</a:t>
            </a:r>
            <a:r>
              <a:rPr lang="es-MX" dirty="0" smtClean="0"/>
              <a:t> García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542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MX" dirty="0" err="1" smtClean="0"/>
              <a:t>Vincent</a:t>
            </a:r>
            <a:r>
              <a:rPr lang="es-MX" dirty="0" smtClean="0"/>
              <a:t> </a:t>
            </a:r>
            <a:r>
              <a:rPr lang="es-MX" dirty="0" err="1" smtClean="0"/>
              <a:t>company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nombre de nuestro proyecto es </a:t>
            </a:r>
            <a:r>
              <a:rPr lang="es-MX" dirty="0" err="1" smtClean="0"/>
              <a:t>Vincent</a:t>
            </a:r>
            <a:r>
              <a:rPr lang="es-MX" dirty="0" smtClean="0"/>
              <a:t> </a:t>
            </a:r>
            <a:r>
              <a:rPr lang="es-MX" dirty="0" err="1" smtClean="0"/>
              <a:t>compañy</a:t>
            </a:r>
            <a:r>
              <a:rPr lang="es-MX" dirty="0" smtClean="0"/>
              <a:t>. </a:t>
            </a:r>
          </a:p>
          <a:p>
            <a:r>
              <a:rPr lang="es-MX" dirty="0" smtClean="0"/>
              <a:t>¿Por qué elegimos este nombre?</a:t>
            </a:r>
          </a:p>
          <a:p>
            <a:pPr marL="0" indent="0" algn="just">
              <a:buNone/>
            </a:pPr>
            <a:r>
              <a:rPr lang="es-MX" dirty="0"/>
              <a:t> </a:t>
            </a:r>
            <a:r>
              <a:rPr lang="es-MX" dirty="0" smtClean="0"/>
              <a:t>Esta inspirado en el pintor </a:t>
            </a:r>
            <a:r>
              <a:rPr lang="es-MX" dirty="0" err="1" smtClean="0"/>
              <a:t>Vincent</a:t>
            </a:r>
            <a:r>
              <a:rPr lang="es-MX" dirty="0" smtClean="0"/>
              <a:t> Van Gogh, un famoso pintor </a:t>
            </a:r>
            <a:r>
              <a:rPr lang="es-MX" dirty="0"/>
              <a:t>de estilo </a:t>
            </a:r>
            <a:r>
              <a:rPr lang="es-MX" dirty="0" smtClean="0"/>
              <a:t>postimpresionismo. Nuestra empresa se dedica a la venta de ropa para caballero, de la mas alta calidad y a un bajo precio.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491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s-MX" dirty="0" smtClean="0"/>
              <a:t>Nuestra finalidad como empresa es poder innovar en el campo de la moda del hombre, creando diseños exclusivos y únicos en su área. Con esto pensamos incrementar  la autoestima de nuestros clientes.</a:t>
            </a:r>
          </a:p>
          <a:p>
            <a:pPr marL="0" indent="0" algn="ctr">
              <a:buNone/>
            </a:pP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405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MX" dirty="0" smtClean="0"/>
              <a:t>Impacto social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Con la creación de nuestra empresa se planea beneficiar al mercado textil. Dando paso a una gran variedad de proveedores del mercado textil. También ayudando a las personas generando empleos.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4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172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163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Empresa: Vincent</vt:lpstr>
      <vt:lpstr>Integrantes del equipo: </vt:lpstr>
      <vt:lpstr>Vincent company</vt:lpstr>
      <vt:lpstr>Objetivo</vt:lpstr>
      <vt:lpstr>Impacto social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Empresa: Vincent</dc:title>
  <dc:creator>Usuario de Windows</dc:creator>
  <cp:lastModifiedBy>Usuario de Windows</cp:lastModifiedBy>
  <cp:revision>4</cp:revision>
  <dcterms:created xsi:type="dcterms:W3CDTF">2017-06-05T20:36:31Z</dcterms:created>
  <dcterms:modified xsi:type="dcterms:W3CDTF">2017-06-05T21:12:51Z</dcterms:modified>
</cp:coreProperties>
</file>