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6" r:id="rId22"/>
    <p:sldId id="279" r:id="rId23"/>
    <p:sldId id="281" r:id="rId24"/>
    <p:sldId id="282" r:id="rId25"/>
    <p:sldId id="275" r:id="rId26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8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3" d="100"/>
          <a:sy n="103" d="100"/>
        </p:scale>
        <p:origin x="-1120" y="-104"/>
      </p:cViewPr>
      <p:guideLst>
        <p:guide orient="horz" pos="35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6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1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bg>
      <p:bgPr>
        <a:gradFill flip="none" rotWithShape="1">
          <a:gsLst>
            <a:gs pos="0">
              <a:srgbClr val="80C8FF"/>
            </a:gs>
            <a:gs pos="100000">
              <a:srgbClr val="80C8FF"/>
            </a:gs>
            <a:gs pos="2000">
              <a:schemeClr val="bg1"/>
            </a:gs>
            <a:gs pos="75000">
              <a:schemeClr val="bg1"/>
            </a:gs>
            <a:gs pos="9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26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63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3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rgbClr val="1E1E1E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rgbClr val="1E1E1E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rgbClr val="1E1E1E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rgbClr val="1E1E1E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C8FF"/>
            </a:gs>
            <a:gs pos="100000">
              <a:srgbClr val="80C8FF"/>
            </a:gs>
            <a:gs pos="2000">
              <a:schemeClr val="bg1"/>
            </a:gs>
            <a:gs pos="47000">
              <a:schemeClr val="bg1"/>
            </a:gs>
            <a:gs pos="9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50836" y="1390179"/>
            <a:ext cx="6042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MSTest</a:t>
            </a:r>
            <a:r>
              <a:rPr lang="ja-JP" altLang="en-US" sz="4800" dirty="0" smtClean="0"/>
              <a:t>と</a:t>
            </a:r>
            <a:r>
              <a:rPr lang="en-US" altLang="ja-JP" sz="4800" dirty="0" err="1" smtClean="0"/>
              <a:t>Moq</a:t>
            </a:r>
            <a:r>
              <a:rPr lang="ja-JP" altLang="en-US" sz="4800" dirty="0" smtClean="0"/>
              <a:t>による</a:t>
            </a:r>
            <a:endParaRPr lang="en-US" altLang="ja-JP" sz="4800" dirty="0" smtClean="0"/>
          </a:p>
          <a:p>
            <a:r>
              <a:rPr lang="ja-JP" altLang="en-US" sz="4800" dirty="0" smtClean="0"/>
              <a:t>単体テスト自動化</a:t>
            </a:r>
            <a:endParaRPr lang="en-US" altLang="ja-JP" sz="4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50836" y="342667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CS3?</a:t>
            </a:r>
          </a:p>
          <a:p>
            <a:r>
              <a:rPr lang="ja-JP" altLang="en-US" sz="2400" dirty="0" smtClean="0"/>
              <a:t>武田　真行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07594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80" name="円/楕円 79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2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87" name="円/楕円 86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二等辺三角形 87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9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2" name="直線矢印コネクタ 91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円柱 97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7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109" name="テキスト ボックス 108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12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115" name="表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43886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テキスト ボックス 115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117" name="角丸四角形 116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421218" y="1947787"/>
            <a:ext cx="5967920" cy="371033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1710" y="1928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ここ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grpSp>
        <p:nvGrpSpPr>
          <p:cNvPr id="46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65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169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11" name="円/楕円 10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二等辺三角形 11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" name="直線矢印コネクタ 15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柱 21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6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56367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44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9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11" name="円/楕円 10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二等辺三角形 11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" name="直線矢印コネクタ 15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柱 21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6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4667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6602313" y="3192668"/>
            <a:ext cx="1153076" cy="252233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81710" y="1928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ここ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grpSp>
        <p:nvGrpSpPr>
          <p:cNvPr id="44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31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その前に対象の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アプリについて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69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MSTest</a:t>
            </a:r>
            <a:r>
              <a:rPr lang="ja-JP" altLang="en-US" dirty="0" smtClean="0">
                <a:solidFill>
                  <a:srgbClr val="FF0000"/>
                </a:solidFill>
              </a:rPr>
              <a:t>って？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77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アプリの単体テスト自動</a:t>
            </a:r>
            <a:r>
              <a:rPr kumimoji="1" lang="ja-JP" altLang="en-US" dirty="0" smtClean="0"/>
              <a:t>実行</a:t>
            </a:r>
            <a:r>
              <a:rPr lang="ja-JP" altLang="en-US" dirty="0" smtClean="0"/>
              <a:t>フレームワーク</a:t>
            </a:r>
            <a:endParaRPr kumimoji="1" lang="en-US" altLang="ja-JP" dirty="0" smtClean="0"/>
          </a:p>
          <a:p>
            <a:r>
              <a:rPr lang="ja-JP" altLang="en-US" dirty="0" smtClean="0"/>
              <a:t>カバレッジも取得出来ます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68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の実行例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48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1.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527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MSTest</a:t>
            </a:r>
            <a:r>
              <a:rPr lang="ja-JP" altLang="en-US" dirty="0" smtClean="0">
                <a:solidFill>
                  <a:srgbClr val="FF0000"/>
                </a:solidFill>
              </a:rPr>
              <a:t>って？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796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 MVC, Entity Framework</a:t>
            </a:r>
            <a:r>
              <a:rPr kumimoji="1"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アプリの単体テストを書けるようになる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434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FF0000"/>
                </a:solidFill>
              </a:rPr>
              <a:t>Moq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とは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.NET</a:t>
            </a:r>
            <a:r>
              <a:rPr kumimoji="1" lang="ja-JP" altLang="en-US" dirty="0" smtClean="0"/>
              <a:t>で使える、オブジェクトをモック化するライブラリ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86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層が</a:t>
            </a:r>
            <a:r>
              <a:rPr kumimoji="1" lang="en-US" altLang="ja-JP" dirty="0" smtClean="0"/>
              <a:t>Service-DAO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579830" y="244136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5283179" y="244136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9" idx="1"/>
            <a:endCxn id="4" idx="4"/>
          </p:cNvCxnSpPr>
          <p:nvPr/>
        </p:nvCxnSpPr>
        <p:spPr>
          <a:xfrm flipH="1" flipV="1">
            <a:off x="2720326" y="3859326"/>
            <a:ext cx="1045221" cy="36005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431504" y="4011726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4"/>
            <a:endCxn id="9" idx="7"/>
          </p:cNvCxnSpPr>
          <p:nvPr/>
        </p:nvCxnSpPr>
        <p:spPr>
          <a:xfrm flipH="1">
            <a:off x="5378452" y="3859326"/>
            <a:ext cx="1045223" cy="36005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3156398" y="3859326"/>
            <a:ext cx="2823497" cy="1763198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41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層が</a:t>
            </a:r>
            <a:r>
              <a:rPr kumimoji="1" lang="en-US" altLang="ja-JP" dirty="0" smtClean="0"/>
              <a:t>Service-DAO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579830" y="244136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5283179" y="244136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9" idx="1"/>
            <a:endCxn id="4" idx="4"/>
          </p:cNvCxnSpPr>
          <p:nvPr/>
        </p:nvCxnSpPr>
        <p:spPr>
          <a:xfrm flipH="1" flipV="1">
            <a:off x="2720326" y="3859326"/>
            <a:ext cx="1045221" cy="36005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431504" y="4011726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4"/>
            <a:endCxn id="9" idx="7"/>
          </p:cNvCxnSpPr>
          <p:nvPr/>
        </p:nvCxnSpPr>
        <p:spPr>
          <a:xfrm flipH="1">
            <a:off x="5378452" y="3859326"/>
            <a:ext cx="1045223" cy="36005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3156398" y="3859326"/>
            <a:ext cx="2823497" cy="1763198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79895" y="424404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ここ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42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0572" y="542524"/>
            <a:ext cx="35873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/>
              <a:t>I</a:t>
            </a:r>
            <a:r>
              <a:rPr lang="en-US" altLang="ja-JP" dirty="0" err="1" smtClean="0"/>
              <a:t>temService.cs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[Injection]</a:t>
            </a:r>
          </a:p>
          <a:p>
            <a:r>
              <a:rPr lang="ja-JP" altLang="ja-JP" dirty="0" smtClean="0"/>
              <a:t>p</a:t>
            </a:r>
            <a:r>
              <a:rPr lang="en-US" altLang="ja-JP" dirty="0" err="1" smtClean="0"/>
              <a:t>ublic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IItemDao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dao</a:t>
            </a:r>
            <a:r>
              <a:rPr lang="ja-JP" altLang="en-US" dirty="0" smtClean="0"/>
              <a:t> </a:t>
            </a:r>
            <a:r>
              <a:rPr lang="en-US" altLang="ja-JP" dirty="0" smtClean="0"/>
              <a:t>{</a:t>
            </a:r>
            <a:r>
              <a:rPr lang="ja-JP" altLang="en-US" dirty="0" smtClean="0"/>
              <a:t> </a:t>
            </a:r>
            <a:r>
              <a:rPr lang="en-US" altLang="ja-JP" dirty="0" smtClean="0"/>
              <a:t>get;</a:t>
            </a:r>
            <a:r>
              <a:rPr lang="ja-JP" altLang="en-US" dirty="0" smtClean="0"/>
              <a:t> </a:t>
            </a:r>
            <a:r>
              <a:rPr lang="en-US" altLang="ja-JP" dirty="0" smtClean="0"/>
              <a:t>set;}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smtClean="0"/>
              <a:t>public</a:t>
            </a:r>
            <a:r>
              <a:rPr lang="ja-JP" altLang="en-US" dirty="0" smtClean="0"/>
              <a:t> </a:t>
            </a:r>
            <a:r>
              <a:rPr lang="ja-JP" altLang="ja-JP" dirty="0" smtClean="0"/>
              <a:t>G</a:t>
            </a:r>
            <a:r>
              <a:rPr lang="en-US" altLang="ja-JP" dirty="0" err="1" smtClean="0"/>
              <a:t>etItem</a:t>
            </a:r>
            <a:r>
              <a:rPr lang="en-US" altLang="ja-JP" dirty="0" smtClean="0"/>
              <a:t>()</a:t>
            </a:r>
          </a:p>
          <a:p>
            <a:r>
              <a:rPr kumimoji="1" lang="ja-JP" altLang="ja-JP" dirty="0" smtClean="0"/>
              <a:t>{</a:t>
            </a:r>
            <a:endParaRPr kumimoji="1" lang="en-US" altLang="ja-JP" dirty="0" smtClean="0"/>
          </a:p>
          <a:p>
            <a:r>
              <a:rPr lang="en-US" altLang="ja-JP" dirty="0" smtClean="0"/>
              <a:t>	</a:t>
            </a:r>
            <a:endParaRPr kumimoji="1" lang="en-US" altLang="ja-JP" dirty="0" smtClean="0"/>
          </a:p>
          <a:p>
            <a:r>
              <a:rPr lang="ja-JP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601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1.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953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 MVC, Entity Framework</a:t>
            </a:r>
            <a:r>
              <a:rPr kumimoji="1"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アプリの単体テストを書けるようになる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3013" y="398036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solidFill>
                  <a:srgbClr val="FF0000"/>
                </a:solidFill>
              </a:rPr>
              <a:t>これだけです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8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356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その前に対象の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アプリについて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086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目的にも示した、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ASP.NET MVC</a:t>
            </a:r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en-US" altLang="ja-JP" dirty="0" smtClean="0"/>
              <a:t>Entity Framework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80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目的にも示した、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ASP.NET MVC</a:t>
            </a:r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en-US" altLang="ja-JP" dirty="0" smtClean="0"/>
              <a:t>Entity Framework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各要素について簡単に紹介します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410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18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80" name="円/楕円 79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2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87" name="円/楕円 86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二等辺三角形 87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9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2" name="直線矢印コネクタ 91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円柱 97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7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109" name="テキスト ボックス 108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12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115" name="表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87933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テキスト ボックス 115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117" name="角丸四角形 116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42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4" name="テキスト ボックス 43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76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434</Words>
  <Application>Microsoft Macintosh PowerPoint</Application>
  <PresentationFormat>画面に合わせる (16:10)</PresentationFormat>
  <Paragraphs>159</Paragraphs>
  <Slides>25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ホワイト</vt:lpstr>
      <vt:lpstr>PowerPoint プレゼンテーション</vt:lpstr>
      <vt:lpstr>目的</vt:lpstr>
      <vt:lpstr>目的</vt:lpstr>
      <vt:lpstr>本日の内容</vt:lpstr>
      <vt:lpstr>本日の内容</vt:lpstr>
      <vt:lpstr>対象のWebアプリ</vt:lpstr>
      <vt:lpstr>対象のWebアプリ</vt:lpstr>
      <vt:lpstr>ASP.NET MVCとは</vt:lpstr>
      <vt:lpstr>ASP.NET MVCとは</vt:lpstr>
      <vt:lpstr>ASP.NET MVCとは</vt:lpstr>
      <vt:lpstr>Entity Frameworkとは</vt:lpstr>
      <vt:lpstr>Entity Frameworkとは</vt:lpstr>
      <vt:lpstr>Entity Frameworkとは</vt:lpstr>
      <vt:lpstr>本日の内容</vt:lpstr>
      <vt:lpstr>本日の内容</vt:lpstr>
      <vt:lpstr>MSTestとは</vt:lpstr>
      <vt:lpstr>MSTestの実行例</vt:lpstr>
      <vt:lpstr>MSTest導入方法</vt:lpstr>
      <vt:lpstr>本日の内容</vt:lpstr>
      <vt:lpstr>本日の内容</vt:lpstr>
      <vt:lpstr>Moqとは</vt:lpstr>
      <vt:lpstr>Moq使用例</vt:lpstr>
      <vt:lpstr>Moq使用例</vt:lpstr>
      <vt:lpstr>PowerPoint プレゼンテーション</vt:lpstr>
      <vt:lpstr>Moq導入方法</vt:lpstr>
    </vt:vector>
  </TitlesOfParts>
  <Company>東北大学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真行</dc:creator>
  <cp:lastModifiedBy>武田 真行</cp:lastModifiedBy>
  <cp:revision>12</cp:revision>
  <dcterms:created xsi:type="dcterms:W3CDTF">2016-06-06T09:35:18Z</dcterms:created>
  <dcterms:modified xsi:type="dcterms:W3CDTF">2016-06-06T22:14:48Z</dcterms:modified>
</cp:coreProperties>
</file>