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8" r:id="rId18"/>
    <p:sldId id="283" r:id="rId19"/>
    <p:sldId id="284" r:id="rId20"/>
    <p:sldId id="272" r:id="rId21"/>
    <p:sldId id="273" r:id="rId22"/>
    <p:sldId id="274" r:id="rId23"/>
    <p:sldId id="276" r:id="rId24"/>
    <p:sldId id="279" r:id="rId25"/>
    <p:sldId id="297" r:id="rId26"/>
    <p:sldId id="286" r:id="rId27"/>
    <p:sldId id="285" r:id="rId28"/>
    <p:sldId id="282" r:id="rId29"/>
    <p:sldId id="288" r:id="rId30"/>
    <p:sldId id="289" r:id="rId31"/>
    <p:sldId id="287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75" r:id="rId40"/>
    <p:sldId id="298" r:id="rId41"/>
    <p:sldId id="304" r:id="rId42"/>
    <p:sldId id="299" r:id="rId43"/>
    <p:sldId id="300" r:id="rId44"/>
    <p:sldId id="301" r:id="rId45"/>
    <p:sldId id="303" r:id="rId46"/>
    <p:sldId id="302" r:id="rId47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8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1096" y="-112"/>
      </p:cViewPr>
      <p:guideLst>
        <p:guide orient="horz" pos="35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75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19A-AAB1-BE42-B739-7B8AEEF0CD1A}" type="datetimeFigureOut">
              <a:rPr kumimoji="1" lang="ja-JP" altLang="en-US" smtClean="0"/>
              <a:t>16/06/07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3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1E1E1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1E1E1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47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50836" y="1390179"/>
            <a:ext cx="604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MSTest</a:t>
            </a:r>
            <a:r>
              <a:rPr lang="ja-JP" altLang="en-US" sz="4800" dirty="0" smtClean="0"/>
              <a:t>と</a:t>
            </a:r>
            <a:r>
              <a:rPr lang="en-US" altLang="ja-JP" sz="4800" dirty="0" err="1" smtClean="0"/>
              <a:t>Moq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r>
              <a:rPr lang="ja-JP" altLang="en-US" sz="4800" dirty="0" smtClean="0"/>
              <a:t>単体テスト自動化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0836" y="34266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CS3?</a:t>
            </a:r>
          </a:p>
          <a:p>
            <a:r>
              <a:rPr lang="ja-JP" altLang="en-US" sz="2400" dirty="0" smtClean="0"/>
              <a:t>武田　真行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7594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43886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21218" y="1947787"/>
            <a:ext cx="5967920" cy="37103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5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6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63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9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6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02313" y="3192668"/>
            <a:ext cx="1153076" cy="252233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1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6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7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アプリの単体テスト自動実行</a:t>
            </a:r>
            <a:r>
              <a:rPr lang="ja-JP" altLang="en-US" dirty="0" smtClean="0"/>
              <a:t>フレームワーク</a:t>
            </a:r>
            <a:endParaRPr kumimoji="1" lang="en-US" altLang="ja-JP" dirty="0" smtClean="0"/>
          </a:p>
          <a:p>
            <a:r>
              <a:rPr lang="ja-JP" altLang="en-US" dirty="0" smtClean="0"/>
              <a:t>カバレッジも取得出来ます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68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48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実行結果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39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434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27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96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63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endCxn id="13" idx="4"/>
          </p:cNvCxnSpPr>
          <p:nvPr/>
        </p:nvCxnSpPr>
        <p:spPr>
          <a:xfrm flipV="1">
            <a:off x="4470852" y="3758176"/>
            <a:ext cx="0" cy="7373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54837" y="466415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ここ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0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3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41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80C8FF"/>
                </a:solidFill>
                <a:latin typeface="+mn-ea"/>
              </a:rPr>
              <a:t>テスト対象</a:t>
            </a:r>
            <a:r>
              <a:rPr kumimoji="1" lang="ja-JP" altLang="en-US" b="1" dirty="0" smtClean="0">
                <a:solidFill>
                  <a:srgbClr val="80C8FF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1652119"/>
            <a:ext cx="5326874" cy="292213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490734" y="2056727"/>
            <a:ext cx="1179802" cy="2483804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1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モックの返却値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067962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779274" y="2438851"/>
            <a:ext cx="891262" cy="210168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9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013" y="39803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rgbClr val="FF0000"/>
                </a:solidFill>
              </a:rPr>
              <a:t>これだけです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+mn-ea"/>
              </a:rPr>
              <a:t>IItemDao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モックを用意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483805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  <a:endCxn id="16" idx="1"/>
          </p:cNvCxnSpPr>
          <p:nvPr/>
        </p:nvCxnSpPr>
        <p:spPr>
          <a:xfrm flipV="1">
            <a:off x="3029343" y="2843607"/>
            <a:ext cx="641193" cy="169692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モックの振る舞いを記述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708584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894691" y="3135665"/>
            <a:ext cx="1162441" cy="140486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368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Service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で使う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をモック化！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922125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3376418" y="3225577"/>
            <a:ext cx="579571" cy="13149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1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のテストに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が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5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Service</a:t>
            </a:r>
            <a:r>
              <a:rPr kumimoji="1" lang="ja-JP" altLang="en-US" dirty="0" smtClean="0">
                <a:latin typeface="+mn-ea"/>
              </a:rPr>
              <a:t>のテストに</a:t>
            </a:r>
            <a:r>
              <a:rPr kumimoji="1" lang="en-US" altLang="ja-JP" dirty="0" smtClean="0">
                <a:latin typeface="+mn-ea"/>
              </a:rPr>
              <a:t>DAO</a:t>
            </a:r>
            <a:r>
              <a:rPr kumimoji="1" lang="ja-JP" altLang="en-US" dirty="0" smtClean="0">
                <a:latin typeface="+mn-ea"/>
              </a:rPr>
              <a:t>が</a:t>
            </a:r>
            <a:endParaRPr kumimoji="1" lang="ja-JP" altLang="en-US" sz="4400" b="1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645064" y="121305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>
                <a:latin typeface="+mn-ea"/>
              </a:rPr>
              <a:t>いらない</a:t>
            </a:r>
          </a:p>
        </p:txBody>
      </p:sp>
    </p:spTree>
    <p:extLst>
      <p:ext uri="{BB962C8B-B14F-4D97-AF65-F5344CB8AC3E}">
        <p14:creationId xmlns:p14="http://schemas.microsoft.com/office/powerpoint/2010/main" val="29568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すなわち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DAO</a:t>
            </a:r>
            <a:r>
              <a:rPr lang="ja-JP" altLang="en-US" dirty="0" smtClean="0"/>
              <a:t>に依存しない単体テストが行える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他にも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DAO</a:t>
            </a:r>
            <a:r>
              <a:rPr kumimoji="1" lang="ja-JP" altLang="en-US" dirty="0" smtClean="0"/>
              <a:t>の実装前に</a:t>
            </a:r>
            <a:r>
              <a:rPr kumimoji="1" lang="en-US" altLang="ja-JP" dirty="0" smtClean="0"/>
              <a:t>Service</a:t>
            </a:r>
            <a:r>
              <a:rPr kumimoji="1" lang="ja-JP" altLang="en-US" dirty="0" smtClean="0"/>
              <a:t>の単体テストを行える</a:t>
            </a:r>
            <a:endParaRPr kumimoji="1" lang="en-US" altLang="ja-JP" dirty="0" smtClean="0"/>
          </a:p>
          <a:p>
            <a:r>
              <a:rPr lang="ja-JP" altLang="en-US" dirty="0" smtClean="0"/>
              <a:t>実装しつつ単体テストを行うことで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sz="4400" b="1" dirty="0" smtClean="0"/>
              <a:t>バグの早期検出</a:t>
            </a:r>
            <a:endParaRPr lang="en-US" altLang="ja-JP" sz="4400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r>
              <a:rPr lang="ja-JP" altLang="en-US" sz="4400" b="1" dirty="0" smtClean="0"/>
              <a:t>品質向上！！</a:t>
            </a:r>
            <a:endParaRPr lang="en-US" altLang="ja-JP" sz="4400" b="1" dirty="0"/>
          </a:p>
          <a:p>
            <a:pPr marL="0" indent="0">
              <a:buNone/>
            </a:pP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5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テスト実施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32672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3630181"/>
            <a:ext cx="1562736" cy="91035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8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結果の確認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77628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4079741"/>
            <a:ext cx="1382918" cy="46079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5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53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56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</a:t>
            </a:r>
            <a:r>
              <a:rPr lang="en-US" altLang="ja-JP" dirty="0" err="1" smtClean="0">
                <a:latin typeface="+mn-ea"/>
              </a:rPr>
              <a:t>Dao</a:t>
            </a:r>
            <a:r>
              <a:rPr lang="en-US" altLang="ja-JP" dirty="0" err="1" smtClean="0">
                <a:latin typeface="+mn-ea"/>
              </a:rPr>
              <a:t>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</a:t>
            </a:r>
            <a:r>
              <a:rPr lang="en-US" altLang="ja-JP" dirty="0" err="1" smtClean="0">
                <a:latin typeface="+mn-ea"/>
              </a:rPr>
              <a:t>Dao</a:t>
            </a:r>
            <a:r>
              <a:rPr lang="en-US" altLang="ja-JP" dirty="0" err="1" smtClean="0">
                <a:latin typeface="+mn-ea"/>
              </a:rPr>
              <a:t>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765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</a:t>
            </a:r>
            <a:r>
              <a:rPr lang="en-US" altLang="ja-JP" dirty="0" err="1" smtClean="0">
                <a:latin typeface="+mn-ea"/>
              </a:rPr>
              <a:t>Dao</a:t>
            </a:r>
            <a:r>
              <a:rPr lang="en-US" altLang="ja-JP" dirty="0" err="1" smtClean="0">
                <a:latin typeface="+mn-ea"/>
              </a:rPr>
              <a:t>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</a:t>
            </a:r>
            <a:r>
              <a:rPr lang="en-US" altLang="ja-JP" dirty="0" err="1" smtClean="0">
                <a:latin typeface="+mn-ea"/>
              </a:rPr>
              <a:t>Dao</a:t>
            </a:r>
            <a:r>
              <a:rPr lang="en-US" altLang="ja-JP" dirty="0" err="1" smtClean="0">
                <a:latin typeface="+mn-ea"/>
              </a:rPr>
              <a:t>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4164" y="1993401"/>
            <a:ext cx="6889977" cy="132343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Service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の単体テストなのに</a:t>
            </a:r>
            <a:endParaRPr kumimoji="1" lang="en-US" altLang="ja-JP" sz="4000" b="1" dirty="0" smtClean="0">
              <a:solidFill>
                <a:srgbClr val="FF0000"/>
              </a:solidFill>
            </a:endParaRPr>
          </a:p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DAO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に依存してんじゃん！！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66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単体</a:t>
            </a:r>
            <a:r>
              <a:rPr lang="ja-JP" altLang="en-US" dirty="0" smtClean="0">
                <a:latin typeface="+mn-ea"/>
              </a:rPr>
              <a:t>テスト</a:t>
            </a:r>
            <a:r>
              <a:rPr lang="ja-JP" altLang="en-US" dirty="0" smtClean="0">
                <a:latin typeface="+mn-ea"/>
              </a:rPr>
              <a:t>のつもりが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にも依存した結合テストになっている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303191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594210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303191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+mn-ea"/>
              </a:rPr>
              <a:t>Moq</a:t>
            </a:r>
            <a:r>
              <a:rPr kumimoji="1" lang="ja-JP" altLang="en-US" dirty="0" smtClean="0">
                <a:latin typeface="+mn-ea"/>
              </a:rPr>
              <a:t>を使って単体テストを書きましょう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実装と同時に単体テストも書きましょう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単体テストが書きやすい実装を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結合度を下げましょう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57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DI</a:t>
            </a:r>
            <a:r>
              <a:rPr kumimoji="1" lang="ja-JP" altLang="en-US" dirty="0" smtClean="0">
                <a:latin typeface="+mn-ea"/>
              </a:rPr>
              <a:t>：</a:t>
            </a:r>
            <a:r>
              <a:rPr kumimoji="1" lang="en-US" altLang="ja-JP" dirty="0" smtClean="0">
                <a:latin typeface="+mn-ea"/>
              </a:rPr>
              <a:t>Dependency Injection</a:t>
            </a:r>
            <a:r>
              <a:rPr kumimoji="1" lang="ja-JP" altLang="en-US" dirty="0" smtClean="0">
                <a:latin typeface="+mn-ea"/>
              </a:rPr>
              <a:t>の出番です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7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DI</a:t>
            </a:r>
            <a:r>
              <a:rPr lang="ja-JP" altLang="en-US" dirty="0" smtClean="0">
                <a:solidFill>
                  <a:srgbClr val="FF0000"/>
                </a:solidFill>
              </a:rPr>
              <a:t>の存在意味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8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8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各要素について簡単に紹介します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18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7933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2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6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1727</Words>
  <Application>Microsoft Macintosh PowerPoint</Application>
  <PresentationFormat>画面に合わせる (16:10)</PresentationFormat>
  <Paragraphs>471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ホワイト</vt:lpstr>
      <vt:lpstr>PowerPoint プレゼンテーション</vt:lpstr>
      <vt:lpstr>目的</vt:lpstr>
      <vt:lpstr>目的</vt:lpstr>
      <vt:lpstr>本日の内容</vt:lpstr>
      <vt:lpstr>本日の内容</vt:lpstr>
      <vt:lpstr>対象のWebアプリ</vt:lpstr>
      <vt:lpstr>対象のWebアプリ</vt:lpstr>
      <vt:lpstr>ASP.NET MVCとは</vt:lpstr>
      <vt:lpstr>ASP.NET MVCとは</vt:lpstr>
      <vt:lpstr>ASP.NET MVCとは</vt:lpstr>
      <vt:lpstr>Entity Frameworkとは</vt:lpstr>
      <vt:lpstr>Entity Frameworkとは</vt:lpstr>
      <vt:lpstr>Entity Frameworkとは</vt:lpstr>
      <vt:lpstr>本日の内容</vt:lpstr>
      <vt:lpstr>本日の内容</vt:lpstr>
      <vt:lpstr>MSTestとは</vt:lpstr>
      <vt:lpstr>テストを実行</vt:lpstr>
      <vt:lpstr>実行結果</vt:lpstr>
      <vt:lpstr>カバレッジ</vt:lpstr>
      <vt:lpstr>MSTest導入方法</vt:lpstr>
      <vt:lpstr>本日の内容</vt:lpstr>
      <vt:lpstr>本日の内容</vt:lpstr>
      <vt:lpstr>Moqとは</vt:lpstr>
      <vt:lpstr>Moqの対象</vt:lpstr>
      <vt:lpstr>Moqの対象</vt:lpstr>
      <vt:lpstr>Moq使用例</vt:lpstr>
      <vt:lpstr>Moq使用例</vt:lpstr>
      <vt:lpstr>Moq使用例</vt:lpstr>
      <vt:lpstr>Moq使用例</vt:lpstr>
      <vt:lpstr>Moq使用例</vt:lpstr>
      <vt:lpstr>Moq使用例</vt:lpstr>
      <vt:lpstr>Moq使用例</vt:lpstr>
      <vt:lpstr>つまり</vt:lpstr>
      <vt:lpstr>つまり</vt:lpstr>
      <vt:lpstr>すなわち</vt:lpstr>
      <vt:lpstr>他にも</vt:lpstr>
      <vt:lpstr>Moq使用例</vt:lpstr>
      <vt:lpstr>Moq使用例</vt:lpstr>
      <vt:lpstr>Moq導入方法</vt:lpstr>
      <vt:lpstr>Moqを使わないと。。。</vt:lpstr>
      <vt:lpstr>Moqを使わないと。。。</vt:lpstr>
      <vt:lpstr>つまり</vt:lpstr>
      <vt:lpstr>ここで</vt:lpstr>
      <vt:lpstr>そこで</vt:lpstr>
      <vt:lpstr>本日の内容</vt:lpstr>
      <vt:lpstr>本日の内容</vt:lpstr>
    </vt:vector>
  </TitlesOfParts>
  <Company>東北大学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真行</dc:creator>
  <cp:lastModifiedBy>武田 真行</cp:lastModifiedBy>
  <cp:revision>22</cp:revision>
  <dcterms:created xsi:type="dcterms:W3CDTF">2016-06-06T09:35:18Z</dcterms:created>
  <dcterms:modified xsi:type="dcterms:W3CDTF">2016-06-07T14:56:16Z</dcterms:modified>
</cp:coreProperties>
</file>