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75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13991C-FF53-851F-8036-7804408F734D}" v="7" dt="2022-02-02T16:06:54.055"/>
    <p1510:client id="{94FC394A-B3AF-4A30-A736-0C81377E0BB8}" v="1575" dt="2022-02-03T10:10:06.622"/>
    <p1510:client id="{D9BF5DF4-C467-4B7E-B920-ADA15206E3EA}" v="286" dt="2022-02-02T10:12:51.134"/>
  </p1510:revLst>
</p1510:revInfo>
</file>

<file path=ppt/tableStyles.xml><?xml version="1.0" encoding="utf-8"?>
<a:tblStyleLst xmlns:a="http://schemas.openxmlformats.org/drawingml/2006/main" def="{5BD38B77-E835-46A5-87A5-9DB7C5A3E002}">
  <a:tblStyle styleId="{5BD38B77-E835-46A5-87A5-9DB7C5A3E0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k Larooij" userId="7254f401-a7dc-494d-bbf4-96e8c1dc3b5f" providerId="ADAL" clId="{94FC394A-B3AF-4A30-A736-0C81377E0BB8}"/>
    <pc:docChg chg="undo custSel addSld delSld modSld sldOrd">
      <pc:chgData name="Maik Larooij" userId="7254f401-a7dc-494d-bbf4-96e8c1dc3b5f" providerId="ADAL" clId="{94FC394A-B3AF-4A30-A736-0C81377E0BB8}" dt="2022-02-03T10:10:06.622" v="3445"/>
      <pc:docMkLst>
        <pc:docMk/>
      </pc:docMkLst>
      <pc:sldChg chg="addSp delSp modSp mod">
        <pc:chgData name="Maik Larooij" userId="7254f401-a7dc-494d-bbf4-96e8c1dc3b5f" providerId="ADAL" clId="{94FC394A-B3AF-4A30-A736-0C81377E0BB8}" dt="2022-02-02T16:07:57.133" v="2596" actId="732"/>
        <pc:sldMkLst>
          <pc:docMk/>
          <pc:sldMk cId="0" sldId="256"/>
        </pc:sldMkLst>
        <pc:picChg chg="mod">
          <ac:chgData name="Maik Larooij" userId="7254f401-a7dc-494d-bbf4-96e8c1dc3b5f" providerId="ADAL" clId="{94FC394A-B3AF-4A30-A736-0C81377E0BB8}" dt="2022-02-02T16:05:07.057" v="2480" actId="1076"/>
          <ac:picMkLst>
            <pc:docMk/>
            <pc:sldMk cId="0" sldId="256"/>
            <ac:picMk id="5" creationId="{1CFBF715-E51D-4BFA-B886-07952E51B4EE}"/>
          </ac:picMkLst>
        </pc:picChg>
        <pc:picChg chg="add del mod">
          <ac:chgData name="Maik Larooij" userId="7254f401-a7dc-494d-bbf4-96e8c1dc3b5f" providerId="ADAL" clId="{94FC394A-B3AF-4A30-A736-0C81377E0BB8}" dt="2022-02-02T16:05:23.155" v="2496" actId="478"/>
          <ac:picMkLst>
            <pc:docMk/>
            <pc:sldMk cId="0" sldId="256"/>
            <ac:picMk id="6" creationId="{AE35C9B0-77F1-437F-A530-C19BDF5B380F}"/>
          </ac:picMkLst>
        </pc:picChg>
        <pc:picChg chg="add del mod">
          <ac:chgData name="Maik Larooij" userId="7254f401-a7dc-494d-bbf4-96e8c1dc3b5f" providerId="ADAL" clId="{94FC394A-B3AF-4A30-A736-0C81377E0BB8}" dt="2022-02-02T16:05:20.972" v="2494"/>
          <ac:picMkLst>
            <pc:docMk/>
            <pc:sldMk cId="0" sldId="256"/>
            <ac:picMk id="7" creationId="{C9356589-6A78-446B-AB0F-07F83EE6C265}"/>
          </ac:picMkLst>
        </pc:picChg>
        <pc:picChg chg="add del mod">
          <ac:chgData name="Maik Larooij" userId="7254f401-a7dc-494d-bbf4-96e8c1dc3b5f" providerId="ADAL" clId="{94FC394A-B3AF-4A30-A736-0C81377E0BB8}" dt="2022-02-02T16:05:20.660" v="2492"/>
          <ac:picMkLst>
            <pc:docMk/>
            <pc:sldMk cId="0" sldId="256"/>
            <ac:picMk id="8" creationId="{1D520E5F-7B29-400E-B6DF-2AC413C24B7F}"/>
          </ac:picMkLst>
        </pc:picChg>
        <pc:picChg chg="add del mod">
          <ac:chgData name="Maik Larooij" userId="7254f401-a7dc-494d-bbf4-96e8c1dc3b5f" providerId="ADAL" clId="{94FC394A-B3AF-4A30-A736-0C81377E0BB8}" dt="2022-02-02T16:05:20.420" v="2490"/>
          <ac:picMkLst>
            <pc:docMk/>
            <pc:sldMk cId="0" sldId="256"/>
            <ac:picMk id="9" creationId="{6952F220-843A-4B81-A725-71B95C1F6638}"/>
          </ac:picMkLst>
        </pc:picChg>
        <pc:picChg chg="mod modCrop">
          <ac:chgData name="Maik Larooij" userId="7254f401-a7dc-494d-bbf4-96e8c1dc3b5f" providerId="ADAL" clId="{94FC394A-B3AF-4A30-A736-0C81377E0BB8}" dt="2022-02-02T16:07:57.133" v="2596" actId="732"/>
          <ac:picMkLst>
            <pc:docMk/>
            <pc:sldMk cId="0" sldId="256"/>
            <ac:picMk id="56" creationId="{00000000-0000-0000-0000-000000000000}"/>
          </ac:picMkLst>
        </pc:picChg>
      </pc:sldChg>
      <pc:sldChg chg="addSp delSp modSp mod">
        <pc:chgData name="Maik Larooij" userId="7254f401-a7dc-494d-bbf4-96e8c1dc3b5f" providerId="ADAL" clId="{94FC394A-B3AF-4A30-A736-0C81377E0BB8}" dt="2022-02-02T16:07:53.232" v="2591"/>
        <pc:sldMkLst>
          <pc:docMk/>
          <pc:sldMk cId="0" sldId="257"/>
        </pc:sldMkLst>
        <pc:picChg chg="add mod">
          <ac:chgData name="Maik Larooij" userId="7254f401-a7dc-494d-bbf4-96e8c1dc3b5f" providerId="ADAL" clId="{94FC394A-B3AF-4A30-A736-0C81377E0BB8}" dt="2022-02-02T09:34:55.685" v="1355"/>
          <ac:picMkLst>
            <pc:docMk/>
            <pc:sldMk cId="0" sldId="257"/>
            <ac:picMk id="3" creationId="{62B88326-80B6-447F-8708-31AD8F172524}"/>
          </ac:picMkLst>
        </pc:picChg>
        <pc:picChg chg="add del mod">
          <ac:chgData name="Maik Larooij" userId="7254f401-a7dc-494d-bbf4-96e8c1dc3b5f" providerId="ADAL" clId="{94FC394A-B3AF-4A30-A736-0C81377E0BB8}" dt="2022-02-02T16:07:53.232" v="2591"/>
          <ac:picMkLst>
            <pc:docMk/>
            <pc:sldMk cId="0" sldId="257"/>
            <ac:picMk id="5" creationId="{5774D5B4-2A03-4E1F-B1E6-6D695CB7CFEA}"/>
          </ac:picMkLst>
        </pc:picChg>
      </pc:sldChg>
      <pc:sldChg chg="addSp delSp modSp mod">
        <pc:chgData name="Maik Larooij" userId="7254f401-a7dc-494d-bbf4-96e8c1dc3b5f" providerId="ADAL" clId="{94FC394A-B3AF-4A30-A736-0C81377E0BB8}" dt="2022-02-02T16:07:52.688" v="2590"/>
        <pc:sldMkLst>
          <pc:docMk/>
          <pc:sldMk cId="0" sldId="258"/>
        </pc:sldMkLst>
        <pc:spChg chg="mod">
          <ac:chgData name="Maik Larooij" userId="7254f401-a7dc-494d-bbf4-96e8c1dc3b5f" providerId="ADAL" clId="{94FC394A-B3AF-4A30-A736-0C81377E0BB8}" dt="2022-02-02T16:05:40.562" v="2565" actId="20577"/>
          <ac:spMkLst>
            <pc:docMk/>
            <pc:sldMk cId="0" sldId="258"/>
            <ac:spMk id="68" creationId="{00000000-0000-0000-0000-000000000000}"/>
          </ac:spMkLst>
        </pc:spChg>
        <pc:picChg chg="add del mod">
          <ac:chgData name="Maik Larooij" userId="7254f401-a7dc-494d-bbf4-96e8c1dc3b5f" providerId="ADAL" clId="{94FC394A-B3AF-4A30-A736-0C81377E0BB8}" dt="2022-02-02T16:07:52.688" v="2590"/>
          <ac:picMkLst>
            <pc:docMk/>
            <pc:sldMk cId="0" sldId="258"/>
            <ac:picMk id="5" creationId="{D4EEA3BC-A4F1-479E-A6A2-9990C2B585CB}"/>
          </ac:picMkLst>
        </pc:picChg>
        <pc:picChg chg="mod">
          <ac:chgData name="Maik Larooij" userId="7254f401-a7dc-494d-bbf4-96e8c1dc3b5f" providerId="ADAL" clId="{94FC394A-B3AF-4A30-A736-0C81377E0BB8}" dt="2022-02-02T16:05:45.298" v="2566" actId="1076"/>
          <ac:picMkLst>
            <pc:docMk/>
            <pc:sldMk cId="0" sldId="258"/>
            <ac:picMk id="69" creationId="{00000000-0000-0000-0000-000000000000}"/>
          </ac:picMkLst>
        </pc:picChg>
      </pc:sldChg>
      <pc:sldChg chg="del">
        <pc:chgData name="Maik Larooij" userId="7254f401-a7dc-494d-bbf4-96e8c1dc3b5f" providerId="ADAL" clId="{94FC394A-B3AF-4A30-A736-0C81377E0BB8}" dt="2022-02-01T12:35:04.230" v="9" actId="47"/>
        <pc:sldMkLst>
          <pc:docMk/>
          <pc:sldMk cId="0" sldId="259"/>
        </pc:sldMkLst>
      </pc:sldChg>
      <pc:sldChg chg="addSp delSp modSp mod">
        <pc:chgData name="Maik Larooij" userId="7254f401-a7dc-494d-bbf4-96e8c1dc3b5f" providerId="ADAL" clId="{94FC394A-B3AF-4A30-A736-0C81377E0BB8}" dt="2022-02-03T09:49:39.959" v="3026" actId="207"/>
        <pc:sldMkLst>
          <pc:docMk/>
          <pc:sldMk cId="0" sldId="260"/>
        </pc:sldMkLst>
        <pc:spChg chg="add mod">
          <ac:chgData name="Maik Larooij" userId="7254f401-a7dc-494d-bbf4-96e8c1dc3b5f" providerId="ADAL" clId="{94FC394A-B3AF-4A30-A736-0C81377E0BB8}" dt="2022-02-03T09:49:39.959" v="3026" actId="207"/>
          <ac:spMkLst>
            <pc:docMk/>
            <pc:sldMk cId="0" sldId="260"/>
            <ac:spMk id="2" creationId="{B3AEA2A3-DB27-454A-8AC7-4B8632F6C453}"/>
          </ac:spMkLst>
        </pc:spChg>
        <pc:spChg chg="mod">
          <ac:chgData name="Maik Larooij" userId="7254f401-a7dc-494d-bbf4-96e8c1dc3b5f" providerId="ADAL" clId="{94FC394A-B3AF-4A30-A736-0C81377E0BB8}" dt="2022-02-03T09:48:18.779" v="2925" actId="27636"/>
          <ac:spMkLst>
            <pc:docMk/>
            <pc:sldMk cId="0" sldId="260"/>
            <ac:spMk id="81" creationId="{00000000-0000-0000-0000-000000000000}"/>
          </ac:spMkLst>
        </pc:spChg>
        <pc:picChg chg="add del mod">
          <ac:chgData name="Maik Larooij" userId="7254f401-a7dc-494d-bbf4-96e8c1dc3b5f" providerId="ADAL" clId="{94FC394A-B3AF-4A30-A736-0C81377E0BB8}" dt="2022-02-02T16:07:52.206" v="2589"/>
          <ac:picMkLst>
            <pc:docMk/>
            <pc:sldMk cId="0" sldId="260"/>
            <ac:picMk id="5" creationId="{C7C32B0B-EBA7-49D2-87DE-C04B683E13FB}"/>
          </ac:picMkLst>
        </pc:picChg>
      </pc:sldChg>
      <pc:sldChg chg="addSp delSp modSp mod">
        <pc:chgData name="Maik Larooij" userId="7254f401-a7dc-494d-bbf4-96e8c1dc3b5f" providerId="ADAL" clId="{94FC394A-B3AF-4A30-A736-0C81377E0BB8}" dt="2022-02-03T09:49:54.469" v="3032" actId="20577"/>
        <pc:sldMkLst>
          <pc:docMk/>
          <pc:sldMk cId="0" sldId="261"/>
        </pc:sldMkLst>
        <pc:spChg chg="mod">
          <ac:chgData name="Maik Larooij" userId="7254f401-a7dc-494d-bbf4-96e8c1dc3b5f" providerId="ADAL" clId="{94FC394A-B3AF-4A30-A736-0C81377E0BB8}" dt="2022-02-03T09:49:54.469" v="3032" actId="20577"/>
          <ac:spMkLst>
            <pc:docMk/>
            <pc:sldMk cId="0" sldId="261"/>
            <ac:spMk id="88" creationId="{00000000-0000-0000-0000-000000000000}"/>
          </ac:spMkLst>
        </pc:spChg>
        <pc:picChg chg="add del mod">
          <ac:chgData name="Maik Larooij" userId="7254f401-a7dc-494d-bbf4-96e8c1dc3b5f" providerId="ADAL" clId="{94FC394A-B3AF-4A30-A736-0C81377E0BB8}" dt="2022-02-02T16:07:51.684" v="2588"/>
          <ac:picMkLst>
            <pc:docMk/>
            <pc:sldMk cId="0" sldId="261"/>
            <ac:picMk id="4" creationId="{A9295543-F2FF-4A03-943E-7BD5A65349FB}"/>
          </ac:picMkLst>
        </pc:picChg>
      </pc:sldChg>
      <pc:sldChg chg="addSp delSp modSp mod">
        <pc:chgData name="Maik Larooij" userId="7254f401-a7dc-494d-bbf4-96e8c1dc3b5f" providerId="ADAL" clId="{94FC394A-B3AF-4A30-A736-0C81377E0BB8}" dt="2022-02-02T16:07:51.225" v="2587"/>
        <pc:sldMkLst>
          <pc:docMk/>
          <pc:sldMk cId="0" sldId="262"/>
        </pc:sldMkLst>
        <pc:spChg chg="mod">
          <ac:chgData name="Maik Larooij" userId="7254f401-a7dc-494d-bbf4-96e8c1dc3b5f" providerId="ADAL" clId="{94FC394A-B3AF-4A30-A736-0C81377E0BB8}" dt="2022-02-01T12:44:41.604" v="245" actId="20577"/>
          <ac:spMkLst>
            <pc:docMk/>
            <pc:sldMk cId="0" sldId="262"/>
            <ac:spMk id="94" creationId="{00000000-0000-0000-0000-000000000000}"/>
          </ac:spMkLst>
        </pc:spChg>
        <pc:picChg chg="add mod">
          <ac:chgData name="Maik Larooij" userId="7254f401-a7dc-494d-bbf4-96e8c1dc3b5f" providerId="ADAL" clId="{94FC394A-B3AF-4A30-A736-0C81377E0BB8}" dt="2022-02-01T12:39:34.756" v="165" actId="1076"/>
          <ac:picMkLst>
            <pc:docMk/>
            <pc:sldMk cId="0" sldId="262"/>
            <ac:picMk id="3" creationId="{EB9F24B8-037F-40EF-BE40-B7D496EB1B6D}"/>
          </ac:picMkLst>
        </pc:picChg>
        <pc:picChg chg="add mod">
          <ac:chgData name="Maik Larooij" userId="7254f401-a7dc-494d-bbf4-96e8c1dc3b5f" providerId="ADAL" clId="{94FC394A-B3AF-4A30-A736-0C81377E0BB8}" dt="2022-02-01T12:44:14.438" v="237" actId="1076"/>
          <ac:picMkLst>
            <pc:docMk/>
            <pc:sldMk cId="0" sldId="262"/>
            <ac:picMk id="5" creationId="{DFA9EE2C-FDF3-425D-A429-B292FE7BDC42}"/>
          </ac:picMkLst>
        </pc:picChg>
        <pc:picChg chg="add del mod">
          <ac:chgData name="Maik Larooij" userId="7254f401-a7dc-494d-bbf4-96e8c1dc3b5f" providerId="ADAL" clId="{94FC394A-B3AF-4A30-A736-0C81377E0BB8}" dt="2022-02-02T16:07:51.225" v="2587"/>
          <ac:picMkLst>
            <pc:docMk/>
            <pc:sldMk cId="0" sldId="262"/>
            <ac:picMk id="6" creationId="{E8925647-DE6A-489B-9365-876DC19138A2}"/>
          </ac:picMkLst>
        </pc:picChg>
        <pc:picChg chg="del">
          <ac:chgData name="Maik Larooij" userId="7254f401-a7dc-494d-bbf4-96e8c1dc3b5f" providerId="ADAL" clId="{94FC394A-B3AF-4A30-A736-0C81377E0BB8}" dt="2022-02-01T12:39:30.898" v="161" actId="478"/>
          <ac:picMkLst>
            <pc:docMk/>
            <pc:sldMk cId="0" sldId="262"/>
            <ac:picMk id="95" creationId="{00000000-0000-0000-0000-000000000000}"/>
          </ac:picMkLst>
        </pc:picChg>
        <pc:picChg chg="del mod">
          <ac:chgData name="Maik Larooij" userId="7254f401-a7dc-494d-bbf4-96e8c1dc3b5f" providerId="ADAL" clId="{94FC394A-B3AF-4A30-A736-0C81377E0BB8}" dt="2022-02-01T12:44:12.211" v="235" actId="478"/>
          <ac:picMkLst>
            <pc:docMk/>
            <pc:sldMk cId="0" sldId="262"/>
            <ac:picMk id="96" creationId="{00000000-0000-0000-0000-000000000000}"/>
          </ac:picMkLst>
        </pc:picChg>
      </pc:sldChg>
      <pc:sldChg chg="del">
        <pc:chgData name="Maik Larooij" userId="7254f401-a7dc-494d-bbf4-96e8c1dc3b5f" providerId="ADAL" clId="{94FC394A-B3AF-4A30-A736-0C81377E0BB8}" dt="2022-02-01T12:44:56.083" v="246" actId="47"/>
        <pc:sldMkLst>
          <pc:docMk/>
          <pc:sldMk cId="0" sldId="263"/>
        </pc:sldMkLst>
      </pc:sldChg>
      <pc:sldChg chg="addSp delSp modSp">
        <pc:chgData name="Maik Larooij" userId="7254f401-a7dc-494d-bbf4-96e8c1dc3b5f" providerId="ADAL" clId="{94FC394A-B3AF-4A30-A736-0C81377E0BB8}" dt="2022-02-02T16:07:50.729" v="2586"/>
        <pc:sldMkLst>
          <pc:docMk/>
          <pc:sldMk cId="0" sldId="264"/>
        </pc:sldMkLst>
        <pc:picChg chg="add del mod">
          <ac:chgData name="Maik Larooij" userId="7254f401-a7dc-494d-bbf4-96e8c1dc3b5f" providerId="ADAL" clId="{94FC394A-B3AF-4A30-A736-0C81377E0BB8}" dt="2022-02-02T16:07:50.729" v="2586"/>
          <ac:picMkLst>
            <pc:docMk/>
            <pc:sldMk cId="0" sldId="264"/>
            <ac:picMk id="5" creationId="{0451BD2B-8276-45EE-A801-EB43489B9781}"/>
          </ac:picMkLst>
        </pc:picChg>
      </pc:sldChg>
      <pc:sldChg chg="addSp delSp modSp mod">
        <pc:chgData name="Maik Larooij" userId="7254f401-a7dc-494d-bbf4-96e8c1dc3b5f" providerId="ADAL" clId="{94FC394A-B3AF-4A30-A736-0C81377E0BB8}" dt="2022-02-02T16:07:50.243" v="2585"/>
        <pc:sldMkLst>
          <pc:docMk/>
          <pc:sldMk cId="0" sldId="265"/>
        </pc:sldMkLst>
        <pc:spChg chg="mod">
          <ac:chgData name="Maik Larooij" userId="7254f401-a7dc-494d-bbf4-96e8c1dc3b5f" providerId="ADAL" clId="{94FC394A-B3AF-4A30-A736-0C81377E0BB8}" dt="2022-02-01T13:10:55.509" v="412" actId="20577"/>
          <ac:spMkLst>
            <pc:docMk/>
            <pc:sldMk cId="0" sldId="265"/>
            <ac:spMk id="115" creationId="{00000000-0000-0000-0000-000000000000}"/>
          </ac:spMkLst>
        </pc:spChg>
        <pc:spChg chg="mod">
          <ac:chgData name="Maik Larooij" userId="7254f401-a7dc-494d-bbf4-96e8c1dc3b5f" providerId="ADAL" clId="{94FC394A-B3AF-4A30-A736-0C81377E0BB8}" dt="2022-02-01T13:02:38.667" v="390" actId="20577"/>
          <ac:spMkLst>
            <pc:docMk/>
            <pc:sldMk cId="0" sldId="265"/>
            <ac:spMk id="116" creationId="{00000000-0000-0000-0000-000000000000}"/>
          </ac:spMkLst>
        </pc:spChg>
        <pc:picChg chg="add del mod">
          <ac:chgData name="Maik Larooij" userId="7254f401-a7dc-494d-bbf4-96e8c1dc3b5f" providerId="ADAL" clId="{94FC394A-B3AF-4A30-A736-0C81377E0BB8}" dt="2022-02-02T16:07:50.243" v="2585"/>
          <ac:picMkLst>
            <pc:docMk/>
            <pc:sldMk cId="0" sldId="265"/>
            <ac:picMk id="9" creationId="{665D1110-1424-4176-9CC2-7ECE1ED74F6E}"/>
          </ac:picMkLst>
        </pc:picChg>
      </pc:sldChg>
      <pc:sldChg chg="addSp delSp modSp mod modAnim">
        <pc:chgData name="Maik Larooij" userId="7254f401-a7dc-494d-bbf4-96e8c1dc3b5f" providerId="ADAL" clId="{94FC394A-B3AF-4A30-A736-0C81377E0BB8}" dt="2022-02-03T10:10:06.622" v="3445"/>
        <pc:sldMkLst>
          <pc:docMk/>
          <pc:sldMk cId="0" sldId="266"/>
        </pc:sldMkLst>
        <pc:spChg chg="add mod">
          <ac:chgData name="Maik Larooij" userId="7254f401-a7dc-494d-bbf4-96e8c1dc3b5f" providerId="ADAL" clId="{94FC394A-B3AF-4A30-A736-0C81377E0BB8}" dt="2022-02-01T13:12:10.213" v="469" actId="20577"/>
          <ac:spMkLst>
            <pc:docMk/>
            <pc:sldMk cId="0" sldId="266"/>
            <ac:spMk id="2" creationId="{2891209A-7210-44BE-9D26-5099D89C18D0}"/>
          </ac:spMkLst>
        </pc:spChg>
        <pc:spChg chg="add mod">
          <ac:chgData name="Maik Larooij" userId="7254f401-a7dc-494d-bbf4-96e8c1dc3b5f" providerId="ADAL" clId="{94FC394A-B3AF-4A30-A736-0C81377E0BB8}" dt="2022-02-01T13:12:22.135" v="478" actId="1076"/>
          <ac:spMkLst>
            <pc:docMk/>
            <pc:sldMk cId="0" sldId="266"/>
            <ac:spMk id="4" creationId="{13A6E03C-759D-4D1B-AC19-C6C549425009}"/>
          </ac:spMkLst>
        </pc:spChg>
        <pc:spChg chg="add mod">
          <ac:chgData name="Maik Larooij" userId="7254f401-a7dc-494d-bbf4-96e8c1dc3b5f" providerId="ADAL" clId="{94FC394A-B3AF-4A30-A736-0C81377E0BB8}" dt="2022-02-01T13:38:15.329" v="1354" actId="207"/>
          <ac:spMkLst>
            <pc:docMk/>
            <pc:sldMk cId="0" sldId="266"/>
            <ac:spMk id="5" creationId="{EBB24D77-BF47-4391-99C8-9609549DE995}"/>
          </ac:spMkLst>
        </pc:spChg>
        <pc:spChg chg="mod">
          <ac:chgData name="Maik Larooij" userId="7254f401-a7dc-494d-bbf4-96e8c1dc3b5f" providerId="ADAL" clId="{94FC394A-B3AF-4A30-A736-0C81377E0BB8}" dt="2022-02-01T13:11:06.533" v="431" actId="20577"/>
          <ac:spMkLst>
            <pc:docMk/>
            <pc:sldMk cId="0" sldId="266"/>
            <ac:spMk id="126" creationId="{00000000-0000-0000-0000-000000000000}"/>
          </ac:spMkLst>
        </pc:spChg>
        <pc:spChg chg="del mod">
          <ac:chgData name="Maik Larooij" userId="7254f401-a7dc-494d-bbf4-96e8c1dc3b5f" providerId="ADAL" clId="{94FC394A-B3AF-4A30-A736-0C81377E0BB8}" dt="2022-02-01T13:11:18.752" v="434"/>
          <ac:spMkLst>
            <pc:docMk/>
            <pc:sldMk cId="0" sldId="266"/>
            <ac:spMk id="129" creationId="{00000000-0000-0000-0000-000000000000}"/>
          </ac:spMkLst>
        </pc:spChg>
        <pc:graphicFrameChg chg="mod">
          <ac:chgData name="Maik Larooij" userId="7254f401-a7dc-494d-bbf4-96e8c1dc3b5f" providerId="ADAL" clId="{94FC394A-B3AF-4A30-A736-0C81377E0BB8}" dt="2022-02-01T13:37:44.760" v="1281" actId="1076"/>
          <ac:graphicFrameMkLst>
            <pc:docMk/>
            <pc:sldMk cId="0" sldId="266"/>
            <ac:graphicFrameMk id="128" creationId="{00000000-0000-0000-0000-000000000000}"/>
          </ac:graphicFrameMkLst>
        </pc:graphicFrameChg>
        <pc:picChg chg="add del mod">
          <ac:chgData name="Maik Larooij" userId="7254f401-a7dc-494d-bbf4-96e8c1dc3b5f" providerId="ADAL" clId="{94FC394A-B3AF-4A30-A736-0C81377E0BB8}" dt="2022-02-03T09:22:58.956" v="2915" actId="478"/>
          <ac:picMkLst>
            <pc:docMk/>
            <pc:sldMk cId="0" sldId="266"/>
            <ac:picMk id="3" creationId="{4D47EB41-8B90-46FA-9C88-0E2C7D040EB1}"/>
          </ac:picMkLst>
        </pc:picChg>
        <pc:picChg chg="add del mod">
          <ac:chgData name="Maik Larooij" userId="7254f401-a7dc-494d-bbf4-96e8c1dc3b5f" providerId="ADAL" clId="{94FC394A-B3AF-4A30-A736-0C81377E0BB8}" dt="2022-02-02T16:07:49.746" v="2584"/>
          <ac:picMkLst>
            <pc:docMk/>
            <pc:sldMk cId="0" sldId="266"/>
            <ac:picMk id="9" creationId="{DEB66BBD-F089-4A18-B292-719D8E5B8094}"/>
          </ac:picMkLst>
        </pc:picChg>
        <pc:picChg chg="mod">
          <ac:chgData name="Maik Larooij" userId="7254f401-a7dc-494d-bbf4-96e8c1dc3b5f" providerId="ADAL" clId="{94FC394A-B3AF-4A30-A736-0C81377E0BB8}" dt="2022-02-01T13:37:46.170" v="1282" actId="1076"/>
          <ac:picMkLst>
            <pc:docMk/>
            <pc:sldMk cId="0" sldId="266"/>
            <ac:picMk id="127" creationId="{00000000-0000-0000-0000-000000000000}"/>
          </ac:picMkLst>
        </pc:picChg>
      </pc:sldChg>
      <pc:sldChg chg="addSp delSp modSp mod">
        <pc:chgData name="Maik Larooij" userId="7254f401-a7dc-494d-bbf4-96e8c1dc3b5f" providerId="ADAL" clId="{94FC394A-B3AF-4A30-A736-0C81377E0BB8}" dt="2022-02-03T09:50:12.196" v="3033" actId="1076"/>
        <pc:sldMkLst>
          <pc:docMk/>
          <pc:sldMk cId="0" sldId="267"/>
        </pc:sldMkLst>
        <pc:spChg chg="mod">
          <ac:chgData name="Maik Larooij" userId="7254f401-a7dc-494d-bbf4-96e8c1dc3b5f" providerId="ADAL" clId="{94FC394A-B3AF-4A30-A736-0C81377E0BB8}" dt="2022-02-01T13:13:57.054" v="507" actId="20577"/>
          <ac:spMkLst>
            <pc:docMk/>
            <pc:sldMk cId="0" sldId="267"/>
            <ac:spMk id="134" creationId="{00000000-0000-0000-0000-000000000000}"/>
          </ac:spMkLst>
        </pc:spChg>
        <pc:spChg chg="mod">
          <ac:chgData name="Maik Larooij" userId="7254f401-a7dc-494d-bbf4-96e8c1dc3b5f" providerId="ADAL" clId="{94FC394A-B3AF-4A30-A736-0C81377E0BB8}" dt="2022-02-01T13:13:58.532" v="508" actId="20577"/>
          <ac:spMkLst>
            <pc:docMk/>
            <pc:sldMk cId="0" sldId="267"/>
            <ac:spMk id="135" creationId="{00000000-0000-0000-0000-000000000000}"/>
          </ac:spMkLst>
        </pc:spChg>
        <pc:picChg chg="add del mod">
          <ac:chgData name="Maik Larooij" userId="7254f401-a7dc-494d-bbf4-96e8c1dc3b5f" providerId="ADAL" clId="{94FC394A-B3AF-4A30-A736-0C81377E0BB8}" dt="2022-02-02T16:07:48.237" v="2582"/>
          <ac:picMkLst>
            <pc:docMk/>
            <pc:sldMk cId="0" sldId="267"/>
            <ac:picMk id="5" creationId="{F3D09E00-2FAE-4BFF-AFBC-07CFDFE5A658}"/>
          </ac:picMkLst>
        </pc:picChg>
        <pc:picChg chg="mod">
          <ac:chgData name="Maik Larooij" userId="7254f401-a7dc-494d-bbf4-96e8c1dc3b5f" providerId="ADAL" clId="{94FC394A-B3AF-4A30-A736-0C81377E0BB8}" dt="2022-02-03T09:50:12.196" v="3033" actId="1076"/>
          <ac:picMkLst>
            <pc:docMk/>
            <pc:sldMk cId="0" sldId="267"/>
            <ac:picMk id="136" creationId="{00000000-0000-0000-0000-000000000000}"/>
          </ac:picMkLst>
        </pc:picChg>
      </pc:sldChg>
      <pc:sldChg chg="del">
        <pc:chgData name="Maik Larooij" userId="7254f401-a7dc-494d-bbf4-96e8c1dc3b5f" providerId="ADAL" clId="{94FC394A-B3AF-4A30-A736-0C81377E0BB8}" dt="2022-02-01T13:35:51.274" v="1140" actId="47"/>
        <pc:sldMkLst>
          <pc:docMk/>
          <pc:sldMk cId="0" sldId="268"/>
        </pc:sldMkLst>
      </pc:sldChg>
      <pc:sldChg chg="addSp delSp modSp new mod">
        <pc:chgData name="Maik Larooij" userId="7254f401-a7dc-494d-bbf4-96e8c1dc3b5f" providerId="ADAL" clId="{94FC394A-B3AF-4A30-A736-0C81377E0BB8}" dt="2022-02-03T09:23:44.322" v="2916"/>
        <pc:sldMkLst>
          <pc:docMk/>
          <pc:sldMk cId="1871102804" sldId="269"/>
        </pc:sldMkLst>
        <pc:spChg chg="mod">
          <ac:chgData name="Maik Larooij" userId="7254f401-a7dc-494d-bbf4-96e8c1dc3b5f" providerId="ADAL" clId="{94FC394A-B3AF-4A30-A736-0C81377E0BB8}" dt="2022-02-01T13:14:09.902" v="542" actId="20577"/>
          <ac:spMkLst>
            <pc:docMk/>
            <pc:sldMk cId="1871102804" sldId="269"/>
            <ac:spMk id="2" creationId="{573D2B2B-77FF-4617-BABA-EEFAEEDCBB93}"/>
          </ac:spMkLst>
        </pc:spChg>
        <pc:spChg chg="mod">
          <ac:chgData name="Maik Larooij" userId="7254f401-a7dc-494d-bbf4-96e8c1dc3b5f" providerId="ADAL" clId="{94FC394A-B3AF-4A30-A736-0C81377E0BB8}" dt="2022-02-02T10:24:50.873" v="2412" actId="20577"/>
          <ac:spMkLst>
            <pc:docMk/>
            <pc:sldMk cId="1871102804" sldId="269"/>
            <ac:spMk id="3" creationId="{CC7DF5B2-B4A5-4665-95FE-2837C41E9637}"/>
          </ac:spMkLst>
        </pc:spChg>
        <pc:picChg chg="add mod">
          <ac:chgData name="Maik Larooij" userId="7254f401-a7dc-494d-bbf4-96e8c1dc3b5f" providerId="ADAL" clId="{94FC394A-B3AF-4A30-A736-0C81377E0BB8}" dt="2022-02-02T10:24:45.097" v="2388" actId="1076"/>
          <ac:picMkLst>
            <pc:docMk/>
            <pc:sldMk cId="1871102804" sldId="269"/>
            <ac:picMk id="5" creationId="{53AD5EA1-16A9-49E7-9073-712B33D118F0}"/>
          </ac:picMkLst>
        </pc:picChg>
        <pc:picChg chg="add mod">
          <ac:chgData name="Maik Larooij" userId="7254f401-a7dc-494d-bbf4-96e8c1dc3b5f" providerId="ADAL" clId="{94FC394A-B3AF-4A30-A736-0C81377E0BB8}" dt="2022-02-03T09:23:44.322" v="2916"/>
          <ac:picMkLst>
            <pc:docMk/>
            <pc:sldMk cId="1871102804" sldId="269"/>
            <ac:picMk id="6" creationId="{D7BDDFB6-5E3B-4276-B9A4-DC0E59BE36C1}"/>
          </ac:picMkLst>
        </pc:picChg>
        <pc:picChg chg="add mod">
          <ac:chgData name="Maik Larooij" userId="7254f401-a7dc-494d-bbf4-96e8c1dc3b5f" providerId="ADAL" clId="{94FC394A-B3AF-4A30-A736-0C81377E0BB8}" dt="2022-02-02T10:24:46.506" v="2389" actId="1076"/>
          <ac:picMkLst>
            <pc:docMk/>
            <pc:sldMk cId="1871102804" sldId="269"/>
            <ac:picMk id="7" creationId="{6B9584EA-D8A7-4288-AB59-3691AF104B08}"/>
          </ac:picMkLst>
        </pc:picChg>
        <pc:picChg chg="add del mod">
          <ac:chgData name="Maik Larooij" userId="7254f401-a7dc-494d-bbf4-96e8c1dc3b5f" providerId="ADAL" clId="{94FC394A-B3AF-4A30-A736-0C81377E0BB8}" dt="2022-02-02T10:23:31.815" v="2326" actId="478"/>
          <ac:picMkLst>
            <pc:docMk/>
            <pc:sldMk cId="1871102804" sldId="269"/>
            <ac:picMk id="1026" creationId="{6B9B940B-D04D-4791-930C-290D8B0664A2}"/>
          </ac:picMkLst>
        </pc:picChg>
        <pc:picChg chg="add del mod">
          <ac:chgData name="Maik Larooij" userId="7254f401-a7dc-494d-bbf4-96e8c1dc3b5f" providerId="ADAL" clId="{94FC394A-B3AF-4A30-A736-0C81377E0BB8}" dt="2022-02-02T10:23:32.056" v="2327" actId="478"/>
          <ac:picMkLst>
            <pc:docMk/>
            <pc:sldMk cId="1871102804" sldId="269"/>
            <ac:picMk id="1028" creationId="{2EE6633F-1AAF-49E3-A20B-916C4508A981}"/>
          </ac:picMkLst>
        </pc:picChg>
      </pc:sldChg>
      <pc:sldChg chg="addSp modSp new mod">
        <pc:chgData name="Maik Larooij" userId="7254f401-a7dc-494d-bbf4-96e8c1dc3b5f" providerId="ADAL" clId="{94FC394A-B3AF-4A30-A736-0C81377E0BB8}" dt="2022-02-02T16:10:13.045" v="2609" actId="5793"/>
        <pc:sldMkLst>
          <pc:docMk/>
          <pc:sldMk cId="1415137384" sldId="270"/>
        </pc:sldMkLst>
        <pc:spChg chg="mod">
          <ac:chgData name="Maik Larooij" userId="7254f401-a7dc-494d-bbf4-96e8c1dc3b5f" providerId="ADAL" clId="{94FC394A-B3AF-4A30-A736-0C81377E0BB8}" dt="2022-02-01T13:16:48.028" v="741" actId="27636"/>
          <ac:spMkLst>
            <pc:docMk/>
            <pc:sldMk cId="1415137384" sldId="270"/>
            <ac:spMk id="2" creationId="{534BD26F-8C57-4004-BE03-76324A923689}"/>
          </ac:spMkLst>
        </pc:spChg>
        <pc:spChg chg="mod">
          <ac:chgData name="Maik Larooij" userId="7254f401-a7dc-494d-bbf4-96e8c1dc3b5f" providerId="ADAL" clId="{94FC394A-B3AF-4A30-A736-0C81377E0BB8}" dt="2022-02-02T16:10:13.045" v="2609" actId="5793"/>
          <ac:spMkLst>
            <pc:docMk/>
            <pc:sldMk cId="1415137384" sldId="270"/>
            <ac:spMk id="3" creationId="{E84067D7-CF5C-44CD-BA07-4EA7B62AA714}"/>
          </ac:spMkLst>
        </pc:spChg>
        <pc:picChg chg="add mod">
          <ac:chgData name="Maik Larooij" userId="7254f401-a7dc-494d-bbf4-96e8c1dc3b5f" providerId="ADAL" clId="{94FC394A-B3AF-4A30-A736-0C81377E0BB8}" dt="2022-02-01T13:18:47.629" v="957" actId="1076"/>
          <ac:picMkLst>
            <pc:docMk/>
            <pc:sldMk cId="1415137384" sldId="270"/>
            <ac:picMk id="5" creationId="{4DB59278-DDA5-4388-B812-F50A0FDBDFBA}"/>
          </ac:picMkLst>
        </pc:picChg>
      </pc:sldChg>
      <pc:sldChg chg="addSp delSp modSp new mod ord">
        <pc:chgData name="Maik Larooij" userId="7254f401-a7dc-494d-bbf4-96e8c1dc3b5f" providerId="ADAL" clId="{94FC394A-B3AF-4A30-A736-0C81377E0BB8}" dt="2022-02-03T09:58:27.146" v="3444" actId="20577"/>
        <pc:sldMkLst>
          <pc:docMk/>
          <pc:sldMk cId="4291659974" sldId="271"/>
        </pc:sldMkLst>
        <pc:spChg chg="mod">
          <ac:chgData name="Maik Larooij" userId="7254f401-a7dc-494d-bbf4-96e8c1dc3b5f" providerId="ADAL" clId="{94FC394A-B3AF-4A30-A736-0C81377E0BB8}" dt="2022-02-01T13:19:58.201" v="1004" actId="20577"/>
          <ac:spMkLst>
            <pc:docMk/>
            <pc:sldMk cId="4291659974" sldId="271"/>
            <ac:spMk id="2" creationId="{DF440304-03D7-4D76-9C2F-5F4183D5EBEC}"/>
          </ac:spMkLst>
        </pc:spChg>
        <pc:spChg chg="mod">
          <ac:chgData name="Maik Larooij" userId="7254f401-a7dc-494d-bbf4-96e8c1dc3b5f" providerId="ADAL" clId="{94FC394A-B3AF-4A30-A736-0C81377E0BB8}" dt="2022-02-03T09:58:27.146" v="3444" actId="20577"/>
          <ac:spMkLst>
            <pc:docMk/>
            <pc:sldMk cId="4291659974" sldId="271"/>
            <ac:spMk id="3" creationId="{68451018-F675-4C2B-9FDC-3507F95B0C87}"/>
          </ac:spMkLst>
        </pc:spChg>
        <pc:picChg chg="add del mod">
          <ac:chgData name="Maik Larooij" userId="7254f401-a7dc-494d-bbf4-96e8c1dc3b5f" providerId="ADAL" clId="{94FC394A-B3AF-4A30-A736-0C81377E0BB8}" dt="2022-02-02T10:04:38.409" v="1920" actId="478"/>
          <ac:picMkLst>
            <pc:docMk/>
            <pc:sldMk cId="4291659974" sldId="271"/>
            <ac:picMk id="5" creationId="{5AB5A5B1-E331-4A56-A043-FC0C83D873A5}"/>
          </ac:picMkLst>
        </pc:picChg>
        <pc:picChg chg="add del mod">
          <ac:chgData name="Maik Larooij" userId="7254f401-a7dc-494d-bbf4-96e8c1dc3b5f" providerId="ADAL" clId="{94FC394A-B3AF-4A30-A736-0C81377E0BB8}" dt="2022-02-02T16:07:49.107" v="2583"/>
          <ac:picMkLst>
            <pc:docMk/>
            <pc:sldMk cId="4291659974" sldId="271"/>
            <ac:picMk id="5" creationId="{9B3143A8-6CFE-46DD-811A-EC8A82A5A493}"/>
          </ac:picMkLst>
        </pc:picChg>
        <pc:picChg chg="add mod">
          <ac:chgData name="Maik Larooij" userId="7254f401-a7dc-494d-bbf4-96e8c1dc3b5f" providerId="ADAL" clId="{94FC394A-B3AF-4A30-A736-0C81377E0BB8}" dt="2022-02-02T10:27:54.703" v="2474" actId="1076"/>
          <ac:picMkLst>
            <pc:docMk/>
            <pc:sldMk cId="4291659974" sldId="271"/>
            <ac:picMk id="7" creationId="{1F7602D7-5221-4A91-851F-A81F8F39333E}"/>
          </ac:picMkLst>
        </pc:picChg>
      </pc:sldChg>
      <pc:sldChg chg="addSp modSp new mod">
        <pc:chgData name="Maik Larooij" userId="7254f401-a7dc-494d-bbf4-96e8c1dc3b5f" providerId="ADAL" clId="{94FC394A-B3AF-4A30-A736-0C81377E0BB8}" dt="2022-02-02T10:05:29.291" v="1971" actId="1076"/>
        <pc:sldMkLst>
          <pc:docMk/>
          <pc:sldMk cId="3413809530" sldId="272"/>
        </pc:sldMkLst>
        <pc:spChg chg="mod">
          <ac:chgData name="Maik Larooij" userId="7254f401-a7dc-494d-bbf4-96e8c1dc3b5f" providerId="ADAL" clId="{94FC394A-B3AF-4A30-A736-0C81377E0BB8}" dt="2022-02-01T13:20:05.272" v="1040" actId="20577"/>
          <ac:spMkLst>
            <pc:docMk/>
            <pc:sldMk cId="3413809530" sldId="272"/>
            <ac:spMk id="2" creationId="{7DCFC508-892B-429E-9EF3-3320C5F6636D}"/>
          </ac:spMkLst>
        </pc:spChg>
        <pc:spChg chg="mod">
          <ac:chgData name="Maik Larooij" userId="7254f401-a7dc-494d-bbf4-96e8c1dc3b5f" providerId="ADAL" clId="{94FC394A-B3AF-4A30-A736-0C81377E0BB8}" dt="2022-02-02T10:05:23.346" v="1970" actId="20577"/>
          <ac:spMkLst>
            <pc:docMk/>
            <pc:sldMk cId="3413809530" sldId="272"/>
            <ac:spMk id="3" creationId="{7A774F9C-808A-476B-9019-BE2A12D015C0}"/>
          </ac:spMkLst>
        </pc:spChg>
        <pc:picChg chg="add mod">
          <ac:chgData name="Maik Larooij" userId="7254f401-a7dc-494d-bbf4-96e8c1dc3b5f" providerId="ADAL" clId="{94FC394A-B3AF-4A30-A736-0C81377E0BB8}" dt="2022-02-02T10:05:29.291" v="1971" actId="1076"/>
          <ac:picMkLst>
            <pc:docMk/>
            <pc:sldMk cId="3413809530" sldId="272"/>
            <ac:picMk id="5" creationId="{9EE3FED6-EC35-47E7-9B35-1217940D701B}"/>
          </ac:picMkLst>
        </pc:picChg>
      </pc:sldChg>
      <pc:sldChg chg="addSp modSp new mod">
        <pc:chgData name="Maik Larooij" userId="7254f401-a7dc-494d-bbf4-96e8c1dc3b5f" providerId="ADAL" clId="{94FC394A-B3AF-4A30-A736-0C81377E0BB8}" dt="2022-02-02T09:57:11.328" v="1903" actId="1076"/>
        <pc:sldMkLst>
          <pc:docMk/>
          <pc:sldMk cId="851988608" sldId="273"/>
        </pc:sldMkLst>
        <pc:spChg chg="mod">
          <ac:chgData name="Maik Larooij" userId="7254f401-a7dc-494d-bbf4-96e8c1dc3b5f" providerId="ADAL" clId="{94FC394A-B3AF-4A30-A736-0C81377E0BB8}" dt="2022-02-01T13:37:03.231" v="1151" actId="20577"/>
          <ac:spMkLst>
            <pc:docMk/>
            <pc:sldMk cId="851988608" sldId="273"/>
            <ac:spMk id="2" creationId="{1A6F02C9-8823-4F85-ACF6-F1209A79E0F6}"/>
          </ac:spMkLst>
        </pc:spChg>
        <pc:spChg chg="mod">
          <ac:chgData name="Maik Larooij" userId="7254f401-a7dc-494d-bbf4-96e8c1dc3b5f" providerId="ADAL" clId="{94FC394A-B3AF-4A30-A736-0C81377E0BB8}" dt="2022-02-02T09:57:09.256" v="1902" actId="20577"/>
          <ac:spMkLst>
            <pc:docMk/>
            <pc:sldMk cId="851988608" sldId="273"/>
            <ac:spMk id="3" creationId="{B04070B2-78F2-4B0E-964E-5A00E939F2A3}"/>
          </ac:spMkLst>
        </pc:spChg>
        <pc:picChg chg="add mod">
          <ac:chgData name="Maik Larooij" userId="7254f401-a7dc-494d-bbf4-96e8c1dc3b5f" providerId="ADAL" clId="{94FC394A-B3AF-4A30-A736-0C81377E0BB8}" dt="2022-02-02T09:57:11.328" v="1903" actId="1076"/>
          <ac:picMkLst>
            <pc:docMk/>
            <pc:sldMk cId="851988608" sldId="273"/>
            <ac:picMk id="5" creationId="{C07E2F43-E706-4D7F-8C85-58A11A764C31}"/>
          </ac:picMkLst>
        </pc:picChg>
      </pc:sldChg>
      <pc:sldChg chg="addSp delSp modSp new mod">
        <pc:chgData name="Maik Larooij" userId="7254f401-a7dc-494d-bbf4-96e8c1dc3b5f" providerId="ADAL" clId="{94FC394A-B3AF-4A30-A736-0C81377E0BB8}" dt="2022-02-03T09:52:45.211" v="3037" actId="5793"/>
        <pc:sldMkLst>
          <pc:docMk/>
          <pc:sldMk cId="1716108415" sldId="274"/>
        </pc:sldMkLst>
        <pc:spChg chg="mod">
          <ac:chgData name="Maik Larooij" userId="7254f401-a7dc-494d-bbf4-96e8c1dc3b5f" providerId="ADAL" clId="{94FC394A-B3AF-4A30-A736-0C81377E0BB8}" dt="2022-02-02T09:57:32.725" v="1916" actId="20577"/>
          <ac:spMkLst>
            <pc:docMk/>
            <pc:sldMk cId="1716108415" sldId="274"/>
            <ac:spMk id="2" creationId="{D250743C-AB38-4169-9E16-EA08B9540262}"/>
          </ac:spMkLst>
        </pc:spChg>
        <pc:spChg chg="mod">
          <ac:chgData name="Maik Larooij" userId="7254f401-a7dc-494d-bbf4-96e8c1dc3b5f" providerId="ADAL" clId="{94FC394A-B3AF-4A30-A736-0C81377E0BB8}" dt="2022-02-03T09:52:45.211" v="3037" actId="5793"/>
          <ac:spMkLst>
            <pc:docMk/>
            <pc:sldMk cId="1716108415" sldId="274"/>
            <ac:spMk id="3" creationId="{ED06BAD3-D7DB-4C22-A964-6C7B781057EF}"/>
          </ac:spMkLst>
        </pc:spChg>
        <pc:picChg chg="add del mod">
          <ac:chgData name="Maik Larooij" userId="7254f401-a7dc-494d-bbf4-96e8c1dc3b5f" providerId="ADAL" clId="{94FC394A-B3AF-4A30-A736-0C81377E0BB8}" dt="2022-02-02T16:14:13.342" v="2614" actId="478"/>
          <ac:picMkLst>
            <pc:docMk/>
            <pc:sldMk cId="1716108415" sldId="274"/>
            <ac:picMk id="1026" creationId="{05822124-8FAD-40D5-A5FE-4FD619302DA3}"/>
          </ac:picMkLst>
        </pc:picChg>
        <pc:picChg chg="add del">
          <ac:chgData name="Maik Larooij" userId="7254f401-a7dc-494d-bbf4-96e8c1dc3b5f" providerId="ADAL" clId="{94FC394A-B3AF-4A30-A736-0C81377E0BB8}" dt="2022-02-02T16:14:41.606" v="2616" actId="478"/>
          <ac:picMkLst>
            <pc:docMk/>
            <pc:sldMk cId="1716108415" sldId="274"/>
            <ac:picMk id="1028" creationId="{AE56A97E-7F89-4B13-A797-DE0F5B13B35F}"/>
          </ac:picMkLst>
        </pc:picChg>
      </pc:sldChg>
      <pc:sldChg chg="new del">
        <pc:chgData name="Maik Larooij" userId="7254f401-a7dc-494d-bbf4-96e8c1dc3b5f" providerId="ADAL" clId="{94FC394A-B3AF-4A30-A736-0C81377E0BB8}" dt="2022-02-03T09:54:01.289" v="3039" actId="47"/>
        <pc:sldMkLst>
          <pc:docMk/>
          <pc:sldMk cId="1632619096" sldId="275"/>
        </pc:sldMkLst>
      </pc:sldChg>
      <pc:sldChg chg="addSp modSp new mod">
        <pc:chgData name="Maik Larooij" userId="7254f401-a7dc-494d-bbf4-96e8c1dc3b5f" providerId="ADAL" clId="{94FC394A-B3AF-4A30-A736-0C81377E0BB8}" dt="2022-02-03T09:57:16.242" v="3366" actId="14100"/>
        <pc:sldMkLst>
          <pc:docMk/>
          <pc:sldMk cId="3619580962" sldId="275"/>
        </pc:sldMkLst>
        <pc:spChg chg="mod">
          <ac:chgData name="Maik Larooij" userId="7254f401-a7dc-494d-bbf4-96e8c1dc3b5f" providerId="ADAL" clId="{94FC394A-B3AF-4A30-A736-0C81377E0BB8}" dt="2022-02-03T09:55:10.343" v="3335" actId="20577"/>
          <ac:spMkLst>
            <pc:docMk/>
            <pc:sldMk cId="3619580962" sldId="275"/>
            <ac:spMk id="2" creationId="{786C405C-4E62-45C7-8652-DC2F2345759A}"/>
          </ac:spMkLst>
        </pc:spChg>
        <pc:spChg chg="mod">
          <ac:chgData name="Maik Larooij" userId="7254f401-a7dc-494d-bbf4-96e8c1dc3b5f" providerId="ADAL" clId="{94FC394A-B3AF-4A30-A736-0C81377E0BB8}" dt="2022-02-03T09:54:57.633" v="3285" actId="20577"/>
          <ac:spMkLst>
            <pc:docMk/>
            <pc:sldMk cId="3619580962" sldId="275"/>
            <ac:spMk id="3" creationId="{E025C917-E966-4AC1-9746-E57EF54B4C9E}"/>
          </ac:spMkLst>
        </pc:spChg>
        <pc:spChg chg="add mod">
          <ac:chgData name="Maik Larooij" userId="7254f401-a7dc-494d-bbf4-96e8c1dc3b5f" providerId="ADAL" clId="{94FC394A-B3AF-4A30-A736-0C81377E0BB8}" dt="2022-02-03T09:55:47.876" v="3338" actId="13822"/>
          <ac:spMkLst>
            <pc:docMk/>
            <pc:sldMk cId="3619580962" sldId="275"/>
            <ac:spMk id="4" creationId="{1E95F599-6D05-40DF-A806-2FCE1825403A}"/>
          </ac:spMkLst>
        </pc:spChg>
        <pc:spChg chg="add mod">
          <ac:chgData name="Maik Larooij" userId="7254f401-a7dc-494d-bbf4-96e8c1dc3b5f" providerId="ADAL" clId="{94FC394A-B3AF-4A30-A736-0C81377E0BB8}" dt="2022-02-03T09:55:51.190" v="3340" actId="1076"/>
          <ac:spMkLst>
            <pc:docMk/>
            <pc:sldMk cId="3619580962" sldId="275"/>
            <ac:spMk id="5" creationId="{93CDA761-7E35-4177-AD06-CCF09B0898DD}"/>
          </ac:spMkLst>
        </pc:spChg>
        <pc:spChg chg="add mod">
          <ac:chgData name="Maik Larooij" userId="7254f401-a7dc-494d-bbf4-96e8c1dc3b5f" providerId="ADAL" clId="{94FC394A-B3AF-4A30-A736-0C81377E0BB8}" dt="2022-02-03T09:55:52.665" v="3342" actId="1076"/>
          <ac:spMkLst>
            <pc:docMk/>
            <pc:sldMk cId="3619580962" sldId="275"/>
            <ac:spMk id="6" creationId="{62FC483B-12AC-49DD-8006-6BF6D500BDE4}"/>
          </ac:spMkLst>
        </pc:spChg>
        <pc:spChg chg="add mod">
          <ac:chgData name="Maik Larooij" userId="7254f401-a7dc-494d-bbf4-96e8c1dc3b5f" providerId="ADAL" clId="{94FC394A-B3AF-4A30-A736-0C81377E0BB8}" dt="2022-02-03T09:55:54.248" v="3344" actId="1076"/>
          <ac:spMkLst>
            <pc:docMk/>
            <pc:sldMk cId="3619580962" sldId="275"/>
            <ac:spMk id="7" creationId="{4D23ADDF-92D9-4B76-A3BB-0BF41B95751F}"/>
          </ac:spMkLst>
        </pc:spChg>
        <pc:spChg chg="add mod">
          <ac:chgData name="Maik Larooij" userId="7254f401-a7dc-494d-bbf4-96e8c1dc3b5f" providerId="ADAL" clId="{94FC394A-B3AF-4A30-A736-0C81377E0BB8}" dt="2022-02-03T09:55:55.634" v="3346" actId="1076"/>
          <ac:spMkLst>
            <pc:docMk/>
            <pc:sldMk cId="3619580962" sldId="275"/>
            <ac:spMk id="8" creationId="{787C5A91-26BF-48D0-A277-50C6F7716CB4}"/>
          </ac:spMkLst>
        </pc:spChg>
        <pc:spChg chg="add mod">
          <ac:chgData name="Maik Larooij" userId="7254f401-a7dc-494d-bbf4-96e8c1dc3b5f" providerId="ADAL" clId="{94FC394A-B3AF-4A30-A736-0C81377E0BB8}" dt="2022-02-03T09:55:57.218" v="3348" actId="1076"/>
          <ac:spMkLst>
            <pc:docMk/>
            <pc:sldMk cId="3619580962" sldId="275"/>
            <ac:spMk id="9" creationId="{D927CB08-016C-4F1E-87C4-9A72DE2B6D89}"/>
          </ac:spMkLst>
        </pc:spChg>
        <pc:picChg chg="add mod">
          <ac:chgData name="Maik Larooij" userId="7254f401-a7dc-494d-bbf4-96e8c1dc3b5f" providerId="ADAL" clId="{94FC394A-B3AF-4A30-A736-0C81377E0BB8}" dt="2022-02-03T09:57:16.242" v="3366" actId="14100"/>
          <ac:picMkLst>
            <pc:docMk/>
            <pc:sldMk cId="3619580962" sldId="275"/>
            <ac:picMk id="1026" creationId="{C3D19709-5D91-4118-BBD2-97E5177CFAD4}"/>
          </ac:picMkLst>
        </pc:picChg>
        <pc:cxnChg chg="add mod">
          <ac:chgData name="Maik Larooij" userId="7254f401-a7dc-494d-bbf4-96e8c1dc3b5f" providerId="ADAL" clId="{94FC394A-B3AF-4A30-A736-0C81377E0BB8}" dt="2022-02-03T09:56:04.262" v="3350" actId="13822"/>
          <ac:cxnSpMkLst>
            <pc:docMk/>
            <pc:sldMk cId="3619580962" sldId="275"/>
            <ac:cxnSpMk id="11" creationId="{3DF7F0E8-E5D1-4721-91D4-87E63374CFAA}"/>
          </ac:cxnSpMkLst>
        </pc:cxnChg>
        <pc:cxnChg chg="add mod">
          <ac:chgData name="Maik Larooij" userId="7254f401-a7dc-494d-bbf4-96e8c1dc3b5f" providerId="ADAL" clId="{94FC394A-B3AF-4A30-A736-0C81377E0BB8}" dt="2022-02-03T09:56:13.075" v="3353" actId="14100"/>
          <ac:cxnSpMkLst>
            <pc:docMk/>
            <pc:sldMk cId="3619580962" sldId="275"/>
            <ac:cxnSpMk id="12" creationId="{356A1D5B-7DB8-4371-8B31-A0E622DE303E}"/>
          </ac:cxnSpMkLst>
        </pc:cxnChg>
        <pc:cxnChg chg="add mod">
          <ac:chgData name="Maik Larooij" userId="7254f401-a7dc-494d-bbf4-96e8c1dc3b5f" providerId="ADAL" clId="{94FC394A-B3AF-4A30-A736-0C81377E0BB8}" dt="2022-02-03T09:56:17.603" v="3356" actId="14100"/>
          <ac:cxnSpMkLst>
            <pc:docMk/>
            <pc:sldMk cId="3619580962" sldId="275"/>
            <ac:cxnSpMk id="15" creationId="{77C71AF1-47EB-4020-9635-43D655E062A8}"/>
          </ac:cxnSpMkLst>
        </pc:cxnChg>
        <pc:cxnChg chg="add mod">
          <ac:chgData name="Maik Larooij" userId="7254f401-a7dc-494d-bbf4-96e8c1dc3b5f" providerId="ADAL" clId="{94FC394A-B3AF-4A30-A736-0C81377E0BB8}" dt="2022-02-03T09:56:22.635" v="3359" actId="14100"/>
          <ac:cxnSpMkLst>
            <pc:docMk/>
            <pc:sldMk cId="3619580962" sldId="275"/>
            <ac:cxnSpMk id="18" creationId="{C347CCBD-58E1-425B-B1DD-2D1145EC57E1}"/>
          </ac:cxnSpMkLst>
        </pc:cxnChg>
        <pc:cxnChg chg="add mod">
          <ac:chgData name="Maik Larooij" userId="7254f401-a7dc-494d-bbf4-96e8c1dc3b5f" providerId="ADAL" clId="{94FC394A-B3AF-4A30-A736-0C81377E0BB8}" dt="2022-02-03T09:56:27.619" v="3362" actId="14100"/>
          <ac:cxnSpMkLst>
            <pc:docMk/>
            <pc:sldMk cId="3619580962" sldId="275"/>
            <ac:cxnSpMk id="21" creationId="{3FEBCD38-A6E5-4A34-9374-7EAF06AD6F3E}"/>
          </ac:cxnSpMkLst>
        </pc:cxnChg>
      </pc:sldChg>
      <pc:sldMasterChg chg="delSldLayout">
        <pc:chgData name="Maik Larooij" userId="7254f401-a7dc-494d-bbf4-96e8c1dc3b5f" providerId="ADAL" clId="{94FC394A-B3AF-4A30-A736-0C81377E0BB8}" dt="2022-02-03T09:54:01.289" v="3039" actId="47"/>
        <pc:sldMasterMkLst>
          <pc:docMk/>
          <pc:sldMasterMk cId="0" sldId="2147483659"/>
        </pc:sldMasterMkLst>
        <pc:sldLayoutChg chg="del">
          <pc:chgData name="Maik Larooij" userId="7254f401-a7dc-494d-bbf4-96e8c1dc3b5f" providerId="ADAL" clId="{94FC394A-B3AF-4A30-A736-0C81377E0BB8}" dt="2022-02-03T09:54:01.289" v="3039" actId="47"/>
          <pc:sldLayoutMkLst>
            <pc:docMk/>
            <pc:sldMasterMk cId="0" sldId="2147483659"/>
            <pc:sldLayoutMk cId="0" sldId="2147483649"/>
          </pc:sldLayoutMkLst>
        </pc:sldLayoutChg>
      </pc:sldMasterChg>
    </pc:docChg>
  </pc:docChgLst>
  <pc:docChgLst>
    <pc:chgData name="Sam Bijhouwer" userId="S::sam.bijhouwer@student.uva.nl::bc64bfb1-fd93-4da9-9bde-f2747650c0dd" providerId="AD" clId="Web-{5813991C-FF53-851F-8036-7804408F734D}"/>
    <pc:docChg chg="modSld">
      <pc:chgData name="Sam Bijhouwer" userId="S::sam.bijhouwer@student.uva.nl::bc64bfb1-fd93-4da9-9bde-f2747650c0dd" providerId="AD" clId="Web-{5813991C-FF53-851F-8036-7804408F734D}" dt="2022-02-02T16:06:54.055" v="6"/>
      <pc:docMkLst>
        <pc:docMk/>
      </pc:docMkLst>
      <pc:sldChg chg="addSp delSp modSp">
        <pc:chgData name="Sam Bijhouwer" userId="S::sam.bijhouwer@student.uva.nl::bc64bfb1-fd93-4da9-9bde-f2747650c0dd" providerId="AD" clId="Web-{5813991C-FF53-851F-8036-7804408F734D}" dt="2022-02-02T16:06:54.055" v="6"/>
        <pc:sldMkLst>
          <pc:docMk/>
          <pc:sldMk cId="0" sldId="256"/>
        </pc:sldMkLst>
        <pc:picChg chg="add del mod">
          <ac:chgData name="Sam Bijhouwer" userId="S::sam.bijhouwer@student.uva.nl::bc64bfb1-fd93-4da9-9bde-f2747650c0dd" providerId="AD" clId="Web-{5813991C-FF53-851F-8036-7804408F734D}" dt="2022-02-02T16:06:54.055" v="6"/>
          <ac:picMkLst>
            <pc:docMk/>
            <pc:sldMk cId="0" sldId="256"/>
            <ac:picMk id="5" creationId="{1CFBF715-E51D-4BFA-B886-07952E51B4EE}"/>
          </ac:picMkLst>
        </pc:picChg>
        <pc:inkChg chg="add del">
          <ac:chgData name="Sam Bijhouwer" userId="S::sam.bijhouwer@student.uva.nl::bc64bfb1-fd93-4da9-9bde-f2747650c0dd" providerId="AD" clId="Web-{5813991C-FF53-851F-8036-7804408F734D}" dt="2022-02-02T16:06:38.007" v="5"/>
          <ac:inkMkLst>
            <pc:docMk/>
            <pc:sldMk cId="0" sldId="256"/>
            <ac:inkMk id="2" creationId="{1227CDCE-2E3B-43A3-AED5-1556F18D4329}"/>
          </ac:inkMkLst>
        </pc:inkChg>
      </pc:sldChg>
    </pc:docChg>
  </pc:docChgLst>
  <pc:docChgLst>
    <pc:chgData name="Sam Bijhouwer" userId="S::sam.bijhouwer@student.uva.nl::bc64bfb1-fd93-4da9-9bde-f2747650c0dd" providerId="AD" clId="Web-{D9BF5DF4-C467-4B7E-B920-ADA15206E3EA}"/>
    <pc:docChg chg="modSld">
      <pc:chgData name="Sam Bijhouwer" userId="S::sam.bijhouwer@student.uva.nl::bc64bfb1-fd93-4da9-9bde-f2747650c0dd" providerId="AD" clId="Web-{D9BF5DF4-C467-4B7E-B920-ADA15206E3EA}" dt="2022-02-02T10:12:51.134" v="280" actId="20577"/>
      <pc:docMkLst>
        <pc:docMk/>
      </pc:docMkLst>
      <pc:sldChg chg="modSp">
        <pc:chgData name="Sam Bijhouwer" userId="S::sam.bijhouwer@student.uva.nl::bc64bfb1-fd93-4da9-9bde-f2747650c0dd" providerId="AD" clId="Web-{D9BF5DF4-C467-4B7E-B920-ADA15206E3EA}" dt="2022-02-02T10:05:36.939" v="108" actId="20577"/>
        <pc:sldMkLst>
          <pc:docMk/>
          <pc:sldMk cId="4291659974" sldId="271"/>
        </pc:sldMkLst>
        <pc:spChg chg="mod">
          <ac:chgData name="Sam Bijhouwer" userId="S::sam.bijhouwer@student.uva.nl::bc64bfb1-fd93-4da9-9bde-f2747650c0dd" providerId="AD" clId="Web-{D9BF5DF4-C467-4B7E-B920-ADA15206E3EA}" dt="2022-02-02T10:05:36.939" v="108" actId="20577"/>
          <ac:spMkLst>
            <pc:docMk/>
            <pc:sldMk cId="4291659974" sldId="271"/>
            <ac:spMk id="3" creationId="{68451018-F675-4C2B-9FDC-3507F95B0C87}"/>
          </ac:spMkLst>
        </pc:spChg>
      </pc:sldChg>
      <pc:sldChg chg="modSp">
        <pc:chgData name="Sam Bijhouwer" userId="S::sam.bijhouwer@student.uva.nl::bc64bfb1-fd93-4da9-9bde-f2747650c0dd" providerId="AD" clId="Web-{D9BF5DF4-C467-4B7E-B920-ADA15206E3EA}" dt="2022-02-02T10:12:51.134" v="280" actId="20577"/>
        <pc:sldMkLst>
          <pc:docMk/>
          <pc:sldMk cId="1716108415" sldId="274"/>
        </pc:sldMkLst>
        <pc:spChg chg="mod">
          <ac:chgData name="Sam Bijhouwer" userId="S::sam.bijhouwer@student.uva.nl::bc64bfb1-fd93-4da9-9bde-f2747650c0dd" providerId="AD" clId="Web-{D9BF5DF4-C467-4B7E-B920-ADA15206E3EA}" dt="2022-02-02T10:12:51.134" v="280" actId="20577"/>
          <ac:spMkLst>
            <pc:docMk/>
            <pc:sldMk cId="1716108415" sldId="274"/>
            <ac:spMk id="3" creationId="{ED06BAD3-D7DB-4C22-A964-6C7B781057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056f97279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056f97279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816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056f9727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056f9727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056f9727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056f9727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056f97279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056f97279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056f97279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056f97279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56f97279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56f97279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056f97279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056f97279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056f97279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056f97279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056f97279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056f97279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file:///C:\Users\mklar\OneDrive%20-%20UvA\Jaar%203\Programmeertheorie\Trainspotters\results\genetic\solution\genetic_hillclimber_solution_Nationaal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klar\OneDrive%20-%20UvA\Jaar%203\Programmeertheorie\Trainspotters\results\exploration\national_graph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852467" y="4304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RailNL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Trainspotters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Sam Bijhouwer en Maik Larooij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725" y="578551"/>
            <a:ext cx="2092550" cy="20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Breadth-first algoritme: resultaten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313" y="1351981"/>
            <a:ext cx="5231599" cy="2866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>
            <p:extLst>
              <p:ext uri="{D42A27DB-BD31-4B8C-83A1-F6EECF244321}">
                <p14:modId xmlns:p14="http://schemas.microsoft.com/office/powerpoint/2010/main" val="520736732"/>
              </p:ext>
            </p:extLst>
          </p:nvPr>
        </p:nvGraphicFramePr>
        <p:xfrm>
          <a:off x="180849" y="1351931"/>
          <a:ext cx="3350600" cy="2866675"/>
        </p:xfrm>
        <a:graphic>
          <a:graphicData uri="http://schemas.openxmlformats.org/drawingml/2006/table">
            <a:tbl>
              <a:tblPr>
                <a:noFill/>
                <a:tableStyleId>{5BD38B77-E835-46A5-87A5-9DB7C5A3E002}</a:tableStyleId>
              </a:tblPr>
              <a:tblGrid>
                <a:gridCol w="167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Beam Waarde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Score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6237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6237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6478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6237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6478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6396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Pijl: rechts 1">
            <a:extLst>
              <a:ext uri="{FF2B5EF4-FFF2-40B4-BE49-F238E27FC236}">
                <a16:creationId xmlns:a16="http://schemas.microsoft.com/office/drawing/2014/main" id="{2891209A-7210-44BE-9D26-5099D89C18D0}"/>
              </a:ext>
            </a:extLst>
          </p:cNvPr>
          <p:cNvSpPr/>
          <p:nvPr/>
        </p:nvSpPr>
        <p:spPr>
          <a:xfrm rot="11792526">
            <a:off x="5905785" y="3478845"/>
            <a:ext cx="522515" cy="398760"/>
          </a:xfrm>
          <a:prstGeom prst="rightArrow">
            <a:avLst>
              <a:gd name="adj1" fmla="val 50000"/>
              <a:gd name="adj2" fmla="val 43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80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3A6E03C-759D-4D1B-AC19-C6C549425009}"/>
              </a:ext>
            </a:extLst>
          </p:cNvPr>
          <p:cNvSpPr txBox="1"/>
          <p:nvPr/>
        </p:nvSpPr>
        <p:spPr>
          <a:xfrm>
            <a:off x="6413316" y="3635961"/>
            <a:ext cx="127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Vreemd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BB24D77-BF47-4391-99C8-9609549DE995}"/>
              </a:ext>
            </a:extLst>
          </p:cNvPr>
          <p:cNvSpPr txBox="1"/>
          <p:nvPr/>
        </p:nvSpPr>
        <p:spPr>
          <a:xfrm>
            <a:off x="914400" y="4400120"/>
            <a:ext cx="594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tx1"/>
                </a:solidFill>
              </a:rPr>
              <a:t>Conclusie: beter dan baseline, maar dit moet hoger kunnen!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Genetisch algoritme: methode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946" y="1407530"/>
            <a:ext cx="5589419" cy="33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D2B2B-77FF-4617-BABA-EEFAEEDC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/>
              <a:t>Genetisch algoritme: resultaten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C7DF5B2-B4A5-4665-95FE-2837C41E9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324 verschillende configuraties</a:t>
            </a:r>
          </a:p>
          <a:p>
            <a:pPr lvl="1"/>
            <a:r>
              <a:rPr lang="nl-NL"/>
              <a:t>Selectie, </a:t>
            </a:r>
            <a:r>
              <a:rPr lang="nl-NL" err="1"/>
              <a:t>crossover</a:t>
            </a:r>
            <a:r>
              <a:rPr lang="nl-NL"/>
              <a:t>, populatiegrootte, mutatiekans, aantal generaties</a:t>
            </a:r>
          </a:p>
          <a:p>
            <a:r>
              <a:rPr lang="nl-NL"/>
              <a:t>91k runs in totaal (rijen aan resultaten)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3AD5EA1-16A9-49E7-9073-712B33D11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37" y="2165684"/>
            <a:ext cx="3467507" cy="260063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B9584EA-D8A7-4288-AB59-3691AF104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02" y="2165684"/>
            <a:ext cx="3467507" cy="2600630"/>
          </a:xfrm>
          <a:prstGeom prst="rect">
            <a:avLst/>
          </a:prstGeom>
        </p:spPr>
      </p:pic>
      <p:pic>
        <p:nvPicPr>
          <p:cNvPr id="6" name="Afbeelding 5">
            <a:hlinkClick r:id="rId4"/>
            <a:extLst>
              <a:ext uri="{FF2B5EF4-FFF2-40B4-BE49-F238E27FC236}">
                <a16:creationId xmlns:a16="http://schemas.microsoft.com/office/drawing/2014/main" id="{D7BDDFB6-5E3B-4276-B9A4-DC0E59BE3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872" y="227601"/>
            <a:ext cx="954950" cy="99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02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BD26F-8C57-4004-BE03-76324A92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/>
              <a:t>Genetisch algoritme: resultaten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84067D7-CF5C-44CD-BA07-4EA7B62AA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Hoe hoger de populatiegrootte en generaties, hoe beter het resultaat</a:t>
            </a:r>
          </a:p>
          <a:p>
            <a:pPr lvl="1"/>
            <a:r>
              <a:rPr lang="nl-NL"/>
              <a:t>Tijdsafweging. </a:t>
            </a:r>
            <a:r>
              <a:rPr lang="nl-NL" err="1"/>
              <a:t>Sweet</a:t>
            </a:r>
            <a:r>
              <a:rPr lang="nl-NL"/>
              <a:t> spot: populatie van 10.000 met 200 generaties.</a:t>
            </a:r>
          </a:p>
          <a:p>
            <a:r>
              <a:rPr lang="nl-NL"/>
              <a:t>Beste configuraties: </a:t>
            </a:r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r>
              <a:rPr lang="nl-NL"/>
              <a:t>Conclusie: scoort constant, maar </a:t>
            </a:r>
            <a:r>
              <a:rPr lang="nl-NL" err="1"/>
              <a:t>hillclimber</a:t>
            </a:r>
            <a:r>
              <a:rPr lang="nl-NL"/>
              <a:t> scoort soms hoger </a:t>
            </a:r>
            <a:r>
              <a:rPr lang="nl-NL">
                <a:sym typeface="Wingdings" panose="05000000000000000000" pitchFamily="2" charset="2"/>
              </a:rPr>
              <a:t></a:t>
            </a:r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DB59278-DDA5-4388-B812-F50A0FDB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52" y="2496123"/>
            <a:ext cx="6641432" cy="109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3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40304-03D7-4D76-9C2F-5F4183D5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err="1"/>
              <a:t>Hillclimber</a:t>
            </a:r>
            <a:r>
              <a:rPr lang="nl-NL"/>
              <a:t>: methode en resultaten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451018-F675-4C2B-9FDC-3507F95B0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Iteratief algoritme</a:t>
            </a:r>
          </a:p>
          <a:p>
            <a:pPr>
              <a:lnSpc>
                <a:spcPct val="114999"/>
              </a:lnSpc>
            </a:pPr>
            <a:r>
              <a:rPr lang="nl-NL" dirty="0"/>
              <a:t>Genereert R aantal random routes</a:t>
            </a:r>
          </a:p>
          <a:p>
            <a:pPr>
              <a:lnSpc>
                <a:spcPct val="114999"/>
              </a:lnSpc>
            </a:pPr>
            <a:r>
              <a:rPr lang="nl-NL" dirty="0"/>
              <a:t>Kiest route die resulteert in hoogste score</a:t>
            </a:r>
          </a:p>
          <a:p>
            <a:pPr>
              <a:lnSpc>
                <a:spcPct val="114999"/>
              </a:lnSpc>
            </a:pPr>
            <a:r>
              <a:rPr lang="nl-NL" dirty="0"/>
              <a:t>Erg afhankelijk van input oplossing</a:t>
            </a:r>
          </a:p>
          <a:p>
            <a:pPr>
              <a:lnSpc>
                <a:spcPct val="114999"/>
              </a:lnSpc>
            </a:pPr>
            <a:endParaRPr lang="nl-NL" dirty="0"/>
          </a:p>
          <a:p>
            <a:pPr>
              <a:lnSpc>
                <a:spcPct val="114999"/>
              </a:lnSpc>
            </a:pPr>
            <a:endParaRPr lang="nl-NL" dirty="0"/>
          </a:p>
          <a:p>
            <a:pPr>
              <a:lnSpc>
                <a:spcPct val="114999"/>
              </a:lnSpc>
            </a:pPr>
            <a:endParaRPr lang="nl-NL" dirty="0"/>
          </a:p>
          <a:p>
            <a:pPr>
              <a:lnSpc>
                <a:spcPct val="114999"/>
              </a:lnSpc>
            </a:pPr>
            <a:endParaRPr lang="nl-NL" dirty="0"/>
          </a:p>
          <a:p>
            <a:pPr>
              <a:lnSpc>
                <a:spcPct val="114999"/>
              </a:lnSpc>
            </a:pPr>
            <a:endParaRPr lang="nl-NL" dirty="0"/>
          </a:p>
          <a:p>
            <a:pPr>
              <a:lnSpc>
                <a:spcPct val="114999"/>
              </a:lnSpc>
            </a:pPr>
            <a:r>
              <a:rPr lang="nl-NL" dirty="0"/>
              <a:t>Conclusie: hoge scores, redelijk snel, wel wat inconsistent  </a:t>
            </a:r>
          </a:p>
          <a:p>
            <a:pPr>
              <a:lnSpc>
                <a:spcPct val="114999"/>
              </a:lnSpc>
            </a:pPr>
            <a:endParaRPr lang="nl-NL" dirty="0"/>
          </a:p>
          <a:p>
            <a:pPr>
              <a:lnSpc>
                <a:spcPct val="114999"/>
              </a:lnSpc>
            </a:pP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F7602D7-5221-4A91-851F-A81F8F393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837" y="1425106"/>
            <a:ext cx="3348336" cy="251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5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FC508-892B-429E-9EF3-3320C5F6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/>
              <a:t>Genetisch algoritme met </a:t>
            </a:r>
            <a:r>
              <a:rPr lang="nl-NL" err="1"/>
              <a:t>hillclimber</a:t>
            </a:r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A774F9C-808A-476B-9019-BE2A12D01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/>
              <a:t>Elke 10% van de generaties: </a:t>
            </a:r>
            <a:r>
              <a:rPr lang="nl-NL" err="1"/>
              <a:t>hillclimben</a:t>
            </a:r>
            <a:r>
              <a:rPr lang="nl-NL"/>
              <a:t>!</a:t>
            </a:r>
          </a:p>
          <a:p>
            <a:endParaRPr lang="nl-NL"/>
          </a:p>
          <a:p>
            <a:r>
              <a:rPr lang="nl-NL"/>
              <a:t>Na 8 runs:</a:t>
            </a:r>
          </a:p>
          <a:p>
            <a:pPr lvl="1"/>
            <a:r>
              <a:rPr lang="nl-NL"/>
              <a:t>Gemiddelde: 7023</a:t>
            </a:r>
          </a:p>
          <a:p>
            <a:pPr lvl="1"/>
            <a:r>
              <a:rPr lang="nl-NL"/>
              <a:t>Hoogste: 7070</a:t>
            </a:r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r>
              <a:rPr lang="nl-NL"/>
              <a:t>Conclusie: goede, constante score, maar tijdsintensief (+- 30 min per run)</a:t>
            </a:r>
          </a:p>
          <a:p>
            <a:pPr marL="114300" indent="0">
              <a:buNone/>
            </a:pPr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EE3FED6-EC35-47E7-9B35-1217940D7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106" y="1152475"/>
            <a:ext cx="3632511" cy="272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09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F02C9-8823-4F85-ACF6-F1209A79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/>
              <a:t>Conclusie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4070B2-78F2-4B0E-964E-5A00E939F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Gemaakte algoritmen scoren beter dan random baseline</a:t>
            </a:r>
          </a:p>
          <a:p>
            <a:r>
              <a:rPr lang="nl-NL"/>
              <a:t>Iteratieve algoritmen lijken beter te werken</a:t>
            </a:r>
          </a:p>
          <a:p>
            <a:r>
              <a:rPr lang="nl-NL" err="1"/>
              <a:t>Hillclimber</a:t>
            </a:r>
            <a:r>
              <a:rPr lang="nl-NL"/>
              <a:t> scoort snel hoog, maar heeft bij pech ook potentie tot hele lage scores</a:t>
            </a:r>
          </a:p>
          <a:p>
            <a:r>
              <a:rPr lang="nl-NL"/>
              <a:t>Genetisch is betrouwbaar, maar ietsje lager</a:t>
            </a:r>
          </a:p>
          <a:p>
            <a:r>
              <a:rPr lang="nl-NL"/>
              <a:t>Voor de hoogste score: genetisch + </a:t>
            </a:r>
            <a:r>
              <a:rPr lang="nl-NL" err="1"/>
              <a:t>hillclimber</a:t>
            </a:r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07E2F43-E706-4D7F-8C85-58A11A764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778" y="2434246"/>
            <a:ext cx="3407777" cy="186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88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0743C-AB38-4169-9E16-EA08B954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Future</a:t>
            </a:r>
            <a:r>
              <a:rPr lang="nl-NL" dirty="0"/>
              <a:t> </a:t>
            </a:r>
            <a:r>
              <a:rPr lang="nl-NL" dirty="0" err="1"/>
              <a:t>work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06BAD3-D7DB-4C22-A964-6C7B78105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Hillclimber</a:t>
            </a:r>
            <a:r>
              <a:rPr lang="nl-NL" dirty="0"/>
              <a:t> zoekt nu d.m.v. </a:t>
            </a:r>
            <a:r>
              <a:rPr lang="nl-NL" i="1" dirty="0"/>
              <a:t>Brute Force</a:t>
            </a:r>
            <a:r>
              <a:rPr lang="nl-NL" dirty="0"/>
              <a:t> een oplossing. Hoe kunnen we slimmer routes genereren die het algoritme kan proberen?</a:t>
            </a:r>
          </a:p>
          <a:p>
            <a:pPr marL="114300" indent="0">
              <a:buNone/>
            </a:pPr>
            <a:endParaRPr lang="nl-NL" dirty="0"/>
          </a:p>
          <a:p>
            <a:r>
              <a:rPr lang="nl-NL" dirty="0"/>
              <a:t>Interessant onderzoek: waarom scoort de simpelste configuratie van het genetisch algoritme het best?</a:t>
            </a:r>
          </a:p>
          <a:p>
            <a:pPr marL="114300" indent="0">
              <a:buNone/>
            </a:pPr>
            <a:endParaRPr lang="nl-NL" dirty="0"/>
          </a:p>
          <a:p>
            <a:r>
              <a:rPr lang="nl-NL" dirty="0"/>
              <a:t>Kunnen we </a:t>
            </a:r>
            <a:r>
              <a:rPr lang="nl-NL" dirty="0" err="1"/>
              <a:t>hillclimber</a:t>
            </a:r>
            <a:r>
              <a:rPr lang="nl-NL" dirty="0"/>
              <a:t> simpeler maken (heuristieken?) zodat genetisch + </a:t>
            </a:r>
            <a:r>
              <a:rPr lang="nl-NL" dirty="0" err="1"/>
              <a:t>hillclimber</a:t>
            </a:r>
            <a:r>
              <a:rPr lang="nl-NL" dirty="0"/>
              <a:t> sneller wordt, zonder kwaliteitsverlies?</a:t>
            </a:r>
          </a:p>
          <a:p>
            <a:pPr lvl="1"/>
            <a:r>
              <a:rPr lang="nl-NL" dirty="0"/>
              <a:t>Bijvoorbeeld: telkens één route checken (route die het minst bijdraagt aan score?) in plaats van alle routes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>
              <a:lnSpc>
                <a:spcPct val="114999"/>
              </a:lnSpc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610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C405C-4E62-45C7-8652-DC2F2345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Inleiding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025C917-E966-4AC1-9746-E57EF54B4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Case en oplossingsruimte</a:t>
            </a:r>
          </a:p>
          <a:p>
            <a:r>
              <a:rPr lang="nl-NL" dirty="0"/>
              <a:t>Hoe werken onze algoritmen op de case?</a:t>
            </a:r>
          </a:p>
          <a:p>
            <a:r>
              <a:rPr lang="nl-NL" dirty="0"/>
              <a:t>Welke resultaten kwamen uit het experiment?</a:t>
            </a:r>
          </a:p>
          <a:p>
            <a:r>
              <a:rPr lang="nl-NL" dirty="0"/>
              <a:t>Wat kunnen we hieruit concluderen?</a:t>
            </a:r>
          </a:p>
          <a:p>
            <a:r>
              <a:rPr lang="nl-NL" dirty="0"/>
              <a:t>Wat vereist nog verder onderzoek?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1E95F599-6D05-40DF-A806-2FCE1825403A}"/>
              </a:ext>
            </a:extLst>
          </p:cNvPr>
          <p:cNvSpPr/>
          <p:nvPr/>
        </p:nvSpPr>
        <p:spPr>
          <a:xfrm>
            <a:off x="1416289" y="3898232"/>
            <a:ext cx="488138" cy="48126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93CDA761-7E35-4177-AD06-CCF09B0898DD}"/>
              </a:ext>
            </a:extLst>
          </p:cNvPr>
          <p:cNvSpPr/>
          <p:nvPr/>
        </p:nvSpPr>
        <p:spPr>
          <a:xfrm>
            <a:off x="3143107" y="3750393"/>
            <a:ext cx="488138" cy="48126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62FC483B-12AC-49DD-8006-6BF6D500BDE4}"/>
              </a:ext>
            </a:extLst>
          </p:cNvPr>
          <p:cNvSpPr/>
          <p:nvPr/>
        </p:nvSpPr>
        <p:spPr>
          <a:xfrm>
            <a:off x="5268688" y="4138863"/>
            <a:ext cx="488138" cy="48126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4D23ADDF-92D9-4B76-A3BB-0BF41B95751F}"/>
              </a:ext>
            </a:extLst>
          </p:cNvPr>
          <p:cNvSpPr/>
          <p:nvPr/>
        </p:nvSpPr>
        <p:spPr>
          <a:xfrm>
            <a:off x="5453170" y="2675595"/>
            <a:ext cx="488138" cy="48126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787C5A91-26BF-48D0-A277-50C6F7716CB4}"/>
              </a:ext>
            </a:extLst>
          </p:cNvPr>
          <p:cNvSpPr/>
          <p:nvPr/>
        </p:nvSpPr>
        <p:spPr>
          <a:xfrm>
            <a:off x="7749483" y="2348451"/>
            <a:ext cx="488138" cy="48126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D927CB08-016C-4F1E-87C4-9A72DE2B6D89}"/>
              </a:ext>
            </a:extLst>
          </p:cNvPr>
          <p:cNvSpPr/>
          <p:nvPr/>
        </p:nvSpPr>
        <p:spPr>
          <a:xfrm>
            <a:off x="7261345" y="671212"/>
            <a:ext cx="488138" cy="48126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3DF7F0E8-E5D1-4721-91D4-87E63374CFAA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1904427" y="3991025"/>
            <a:ext cx="1238680" cy="14783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356A1D5B-7DB8-4371-8B31-A0E622DE303E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631245" y="3991025"/>
            <a:ext cx="1637443" cy="3884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77C71AF1-47EB-4020-9635-43D655E062A8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V="1">
            <a:off x="5512757" y="3156858"/>
            <a:ext cx="184482" cy="98200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C347CCBD-58E1-425B-B1DD-2D1145EC57E1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5941308" y="2589083"/>
            <a:ext cx="1808175" cy="32714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3FEBCD38-A6E5-4A34-9374-7EAF06AD6F3E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7505414" y="1152475"/>
            <a:ext cx="488138" cy="119597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stoom treinen verzameling trein stoomtreinen hobby ...">
            <a:extLst>
              <a:ext uri="{FF2B5EF4-FFF2-40B4-BE49-F238E27FC236}">
                <a16:creationId xmlns:a16="http://schemas.microsoft.com/office/drawing/2014/main" id="{C3D19709-5D91-4118-BBD2-97E5177CF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6209">
            <a:off x="6361865" y="2234331"/>
            <a:ext cx="979030" cy="50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58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 case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Uitdaging: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“Maak een lijnvoering voor Nederland met maximaal 20 trajecten binnen een tijdsframe van 3 uur”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Hoe ziet het treinnetwerk in Nederland eruit?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Afbeelding 2">
            <a:hlinkClick r:id="rId3"/>
            <a:extLst>
              <a:ext uri="{FF2B5EF4-FFF2-40B4-BE49-F238E27FC236}">
                <a16:creationId xmlns:a16="http://schemas.microsoft.com/office/drawing/2014/main" id="{62B88326-80B6-447F-8708-31AD8F172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616" y="2250908"/>
            <a:ext cx="2400947" cy="24475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Een lijnvoering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nl">
                <a:solidFill>
                  <a:srgbClr val="000000"/>
                </a:solidFill>
              </a:rPr>
              <a:t>Een lijnvoering bestaat uit een aantal verschillende trajecten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nl">
                <a:solidFill>
                  <a:srgbClr val="000000"/>
                </a:solidFill>
              </a:rPr>
              <a:t>Een traject bestaat uit stations en connecties tussen de stations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591" y="2245257"/>
            <a:ext cx="4928925" cy="26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 formule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4255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 dirty="0"/>
              <a:t>K = p*10000 - (T*100 + Min)</a:t>
            </a:r>
            <a:endParaRPr sz="2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dirty="0"/>
              <a:t>K = Kwaliteit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dirty="0"/>
              <a:t>p = Fractie bereden verbindingen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dirty="0"/>
              <a:t>T = Aantal gebruikte trajecten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 dirty="0"/>
              <a:t>Min = Totaal aantal minuten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nl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 sz="2400" dirty="0"/>
              <a:t>Constraint optimization problem!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875" y="1611700"/>
            <a:ext cx="3464400" cy="25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B3AEA2A3-DB27-454A-8AC7-4B8632F6C453}"/>
              </a:ext>
            </a:extLst>
          </p:cNvPr>
          <p:cNvSpPr txBox="1"/>
          <p:nvPr/>
        </p:nvSpPr>
        <p:spPr>
          <a:xfrm>
            <a:off x="431798" y="4186249"/>
            <a:ext cx="442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Optimization</a:t>
            </a:r>
            <a:r>
              <a:rPr lang="nl-NL" dirty="0">
                <a:solidFill>
                  <a:schemeClr val="bg1">
                    <a:lumMod val="25000"/>
                    <a:lumOff val="75000"/>
                  </a:schemeClr>
                </a:solidFill>
              </a:rPr>
              <a:t>: maximaliseer K</a:t>
            </a:r>
          </a:p>
          <a:p>
            <a:r>
              <a:rPr lang="nl-NL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Constraint</a:t>
            </a:r>
            <a:r>
              <a:rPr lang="nl-NL" dirty="0">
                <a:solidFill>
                  <a:schemeClr val="bg1">
                    <a:lumMod val="25000"/>
                    <a:lumOff val="75000"/>
                  </a:schemeClr>
                </a:solidFill>
              </a:rPr>
              <a:t>: T &lt;= 20, Min &lt;= 180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State space (Nederland)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dirty="0"/>
              <a:t>Er zijn 61 stations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dirty="0"/>
              <a:t>Er zijn 89 connecties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dirty="0"/>
              <a:t>Er mogen maximaal 20 trajecten gevormd worden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dirty="0"/>
              <a:t>De trajecten mogen niet langer duren dan 3 uur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nl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dirty="0"/>
              <a:t>Berekend: maximaal aantal connecties binnen een traject (22) voordat trajecten 3 uur overschrijden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dirty="0"/>
              <a:t>In onze berekening: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 dirty="0"/>
              <a:t>Teleporterende treinen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State space (Nederland)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Binnen een traject: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-NL"/>
              <a:t>Bij M = 22: 4.194.303 combinaties aan connecties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Alle trajecten samen (C = </a:t>
            </a:r>
            <a:r>
              <a:rPr lang="nl-NL"/>
              <a:t>4.194.303, t = 20</a:t>
            </a:r>
            <a:r>
              <a:rPr lang="nl"/>
              <a:t>):</a:t>
            </a:r>
            <a:endParaRPr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B9F24B8-037F-40EF-BE40-B7D496EB1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96" y="1637297"/>
            <a:ext cx="1743075" cy="8382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FA9EE2C-FDF3-425D-A429-B292FE7BD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50" y="3993625"/>
            <a:ext cx="1762125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Baseline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Kies een random aantal trajecten (max = 20)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Voor elk traject: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Kies een random start station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Genereer mogelijke volgende stations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Kies een random mogelijk station en voeg deze toe aan traject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Herhaal dit zolang de 180 minuten van een traject niet zijn behaald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575" y="497450"/>
            <a:ext cx="3245550" cy="24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Breadth-first algoritme: methode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Breadth-first search met pruning in de vorm van beam search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Constructief, deterministisch algoritme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Bereken “increase” of “decrease” als mogelijkheid wordt toegevoegd, behoud alleen de x beste scores</a:t>
            </a: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725" y="2716728"/>
            <a:ext cx="6074825" cy="185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1594550" y="4508500"/>
            <a:ext cx="63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FFFF"/>
                </a:solidFill>
              </a:rPr>
              <a:t>+150               +248                +50             +324                -105           +121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p22"/>
          <p:cNvSpPr/>
          <p:nvPr/>
        </p:nvSpPr>
        <p:spPr>
          <a:xfrm>
            <a:off x="3781775" y="3922875"/>
            <a:ext cx="846600" cy="776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5973225" y="3922875"/>
            <a:ext cx="846600" cy="776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6901750" y="3922875"/>
            <a:ext cx="846600" cy="776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615</Words>
  <Application>Microsoft Office PowerPoint</Application>
  <PresentationFormat>Diavoorstelling (16:9)</PresentationFormat>
  <Paragraphs>133</Paragraphs>
  <Slides>17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19" baseType="lpstr">
      <vt:lpstr>Arial</vt:lpstr>
      <vt:lpstr>Simple Dark</vt:lpstr>
      <vt:lpstr>RailNL</vt:lpstr>
      <vt:lpstr>Inleiding</vt:lpstr>
      <vt:lpstr>De case</vt:lpstr>
      <vt:lpstr>Een lijnvoering</vt:lpstr>
      <vt:lpstr>De formule</vt:lpstr>
      <vt:lpstr>State space (Nederland) </vt:lpstr>
      <vt:lpstr>State space (Nederland)</vt:lpstr>
      <vt:lpstr>Baseline</vt:lpstr>
      <vt:lpstr>Breadth-first algoritme: methode</vt:lpstr>
      <vt:lpstr>Breadth-first algoritme: resultaten</vt:lpstr>
      <vt:lpstr>Genetisch algoritme: methode</vt:lpstr>
      <vt:lpstr>Genetisch algoritme: resultaten</vt:lpstr>
      <vt:lpstr>Genetisch algoritme: resultaten</vt:lpstr>
      <vt:lpstr>Hillclimber: methode en resultaten</vt:lpstr>
      <vt:lpstr>Genetisch algoritme met hillclimber</vt:lpstr>
      <vt:lpstr>Conclusie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RailNL</dc:title>
  <cp:lastModifiedBy>Maik Larooij</cp:lastModifiedBy>
  <cp:revision>1</cp:revision>
  <dcterms:modified xsi:type="dcterms:W3CDTF">2022-02-03T10:10:16Z</dcterms:modified>
</cp:coreProperties>
</file>