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67" r:id="rId5"/>
    <p:sldId id="258" r:id="rId6"/>
    <p:sldId id="269" r:id="rId7"/>
    <p:sldId id="270" r:id="rId8"/>
    <p:sldId id="259" r:id="rId9"/>
    <p:sldId id="260" r:id="rId10"/>
    <p:sldId id="271" r:id="rId11"/>
    <p:sldId id="273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0A35C-074E-46E6-914E-481AF829964D}" v="227" dt="2022-06-20T11:13:15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 Larooij" userId="7254f401-a7dc-494d-bbf4-96e8c1dc3b5f" providerId="ADAL" clId="{DE90A35C-074E-46E6-914E-481AF829964D}"/>
    <pc:docChg chg="custSel modSld">
      <pc:chgData name="Maik Larooij" userId="7254f401-a7dc-494d-bbf4-96e8c1dc3b5f" providerId="ADAL" clId="{DE90A35C-074E-46E6-914E-481AF829964D}" dt="2022-06-15T08:44:30.684" v="25" actId="478"/>
      <pc:docMkLst>
        <pc:docMk/>
      </pc:docMkLst>
      <pc:sldChg chg="addSp delSp modSp mod modTransition">
        <pc:chgData name="Maik Larooij" userId="7254f401-a7dc-494d-bbf4-96e8c1dc3b5f" providerId="ADAL" clId="{DE90A35C-074E-46E6-914E-481AF829964D}" dt="2022-06-15T08:44:15.871" v="21" actId="1076"/>
        <pc:sldMkLst>
          <pc:docMk/>
          <pc:sldMk cId="3199229794" sldId="257"/>
        </pc:sldMkLst>
        <pc:picChg chg="add mod">
          <ac:chgData name="Maik Larooij" userId="7254f401-a7dc-494d-bbf4-96e8c1dc3b5f" providerId="ADAL" clId="{DE90A35C-074E-46E6-914E-481AF829964D}" dt="2022-06-15T08:44:08.928" v="17" actId="1076"/>
          <ac:picMkLst>
            <pc:docMk/>
            <pc:sldMk cId="3199229794" sldId="257"/>
            <ac:picMk id="5" creationId="{194D2A83-6831-54C6-BB46-753EC24D41DB}"/>
          </ac:picMkLst>
        </pc:picChg>
        <pc:picChg chg="add del mod">
          <ac:chgData name="Maik Larooij" userId="7254f401-a7dc-494d-bbf4-96e8c1dc3b5f" providerId="ADAL" clId="{DE90A35C-074E-46E6-914E-481AF829964D}" dt="2022-06-15T08:43:36.479" v="12" actId="478"/>
          <ac:picMkLst>
            <pc:docMk/>
            <pc:sldMk cId="3199229794" sldId="257"/>
            <ac:picMk id="7" creationId="{C6F03FB0-55D2-0884-82E4-A260731E5A83}"/>
          </ac:picMkLst>
        </pc:picChg>
        <pc:picChg chg="add mod">
          <ac:chgData name="Maik Larooij" userId="7254f401-a7dc-494d-bbf4-96e8c1dc3b5f" providerId="ADAL" clId="{DE90A35C-074E-46E6-914E-481AF829964D}" dt="2022-06-15T08:44:15.871" v="21" actId="1076"/>
          <ac:picMkLst>
            <pc:docMk/>
            <pc:sldMk cId="3199229794" sldId="257"/>
            <ac:picMk id="9" creationId="{34851BA9-7A98-EB9F-75C7-66B1F10EB98C}"/>
          </ac:picMkLst>
        </pc:picChg>
      </pc:sldChg>
      <pc:sldChg chg="addSp delSp modSp mod">
        <pc:chgData name="Maik Larooij" userId="7254f401-a7dc-494d-bbf4-96e8c1dc3b5f" providerId="ADAL" clId="{DE90A35C-074E-46E6-914E-481AF829964D}" dt="2022-06-15T08:44:30.684" v="25" actId="478"/>
        <pc:sldMkLst>
          <pc:docMk/>
          <pc:sldMk cId="741136713" sldId="258"/>
        </pc:sldMkLst>
        <pc:picChg chg="add del">
          <ac:chgData name="Maik Larooij" userId="7254f401-a7dc-494d-bbf4-96e8c1dc3b5f" providerId="ADAL" clId="{DE90A35C-074E-46E6-914E-481AF829964D}" dt="2022-06-15T08:44:30.211" v="24" actId="478"/>
          <ac:picMkLst>
            <pc:docMk/>
            <pc:sldMk cId="741136713" sldId="258"/>
            <ac:picMk id="5" creationId="{61EE6867-7D2F-5652-BC3C-4D09F4C1666A}"/>
          </ac:picMkLst>
        </pc:picChg>
        <pc:picChg chg="add del mod">
          <ac:chgData name="Maik Larooij" userId="7254f401-a7dc-494d-bbf4-96e8c1dc3b5f" providerId="ADAL" clId="{DE90A35C-074E-46E6-914E-481AF829964D}" dt="2022-06-15T08:43:59.303" v="15" actId="478"/>
          <ac:picMkLst>
            <pc:docMk/>
            <pc:sldMk cId="741136713" sldId="258"/>
            <ac:picMk id="7" creationId="{ED12A20E-C93C-6770-42F5-748FE27825F4}"/>
          </ac:picMkLst>
        </pc:picChg>
        <pc:picChg chg="add del">
          <ac:chgData name="Maik Larooij" userId="7254f401-a7dc-494d-bbf4-96e8c1dc3b5f" providerId="ADAL" clId="{DE90A35C-074E-46E6-914E-481AF829964D}" dt="2022-06-15T08:44:30.684" v="25" actId="478"/>
          <ac:picMkLst>
            <pc:docMk/>
            <pc:sldMk cId="741136713" sldId="258"/>
            <ac:picMk id="9" creationId="{E1A0EA4A-B096-A7B6-0F0C-E8DA895BEEE0}"/>
          </ac:picMkLst>
        </pc:picChg>
        <pc:picChg chg="add">
          <ac:chgData name="Maik Larooij" userId="7254f401-a7dc-494d-bbf4-96e8c1dc3b5f" providerId="ADAL" clId="{DE90A35C-074E-46E6-914E-481AF829964D}" dt="2022-06-15T08:44:24.969" v="22" actId="22"/>
          <ac:picMkLst>
            <pc:docMk/>
            <pc:sldMk cId="741136713" sldId="258"/>
            <ac:picMk id="11" creationId="{D71A1952-53B4-675F-A0F0-25BAC8A3C2B4}"/>
          </ac:picMkLst>
        </pc:picChg>
        <pc:picChg chg="add">
          <ac:chgData name="Maik Larooij" userId="7254f401-a7dc-494d-bbf4-96e8c1dc3b5f" providerId="ADAL" clId="{DE90A35C-074E-46E6-914E-481AF829964D}" dt="2022-06-15T08:44:28.713" v="23" actId="22"/>
          <ac:picMkLst>
            <pc:docMk/>
            <pc:sldMk cId="741136713" sldId="258"/>
            <ac:picMk id="13" creationId="{857C4447-71FD-B3E4-26FA-AC1806B56E27}"/>
          </ac:picMkLst>
        </pc:picChg>
      </pc:sldChg>
    </pc:docChg>
  </pc:docChgLst>
  <pc:docChgLst>
    <pc:chgData name="Sarah Meerveld" userId="b135395e-b880-49fb-a6e8-e3070744ce8b" providerId="ADAL" clId="{DE90A35C-074E-46E6-914E-481AF829964D}"/>
    <pc:docChg chg="undo custSel addSld delSld modSld sldOrd">
      <pc:chgData name="Sarah Meerveld" userId="b135395e-b880-49fb-a6e8-e3070744ce8b" providerId="ADAL" clId="{DE90A35C-074E-46E6-914E-481AF829964D}" dt="2022-06-20T11:21:43.462" v="4899" actId="13822"/>
      <pc:docMkLst>
        <pc:docMk/>
      </pc:docMkLst>
      <pc:sldChg chg="modSp mod modNotesTx">
        <pc:chgData name="Sarah Meerveld" userId="b135395e-b880-49fb-a6e8-e3070744ce8b" providerId="ADAL" clId="{DE90A35C-074E-46E6-914E-481AF829964D}" dt="2022-06-20T11:03:07.145" v="4442" actId="20577"/>
        <pc:sldMkLst>
          <pc:docMk/>
          <pc:sldMk cId="2249527602" sldId="256"/>
        </pc:sldMkLst>
        <pc:picChg chg="mod">
          <ac:chgData name="Sarah Meerveld" userId="b135395e-b880-49fb-a6e8-e3070744ce8b" providerId="ADAL" clId="{DE90A35C-074E-46E6-914E-481AF829964D}" dt="2022-06-16T09:35:02.935" v="0" actId="1076"/>
          <ac:picMkLst>
            <pc:docMk/>
            <pc:sldMk cId="2249527602" sldId="256"/>
            <ac:picMk id="7" creationId="{39CAE149-458F-30AE-73EE-85255F43F488}"/>
          </ac:picMkLst>
        </pc:picChg>
      </pc:sldChg>
      <pc:sldChg chg="addSp delSp modSp mod modTransition delAnim modAnim modNotesTx">
        <pc:chgData name="Sarah Meerveld" userId="b135395e-b880-49fb-a6e8-e3070744ce8b" providerId="ADAL" clId="{DE90A35C-074E-46E6-914E-481AF829964D}" dt="2022-06-20T11:04:08.506" v="4637" actId="20577"/>
        <pc:sldMkLst>
          <pc:docMk/>
          <pc:sldMk cId="3199229794" sldId="257"/>
        </pc:sldMkLst>
        <pc:spChg chg="mod">
          <ac:chgData name="Sarah Meerveld" userId="b135395e-b880-49fb-a6e8-e3070744ce8b" providerId="ADAL" clId="{DE90A35C-074E-46E6-914E-481AF829964D}" dt="2022-06-16T09:39:20.035" v="10" actId="20577"/>
          <ac:spMkLst>
            <pc:docMk/>
            <pc:sldMk cId="3199229794" sldId="257"/>
            <ac:spMk id="2" creationId="{E688E655-9903-148A-78DD-9A1462BA5334}"/>
          </ac:spMkLst>
        </pc:spChg>
        <pc:spChg chg="del">
          <ac:chgData name="Sarah Meerveld" userId="b135395e-b880-49fb-a6e8-e3070744ce8b" providerId="ADAL" clId="{DE90A35C-074E-46E6-914E-481AF829964D}" dt="2022-06-16T09:45:34.698" v="118" actId="22"/>
          <ac:spMkLst>
            <pc:docMk/>
            <pc:sldMk cId="3199229794" sldId="257"/>
            <ac:spMk id="3" creationId="{8EBE222F-09B3-6CA0-AA9D-DB2F50A413C3}"/>
          </ac:spMkLst>
        </pc:spChg>
        <pc:spChg chg="add mod">
          <ac:chgData name="Sarah Meerveld" userId="b135395e-b880-49fb-a6e8-e3070744ce8b" providerId="ADAL" clId="{DE90A35C-074E-46E6-914E-481AF829964D}" dt="2022-06-16T10:06:35.006" v="936" actId="1076"/>
          <ac:spMkLst>
            <pc:docMk/>
            <pc:sldMk cId="3199229794" sldId="257"/>
            <ac:spMk id="16" creationId="{0A085A68-DEC5-1D22-6B2D-8262CB76731D}"/>
          </ac:spMkLst>
        </pc:spChg>
        <pc:spChg chg="add del mod">
          <ac:chgData name="Sarah Meerveld" userId="b135395e-b880-49fb-a6e8-e3070744ce8b" providerId="ADAL" clId="{DE90A35C-074E-46E6-914E-481AF829964D}" dt="2022-06-16T10:09:17.228" v="1002" actId="478"/>
          <ac:spMkLst>
            <pc:docMk/>
            <pc:sldMk cId="3199229794" sldId="257"/>
            <ac:spMk id="17" creationId="{07C13F37-BA26-C7EC-78EF-067646E41C31}"/>
          </ac:spMkLst>
        </pc:spChg>
        <pc:spChg chg="add mod">
          <ac:chgData name="Sarah Meerveld" userId="b135395e-b880-49fb-a6e8-e3070744ce8b" providerId="ADAL" clId="{DE90A35C-074E-46E6-914E-481AF829964D}" dt="2022-06-16T10:11:31.619" v="1039" actId="1076"/>
          <ac:spMkLst>
            <pc:docMk/>
            <pc:sldMk cId="3199229794" sldId="257"/>
            <ac:spMk id="18" creationId="{1453BFD8-F696-D3F3-7366-765AECBF3BD4}"/>
          </ac:spMkLst>
        </pc:spChg>
        <pc:spChg chg="add mod">
          <ac:chgData name="Sarah Meerveld" userId="b135395e-b880-49fb-a6e8-e3070744ce8b" providerId="ADAL" clId="{DE90A35C-074E-46E6-914E-481AF829964D}" dt="2022-06-16T10:12:54.303" v="1070" actId="1076"/>
          <ac:spMkLst>
            <pc:docMk/>
            <pc:sldMk cId="3199229794" sldId="257"/>
            <ac:spMk id="19" creationId="{F50E5D45-0778-C1BE-2652-F962675CEA15}"/>
          </ac:spMkLst>
        </pc:spChg>
        <pc:spChg chg="add mod">
          <ac:chgData name="Sarah Meerveld" userId="b135395e-b880-49fb-a6e8-e3070744ce8b" providerId="ADAL" clId="{DE90A35C-074E-46E6-914E-481AF829964D}" dt="2022-06-16T10:13:08.312" v="1092" actId="1076"/>
          <ac:spMkLst>
            <pc:docMk/>
            <pc:sldMk cId="3199229794" sldId="257"/>
            <ac:spMk id="20" creationId="{4080619D-172F-CAE0-2FA2-30A7AC878585}"/>
          </ac:spMkLst>
        </pc:spChg>
        <pc:picChg chg="add mod ord">
          <ac:chgData name="Sarah Meerveld" userId="b135395e-b880-49fb-a6e8-e3070744ce8b" providerId="ADAL" clId="{DE90A35C-074E-46E6-914E-481AF829964D}" dt="2022-06-16T10:03:53.542" v="878" actId="1076"/>
          <ac:picMkLst>
            <pc:docMk/>
            <pc:sldMk cId="3199229794" sldId="257"/>
            <ac:picMk id="6" creationId="{810E6B33-0E25-3D8F-4107-DA0273FAD784}"/>
          </ac:picMkLst>
        </pc:picChg>
        <pc:picChg chg="add mod ord">
          <ac:chgData name="Sarah Meerveld" userId="b135395e-b880-49fb-a6e8-e3070744ce8b" providerId="ADAL" clId="{DE90A35C-074E-46E6-914E-481AF829964D}" dt="2022-06-16T10:04:19.143" v="884" actId="1076"/>
          <ac:picMkLst>
            <pc:docMk/>
            <pc:sldMk cId="3199229794" sldId="257"/>
            <ac:picMk id="8" creationId="{BC37CC85-9177-1526-9135-11BCE8B2D31E}"/>
          </ac:picMkLst>
        </pc:picChg>
        <pc:picChg chg="add mod">
          <ac:chgData name="Sarah Meerveld" userId="b135395e-b880-49fb-a6e8-e3070744ce8b" providerId="ADAL" clId="{DE90A35C-074E-46E6-914E-481AF829964D}" dt="2022-06-16T10:04:46.955" v="890" actId="1076"/>
          <ac:picMkLst>
            <pc:docMk/>
            <pc:sldMk cId="3199229794" sldId="257"/>
            <ac:picMk id="11" creationId="{4A9F4DD3-1078-9590-547D-0B61B549760C}"/>
          </ac:picMkLst>
        </pc:picChg>
        <pc:picChg chg="add mod">
          <ac:chgData name="Sarah Meerveld" userId="b135395e-b880-49fb-a6e8-e3070744ce8b" providerId="ADAL" clId="{DE90A35C-074E-46E6-914E-481AF829964D}" dt="2022-06-16T10:07:40.167" v="950" actId="1076"/>
          <ac:picMkLst>
            <pc:docMk/>
            <pc:sldMk cId="3199229794" sldId="257"/>
            <ac:picMk id="13" creationId="{474DF2CC-5B69-359E-F45E-9B1C3D715D38}"/>
          </ac:picMkLst>
        </pc:picChg>
        <pc:picChg chg="add mod">
          <ac:chgData name="Sarah Meerveld" userId="b135395e-b880-49fb-a6e8-e3070744ce8b" providerId="ADAL" clId="{DE90A35C-074E-46E6-914E-481AF829964D}" dt="2022-06-16T10:05:33.969" v="900" actId="1076"/>
          <ac:picMkLst>
            <pc:docMk/>
            <pc:sldMk cId="3199229794" sldId="257"/>
            <ac:picMk id="15" creationId="{9D9B65A9-7446-1937-EF43-328E9505226D}"/>
          </ac:picMkLst>
        </pc:picChg>
      </pc:sldChg>
      <pc:sldChg chg="addSp delSp modSp mod setBg modAnim modNotesTx">
        <pc:chgData name="Sarah Meerveld" userId="b135395e-b880-49fb-a6e8-e3070744ce8b" providerId="ADAL" clId="{DE90A35C-074E-46E6-914E-481AF829964D}" dt="2022-06-20T11:12:08.539" v="4873"/>
        <pc:sldMkLst>
          <pc:docMk/>
          <pc:sldMk cId="741136713" sldId="258"/>
        </pc:sldMkLst>
        <pc:spChg chg="mod">
          <ac:chgData name="Sarah Meerveld" userId="b135395e-b880-49fb-a6e8-e3070744ce8b" providerId="ADAL" clId="{DE90A35C-074E-46E6-914E-481AF829964D}" dt="2022-06-16T09:41:00.379" v="111" actId="26606"/>
          <ac:spMkLst>
            <pc:docMk/>
            <pc:sldMk cId="741136713" sldId="258"/>
            <ac:spMk id="2" creationId="{5691811F-30AF-21A2-04BD-F9E860B4B013}"/>
          </ac:spMkLst>
        </pc:spChg>
        <pc:spChg chg="mod">
          <ac:chgData name="Sarah Meerveld" userId="b135395e-b880-49fb-a6e8-e3070744ce8b" providerId="ADAL" clId="{DE90A35C-074E-46E6-914E-481AF829964D}" dt="2022-06-16T10:22:17.464" v="1608"/>
          <ac:spMkLst>
            <pc:docMk/>
            <pc:sldMk cId="741136713" sldId="258"/>
            <ac:spMk id="3" creationId="{F09834BC-367F-8410-60D6-FF64D2F9989A}"/>
          </ac:spMkLst>
        </pc:spChg>
        <pc:spChg chg="add del mod">
          <ac:chgData name="Sarah Meerveld" userId="b135395e-b880-49fb-a6e8-e3070744ce8b" providerId="ADAL" clId="{DE90A35C-074E-46E6-914E-481AF829964D}" dt="2022-06-16T10:19:23.095" v="1481" actId="478"/>
          <ac:spMkLst>
            <pc:docMk/>
            <pc:sldMk cId="741136713" sldId="258"/>
            <ac:spMk id="4" creationId="{E3142773-8E5B-D75F-14E4-45AFEF384ABD}"/>
          </ac:spMkLst>
        </pc:spChg>
        <pc:spChg chg="add del">
          <ac:chgData name="Sarah Meerveld" userId="b135395e-b880-49fb-a6e8-e3070744ce8b" providerId="ADAL" clId="{DE90A35C-074E-46E6-914E-481AF829964D}" dt="2022-06-16T10:20:23.309" v="1489" actId="478"/>
          <ac:spMkLst>
            <pc:docMk/>
            <pc:sldMk cId="741136713" sldId="258"/>
            <ac:spMk id="5" creationId="{2C898507-E70D-8D9A-53BA-8E8840CE447C}"/>
          </ac:spMkLst>
        </pc:spChg>
        <pc:spChg chg="add mod">
          <ac:chgData name="Sarah Meerveld" userId="b135395e-b880-49fb-a6e8-e3070744ce8b" providerId="ADAL" clId="{DE90A35C-074E-46E6-914E-481AF829964D}" dt="2022-06-16T10:21:33.573" v="1606" actId="1076"/>
          <ac:spMkLst>
            <pc:docMk/>
            <pc:sldMk cId="741136713" sldId="258"/>
            <ac:spMk id="8" creationId="{6CAA32DC-9D1C-0A01-CFF5-BF82F1A5A7D0}"/>
          </ac:spMkLst>
        </pc:spChg>
        <pc:spChg chg="add mod">
          <ac:chgData name="Sarah Meerveld" userId="b135395e-b880-49fb-a6e8-e3070744ce8b" providerId="ADAL" clId="{DE90A35C-074E-46E6-914E-481AF829964D}" dt="2022-06-16T10:26:05.819" v="1865" actId="1076"/>
          <ac:spMkLst>
            <pc:docMk/>
            <pc:sldMk cId="741136713" sldId="258"/>
            <ac:spMk id="10" creationId="{DB15FCFA-82EA-DE6B-E16A-EDDB76DCC41F}"/>
          </ac:spMkLst>
        </pc:spChg>
        <pc:spChg chg="add del">
          <ac:chgData name="Sarah Meerveld" userId="b135395e-b880-49fb-a6e8-e3070744ce8b" providerId="ADAL" clId="{DE90A35C-074E-46E6-914E-481AF829964D}" dt="2022-06-16T09:41:00.379" v="111" actId="26606"/>
          <ac:spMkLst>
            <pc:docMk/>
            <pc:sldMk cId="741136713" sldId="258"/>
            <ac:spMk id="18" creationId="{59A309A7-1751-4ABE-A3C1-EEC40366AD89}"/>
          </ac:spMkLst>
        </pc:spChg>
        <pc:spChg chg="add del">
          <ac:chgData name="Sarah Meerveld" userId="b135395e-b880-49fb-a6e8-e3070744ce8b" providerId="ADAL" clId="{DE90A35C-074E-46E6-914E-481AF829964D}" dt="2022-06-16T09:41:00.379" v="111" actId="26606"/>
          <ac:spMkLst>
            <pc:docMk/>
            <pc:sldMk cId="741136713" sldId="258"/>
            <ac:spMk id="20" creationId="{967D8EB6-EAE1-4F9C-B398-83321E287204}"/>
          </ac:spMkLst>
        </pc:spChg>
        <pc:graphicFrameChg chg="add mod modGraphic">
          <ac:chgData name="Sarah Meerveld" userId="b135395e-b880-49fb-a6e8-e3070744ce8b" providerId="ADAL" clId="{DE90A35C-074E-46E6-914E-481AF829964D}" dt="2022-06-16T10:26:05.819" v="1865" actId="1076"/>
          <ac:graphicFrameMkLst>
            <pc:docMk/>
            <pc:sldMk cId="741136713" sldId="258"/>
            <ac:graphicFrameMk id="9" creationId="{0D00AFD0-1347-9A9C-BB15-EE1AFBFCF0AC}"/>
          </ac:graphicFrameMkLst>
        </pc:graphicFrameChg>
        <pc:picChg chg="add mod">
          <ac:chgData name="Sarah Meerveld" userId="b135395e-b880-49fb-a6e8-e3070744ce8b" providerId="ADAL" clId="{DE90A35C-074E-46E6-914E-481AF829964D}" dt="2022-06-16T10:21:15.772" v="1580" actId="1076"/>
          <ac:picMkLst>
            <pc:docMk/>
            <pc:sldMk cId="741136713" sldId="258"/>
            <ac:picMk id="7" creationId="{F005106C-3D64-D45D-A74B-E4CCEF6DB97F}"/>
          </ac:picMkLst>
        </pc:picChg>
        <pc:picChg chg="mod">
          <ac:chgData name="Sarah Meerveld" userId="b135395e-b880-49fb-a6e8-e3070744ce8b" providerId="ADAL" clId="{DE90A35C-074E-46E6-914E-481AF829964D}" dt="2022-06-16T09:41:00.379" v="111" actId="26606"/>
          <ac:picMkLst>
            <pc:docMk/>
            <pc:sldMk cId="741136713" sldId="258"/>
            <ac:picMk id="11" creationId="{D71A1952-53B4-675F-A0F0-25BAC8A3C2B4}"/>
          </ac:picMkLst>
        </pc:picChg>
      </pc:sldChg>
      <pc:sldChg chg="addSp modSp new mod modNotesTx">
        <pc:chgData name="Sarah Meerveld" userId="b135395e-b880-49fb-a6e8-e3070744ce8b" providerId="ADAL" clId="{DE90A35C-074E-46E6-914E-481AF829964D}" dt="2022-06-20T11:04:56.946" v="4785" actId="20577"/>
        <pc:sldMkLst>
          <pc:docMk/>
          <pc:sldMk cId="1812497855" sldId="259"/>
        </pc:sldMkLst>
        <pc:spChg chg="mod">
          <ac:chgData name="Sarah Meerveld" userId="b135395e-b880-49fb-a6e8-e3070744ce8b" providerId="ADAL" clId="{DE90A35C-074E-46E6-914E-481AF829964D}" dt="2022-06-16T09:39:33.548" v="44" actId="20577"/>
          <ac:spMkLst>
            <pc:docMk/>
            <pc:sldMk cId="1812497855" sldId="259"/>
            <ac:spMk id="2" creationId="{C0A2A6B9-CC25-800E-4F27-3B8BF7549A8B}"/>
          </ac:spMkLst>
        </pc:spChg>
        <pc:spChg chg="mod">
          <ac:chgData name="Sarah Meerveld" userId="b135395e-b880-49fb-a6e8-e3070744ce8b" providerId="ADAL" clId="{DE90A35C-074E-46E6-914E-481AF829964D}" dt="2022-06-17T08:33:19.207" v="3174" actId="20577"/>
          <ac:spMkLst>
            <pc:docMk/>
            <pc:sldMk cId="1812497855" sldId="259"/>
            <ac:spMk id="3" creationId="{EA6E5829-B585-1A0B-E9DA-913561180E9E}"/>
          </ac:spMkLst>
        </pc:spChg>
        <pc:spChg chg="add mod">
          <ac:chgData name="Sarah Meerveld" userId="b135395e-b880-49fb-a6e8-e3070744ce8b" providerId="ADAL" clId="{DE90A35C-074E-46E6-914E-481AF829964D}" dt="2022-06-17T08:33:50.636" v="3178" actId="1076"/>
          <ac:spMkLst>
            <pc:docMk/>
            <pc:sldMk cId="1812497855" sldId="259"/>
            <ac:spMk id="4" creationId="{18BAF544-33AA-5AC8-3A4B-3E7BB809C650}"/>
          </ac:spMkLst>
        </pc:spChg>
        <pc:picChg chg="add">
          <ac:chgData name="Sarah Meerveld" userId="b135395e-b880-49fb-a6e8-e3070744ce8b" providerId="ADAL" clId="{DE90A35C-074E-46E6-914E-481AF829964D}" dt="2022-06-16T09:39:38.922" v="46" actId="22"/>
          <ac:picMkLst>
            <pc:docMk/>
            <pc:sldMk cId="1812497855" sldId="259"/>
            <ac:picMk id="5" creationId="{A51F3895-3F22-C83A-8382-21E4A2461F8E}"/>
          </ac:picMkLst>
        </pc:picChg>
        <pc:picChg chg="add mod">
          <ac:chgData name="Sarah Meerveld" userId="b135395e-b880-49fb-a6e8-e3070744ce8b" providerId="ADAL" clId="{DE90A35C-074E-46E6-914E-481AF829964D}" dt="2022-06-17T08:33:02.408" v="3153" actId="1076"/>
          <ac:picMkLst>
            <pc:docMk/>
            <pc:sldMk cId="1812497855" sldId="259"/>
            <ac:picMk id="6" creationId="{995F261B-581C-BF18-8A00-05E53743E19F}"/>
          </ac:picMkLst>
        </pc:picChg>
        <pc:picChg chg="add">
          <ac:chgData name="Sarah Meerveld" userId="b135395e-b880-49fb-a6e8-e3070744ce8b" providerId="ADAL" clId="{DE90A35C-074E-46E6-914E-481AF829964D}" dt="2022-06-16T09:39:38.922" v="46" actId="22"/>
          <ac:picMkLst>
            <pc:docMk/>
            <pc:sldMk cId="1812497855" sldId="259"/>
            <ac:picMk id="7" creationId="{C01CE1F7-A8A3-6F9B-152C-2795D6F61A87}"/>
          </ac:picMkLst>
        </pc:picChg>
        <pc:picChg chg="add mod">
          <ac:chgData name="Sarah Meerveld" userId="b135395e-b880-49fb-a6e8-e3070744ce8b" providerId="ADAL" clId="{DE90A35C-074E-46E6-914E-481AF829964D}" dt="2022-06-17T08:33:51.974" v="3179" actId="1076"/>
          <ac:picMkLst>
            <pc:docMk/>
            <pc:sldMk cId="1812497855" sldId="259"/>
            <ac:picMk id="1026" creationId="{2EFF6ECD-ABFF-187E-EEB7-DF6078B8B5AD}"/>
          </ac:picMkLst>
        </pc:picChg>
      </pc:sldChg>
      <pc:sldChg chg="addSp modSp new mod">
        <pc:chgData name="Sarah Meerveld" userId="b135395e-b880-49fb-a6e8-e3070744ce8b" providerId="ADAL" clId="{DE90A35C-074E-46E6-914E-481AF829964D}" dt="2022-06-20T11:21:00.853" v="4898" actId="1076"/>
        <pc:sldMkLst>
          <pc:docMk/>
          <pc:sldMk cId="1312444923" sldId="260"/>
        </pc:sldMkLst>
        <pc:spChg chg="mod">
          <ac:chgData name="Sarah Meerveld" userId="b135395e-b880-49fb-a6e8-e3070744ce8b" providerId="ADAL" clId="{DE90A35C-074E-46E6-914E-481AF829964D}" dt="2022-06-16T09:39:48.019" v="60" actId="20577"/>
          <ac:spMkLst>
            <pc:docMk/>
            <pc:sldMk cId="1312444923" sldId="260"/>
            <ac:spMk id="2" creationId="{0CEB66A4-28DA-D428-3195-4136A02E0B86}"/>
          </ac:spMkLst>
        </pc:spChg>
        <pc:spChg chg="mod">
          <ac:chgData name="Sarah Meerveld" userId="b135395e-b880-49fb-a6e8-e3070744ce8b" providerId="ADAL" clId="{DE90A35C-074E-46E6-914E-481AF829964D}" dt="2022-06-17T08:49:06.261" v="3470" actId="403"/>
          <ac:spMkLst>
            <pc:docMk/>
            <pc:sldMk cId="1312444923" sldId="260"/>
            <ac:spMk id="3" creationId="{14A65921-13F4-F0FB-3B88-5EE7CDF530D8}"/>
          </ac:spMkLst>
        </pc:spChg>
        <pc:picChg chg="add">
          <ac:chgData name="Sarah Meerveld" userId="b135395e-b880-49fb-a6e8-e3070744ce8b" providerId="ADAL" clId="{DE90A35C-074E-46E6-914E-481AF829964D}" dt="2022-06-16T09:39:39.620" v="47" actId="22"/>
          <ac:picMkLst>
            <pc:docMk/>
            <pc:sldMk cId="1312444923" sldId="260"/>
            <ac:picMk id="5" creationId="{4419525C-EABB-1485-4444-FCFD6561EE2F}"/>
          </ac:picMkLst>
        </pc:picChg>
        <pc:picChg chg="add mod">
          <ac:chgData name="Sarah Meerveld" userId="b135395e-b880-49fb-a6e8-e3070744ce8b" providerId="ADAL" clId="{DE90A35C-074E-46E6-914E-481AF829964D}" dt="2022-06-20T11:21:00.853" v="4898" actId="1076"/>
          <ac:picMkLst>
            <pc:docMk/>
            <pc:sldMk cId="1312444923" sldId="260"/>
            <ac:picMk id="6" creationId="{C97DE407-8466-2815-1C70-ECE0F7E40745}"/>
          </ac:picMkLst>
        </pc:picChg>
        <pc:picChg chg="add">
          <ac:chgData name="Sarah Meerveld" userId="b135395e-b880-49fb-a6e8-e3070744ce8b" providerId="ADAL" clId="{DE90A35C-074E-46E6-914E-481AF829964D}" dt="2022-06-16T09:39:39.620" v="47" actId="22"/>
          <ac:picMkLst>
            <pc:docMk/>
            <pc:sldMk cId="1312444923" sldId="260"/>
            <ac:picMk id="7" creationId="{C3A41107-4D9F-909B-D0DF-5CF33C34440B}"/>
          </ac:picMkLst>
        </pc:picChg>
      </pc:sldChg>
      <pc:sldChg chg="addSp modSp new mod">
        <pc:chgData name="Sarah Meerveld" userId="b135395e-b880-49fb-a6e8-e3070744ce8b" providerId="ADAL" clId="{DE90A35C-074E-46E6-914E-481AF829964D}" dt="2022-06-20T11:21:43.462" v="4899" actId="13822"/>
        <pc:sldMkLst>
          <pc:docMk/>
          <pc:sldMk cId="4237789952" sldId="261"/>
        </pc:sldMkLst>
        <pc:spChg chg="mod">
          <ac:chgData name="Sarah Meerveld" userId="b135395e-b880-49fb-a6e8-e3070744ce8b" providerId="ADAL" clId="{DE90A35C-074E-46E6-914E-481AF829964D}" dt="2022-06-16T09:40:14.083" v="81" actId="20577"/>
          <ac:spMkLst>
            <pc:docMk/>
            <pc:sldMk cId="4237789952" sldId="261"/>
            <ac:spMk id="2" creationId="{8047E422-6168-1EFA-8F79-1DC38C2FFAF3}"/>
          </ac:spMkLst>
        </pc:spChg>
        <pc:spChg chg="add mod">
          <ac:chgData name="Sarah Meerveld" userId="b135395e-b880-49fb-a6e8-e3070744ce8b" providerId="ADAL" clId="{DE90A35C-074E-46E6-914E-481AF829964D}" dt="2022-06-20T11:21:43.462" v="4899" actId="13822"/>
          <ac:spMkLst>
            <pc:docMk/>
            <pc:sldMk cId="4237789952" sldId="261"/>
            <ac:spMk id="10" creationId="{CB2EB0EF-4BB1-E6EC-C212-369261B6BFC9}"/>
          </ac:spMkLst>
        </pc:spChg>
        <pc:picChg chg="add">
          <ac:chgData name="Sarah Meerveld" userId="b135395e-b880-49fb-a6e8-e3070744ce8b" providerId="ADAL" clId="{DE90A35C-074E-46E6-914E-481AF829964D}" dt="2022-06-16T09:40:20.015" v="82" actId="22"/>
          <ac:picMkLst>
            <pc:docMk/>
            <pc:sldMk cId="4237789952" sldId="261"/>
            <ac:picMk id="5" creationId="{C93C8481-1802-DE1E-C289-30A03B31733D}"/>
          </ac:picMkLst>
        </pc:picChg>
        <pc:picChg chg="add mod">
          <ac:chgData name="Sarah Meerveld" userId="b135395e-b880-49fb-a6e8-e3070744ce8b" providerId="ADAL" clId="{DE90A35C-074E-46E6-914E-481AF829964D}" dt="2022-06-17T08:52:26.887" v="3475" actId="1076"/>
          <ac:picMkLst>
            <pc:docMk/>
            <pc:sldMk cId="4237789952" sldId="261"/>
            <ac:picMk id="6" creationId="{85D7B668-7C04-1FBD-9E53-80FE25B5B8CD}"/>
          </ac:picMkLst>
        </pc:picChg>
        <pc:picChg chg="add">
          <ac:chgData name="Sarah Meerveld" userId="b135395e-b880-49fb-a6e8-e3070744ce8b" providerId="ADAL" clId="{DE90A35C-074E-46E6-914E-481AF829964D}" dt="2022-06-16T09:40:20.015" v="82" actId="22"/>
          <ac:picMkLst>
            <pc:docMk/>
            <pc:sldMk cId="4237789952" sldId="261"/>
            <ac:picMk id="7" creationId="{1244429D-D92B-0DEA-164D-ED1FAFD464E1}"/>
          </ac:picMkLst>
        </pc:picChg>
        <pc:picChg chg="add mod">
          <ac:chgData name="Sarah Meerveld" userId="b135395e-b880-49fb-a6e8-e3070744ce8b" providerId="ADAL" clId="{DE90A35C-074E-46E6-914E-481AF829964D}" dt="2022-06-17T08:52:52.349" v="3485" actId="1076"/>
          <ac:picMkLst>
            <pc:docMk/>
            <pc:sldMk cId="4237789952" sldId="261"/>
            <ac:picMk id="9" creationId="{2BC969B1-8A00-4539-DEDF-99AA6F79ED0B}"/>
          </ac:picMkLst>
        </pc:picChg>
        <pc:picChg chg="add mod">
          <ac:chgData name="Sarah Meerveld" userId="b135395e-b880-49fb-a6e8-e3070744ce8b" providerId="ADAL" clId="{DE90A35C-074E-46E6-914E-481AF829964D}" dt="2022-06-17T08:52:53.412" v="3486" actId="1076"/>
          <ac:picMkLst>
            <pc:docMk/>
            <pc:sldMk cId="4237789952" sldId="261"/>
            <ac:picMk id="12" creationId="{20D26C17-8745-8F78-21AE-B97F1143748F}"/>
          </ac:picMkLst>
        </pc:picChg>
      </pc:sldChg>
      <pc:sldChg chg="addSp delSp modSp new mod modNotesTx">
        <pc:chgData name="Sarah Meerveld" userId="b135395e-b880-49fb-a6e8-e3070744ce8b" providerId="ADAL" clId="{DE90A35C-074E-46E6-914E-481AF829964D}" dt="2022-06-20T11:05:22.937" v="4856" actId="20577"/>
        <pc:sldMkLst>
          <pc:docMk/>
          <pc:sldMk cId="1994720065" sldId="262"/>
        </pc:sldMkLst>
        <pc:spChg chg="mod">
          <ac:chgData name="Sarah Meerveld" userId="b135395e-b880-49fb-a6e8-e3070744ce8b" providerId="ADAL" clId="{DE90A35C-074E-46E6-914E-481AF829964D}" dt="2022-06-16T09:40:26.765" v="95" actId="20577"/>
          <ac:spMkLst>
            <pc:docMk/>
            <pc:sldMk cId="1994720065" sldId="262"/>
            <ac:spMk id="2" creationId="{5BF6A588-7EE9-38BF-B50F-C36E55897AB8}"/>
          </ac:spMkLst>
        </pc:spChg>
        <pc:picChg chg="add">
          <ac:chgData name="Sarah Meerveld" userId="b135395e-b880-49fb-a6e8-e3070744ce8b" providerId="ADAL" clId="{DE90A35C-074E-46E6-914E-481AF829964D}" dt="2022-06-16T09:40:30.957" v="97" actId="22"/>
          <ac:picMkLst>
            <pc:docMk/>
            <pc:sldMk cId="1994720065" sldId="262"/>
            <ac:picMk id="5" creationId="{E19748A7-FE8E-FCB0-9A8F-243493BE35F7}"/>
          </ac:picMkLst>
        </pc:picChg>
        <pc:picChg chg="add del mod">
          <ac:chgData name="Sarah Meerveld" userId="b135395e-b880-49fb-a6e8-e3070744ce8b" providerId="ADAL" clId="{DE90A35C-074E-46E6-914E-481AF829964D}" dt="2022-06-17T08:54:14.192" v="3492" actId="478"/>
          <ac:picMkLst>
            <pc:docMk/>
            <pc:sldMk cId="1994720065" sldId="262"/>
            <ac:picMk id="6" creationId="{39ADE897-B3AC-CB42-1CB4-7467375745EB}"/>
          </ac:picMkLst>
        </pc:picChg>
        <pc:picChg chg="add">
          <ac:chgData name="Sarah Meerveld" userId="b135395e-b880-49fb-a6e8-e3070744ce8b" providerId="ADAL" clId="{DE90A35C-074E-46E6-914E-481AF829964D}" dt="2022-06-16T09:40:30.957" v="97" actId="22"/>
          <ac:picMkLst>
            <pc:docMk/>
            <pc:sldMk cId="1994720065" sldId="262"/>
            <ac:picMk id="7" creationId="{3EC4F457-6264-381B-1708-C535B58555F8}"/>
          </ac:picMkLst>
        </pc:picChg>
        <pc:picChg chg="add mod">
          <ac:chgData name="Sarah Meerveld" userId="b135395e-b880-49fb-a6e8-e3070744ce8b" providerId="ADAL" clId="{DE90A35C-074E-46E6-914E-481AF829964D}" dt="2022-06-17T08:54:25.178" v="3498" actId="1076"/>
          <ac:picMkLst>
            <pc:docMk/>
            <pc:sldMk cId="1994720065" sldId="262"/>
            <ac:picMk id="9" creationId="{941AE2D1-441D-7F9A-6974-D474C5AAB0F3}"/>
          </ac:picMkLst>
        </pc:picChg>
      </pc:sldChg>
      <pc:sldChg chg="addSp modSp new mod modNotesTx">
        <pc:chgData name="Sarah Meerveld" userId="b135395e-b880-49fb-a6e8-e3070744ce8b" providerId="ADAL" clId="{DE90A35C-074E-46E6-914E-481AF829964D}" dt="2022-06-20T11:05:28.385" v="4869" actId="20577"/>
        <pc:sldMkLst>
          <pc:docMk/>
          <pc:sldMk cId="2495529909" sldId="263"/>
        </pc:sldMkLst>
        <pc:spChg chg="mod">
          <ac:chgData name="Sarah Meerveld" userId="b135395e-b880-49fb-a6e8-e3070744ce8b" providerId="ADAL" clId="{DE90A35C-074E-46E6-914E-481AF829964D}" dt="2022-06-16T09:40:43.100" v="108" actId="20577"/>
          <ac:spMkLst>
            <pc:docMk/>
            <pc:sldMk cId="2495529909" sldId="263"/>
            <ac:spMk id="2" creationId="{3A703970-0A3C-5336-B483-D06F2ED4D432}"/>
          </ac:spMkLst>
        </pc:spChg>
        <pc:spChg chg="mod">
          <ac:chgData name="Sarah Meerveld" userId="b135395e-b880-49fb-a6e8-e3070744ce8b" providerId="ADAL" clId="{DE90A35C-074E-46E6-914E-481AF829964D}" dt="2022-06-17T09:02:14.842" v="4431" actId="20577"/>
          <ac:spMkLst>
            <pc:docMk/>
            <pc:sldMk cId="2495529909" sldId="263"/>
            <ac:spMk id="3" creationId="{B9A12CA8-FC9A-1355-3BDA-EA1472904979}"/>
          </ac:spMkLst>
        </pc:spChg>
        <pc:picChg chg="add">
          <ac:chgData name="Sarah Meerveld" userId="b135395e-b880-49fb-a6e8-e3070744ce8b" providerId="ADAL" clId="{DE90A35C-074E-46E6-914E-481AF829964D}" dt="2022-06-16T09:40:44.886" v="109" actId="22"/>
          <ac:picMkLst>
            <pc:docMk/>
            <pc:sldMk cId="2495529909" sldId="263"/>
            <ac:picMk id="5" creationId="{5C6DC466-A675-E9E4-A362-4C09D28CB3B7}"/>
          </ac:picMkLst>
        </pc:picChg>
        <pc:picChg chg="add">
          <ac:chgData name="Sarah Meerveld" userId="b135395e-b880-49fb-a6e8-e3070744ce8b" providerId="ADAL" clId="{DE90A35C-074E-46E6-914E-481AF829964D}" dt="2022-06-16T09:40:44.886" v="109" actId="22"/>
          <ac:picMkLst>
            <pc:docMk/>
            <pc:sldMk cId="2495529909" sldId="263"/>
            <ac:picMk id="7" creationId="{270FF972-7EB6-8809-ADE2-FCAF0E7D7121}"/>
          </ac:picMkLst>
        </pc:picChg>
      </pc:sldChg>
      <pc:sldChg chg="new del">
        <pc:chgData name="Sarah Meerveld" userId="b135395e-b880-49fb-a6e8-e3070744ce8b" providerId="ADAL" clId="{DE90A35C-074E-46E6-914E-481AF829964D}" dt="2022-06-16T09:40:35.406" v="98" actId="47"/>
        <pc:sldMkLst>
          <pc:docMk/>
          <pc:sldMk cId="2696170884" sldId="263"/>
        </pc:sldMkLst>
      </pc:sldChg>
      <pc:sldChg chg="addSp modSp new del mod">
        <pc:chgData name="Sarah Meerveld" userId="b135395e-b880-49fb-a6e8-e3070744ce8b" providerId="ADAL" clId="{DE90A35C-074E-46E6-914E-481AF829964D}" dt="2022-06-16T10:18:33.160" v="1397" actId="47"/>
        <pc:sldMkLst>
          <pc:docMk/>
          <pc:sldMk cId="3631772896" sldId="264"/>
        </pc:sldMkLst>
        <pc:spChg chg="mod">
          <ac:chgData name="Sarah Meerveld" userId="b135395e-b880-49fb-a6e8-e3070744ce8b" providerId="ADAL" clId="{DE90A35C-074E-46E6-914E-481AF829964D}" dt="2022-06-16T09:52:02.001" v="160" actId="20577"/>
          <ac:spMkLst>
            <pc:docMk/>
            <pc:sldMk cId="3631772896" sldId="264"/>
            <ac:spMk id="2" creationId="{97FA17D5-5928-9546-2092-0E809CD1DA41}"/>
          </ac:spMkLst>
        </pc:spChg>
        <pc:spChg chg="mod">
          <ac:chgData name="Sarah Meerveld" userId="b135395e-b880-49fb-a6e8-e3070744ce8b" providerId="ADAL" clId="{DE90A35C-074E-46E6-914E-481AF829964D}" dt="2022-06-16T09:59:40.388" v="658" actId="20577"/>
          <ac:spMkLst>
            <pc:docMk/>
            <pc:sldMk cId="3631772896" sldId="264"/>
            <ac:spMk id="3" creationId="{DA44185E-0531-FBA1-A440-AA3C03F37FC8}"/>
          </ac:spMkLst>
        </pc:spChg>
        <pc:picChg chg="add">
          <ac:chgData name="Sarah Meerveld" userId="b135395e-b880-49fb-a6e8-e3070744ce8b" providerId="ADAL" clId="{DE90A35C-074E-46E6-914E-481AF829964D}" dt="2022-06-16T09:57:38.639" v="591" actId="22"/>
          <ac:picMkLst>
            <pc:docMk/>
            <pc:sldMk cId="3631772896" sldId="264"/>
            <ac:picMk id="5" creationId="{89E332F8-C766-1AC5-0F82-DE625A90E3BC}"/>
          </ac:picMkLst>
        </pc:picChg>
        <pc:picChg chg="add">
          <ac:chgData name="Sarah Meerveld" userId="b135395e-b880-49fb-a6e8-e3070744ce8b" providerId="ADAL" clId="{DE90A35C-074E-46E6-914E-481AF829964D}" dt="2022-06-16T09:57:38.639" v="591" actId="22"/>
          <ac:picMkLst>
            <pc:docMk/>
            <pc:sldMk cId="3631772896" sldId="264"/>
            <ac:picMk id="7" creationId="{DCB31E4A-69E1-4CA9-632A-744F8356ABDD}"/>
          </ac:picMkLst>
        </pc:picChg>
        <pc:picChg chg="add mod">
          <ac:chgData name="Sarah Meerveld" userId="b135395e-b880-49fb-a6e8-e3070744ce8b" providerId="ADAL" clId="{DE90A35C-074E-46E6-914E-481AF829964D}" dt="2022-06-16T10:00:03.783" v="665" actId="1076"/>
          <ac:picMkLst>
            <pc:docMk/>
            <pc:sldMk cId="3631772896" sldId="264"/>
            <ac:picMk id="1026" creationId="{5070693A-846A-ACCB-0306-E4EC8C1583ED}"/>
          </ac:picMkLst>
        </pc:picChg>
      </pc:sldChg>
      <pc:sldChg chg="new del">
        <pc:chgData name="Sarah Meerveld" userId="b135395e-b880-49fb-a6e8-e3070744ce8b" providerId="ADAL" clId="{DE90A35C-074E-46E6-914E-481AF829964D}" dt="2022-06-16T10:27:27.895" v="1868" actId="47"/>
        <pc:sldMkLst>
          <pc:docMk/>
          <pc:sldMk cId="640548366" sldId="265"/>
        </pc:sldMkLst>
      </pc:sldChg>
      <pc:sldChg chg="new del">
        <pc:chgData name="Sarah Meerveld" userId="b135395e-b880-49fb-a6e8-e3070744ce8b" providerId="ADAL" clId="{DE90A35C-074E-46E6-914E-481AF829964D}" dt="2022-06-16T10:27:28.406" v="1869" actId="47"/>
        <pc:sldMkLst>
          <pc:docMk/>
          <pc:sldMk cId="2461177514" sldId="266"/>
        </pc:sldMkLst>
      </pc:sldChg>
      <pc:sldChg chg="addSp modSp new mod modAnim modNotesTx">
        <pc:chgData name="Sarah Meerveld" userId="b135395e-b880-49fb-a6e8-e3070744ce8b" providerId="ADAL" clId="{DE90A35C-074E-46E6-914E-481AF829964D}" dt="2022-06-20T11:11:51.997" v="4871"/>
        <pc:sldMkLst>
          <pc:docMk/>
          <pc:sldMk cId="82522408" sldId="267"/>
        </pc:sldMkLst>
        <pc:spChg chg="mod">
          <ac:chgData name="Sarah Meerveld" userId="b135395e-b880-49fb-a6e8-e3070744ce8b" providerId="ADAL" clId="{DE90A35C-074E-46E6-914E-481AF829964D}" dt="2022-06-16T09:58:57.908" v="624" actId="20577"/>
          <ac:spMkLst>
            <pc:docMk/>
            <pc:sldMk cId="82522408" sldId="267"/>
            <ac:spMk id="2" creationId="{675E22B0-DCE5-832D-2EC1-EE2B5CF2DF6B}"/>
          </ac:spMkLst>
        </pc:spChg>
        <pc:spChg chg="mod">
          <ac:chgData name="Sarah Meerveld" userId="b135395e-b880-49fb-a6e8-e3070744ce8b" providerId="ADAL" clId="{DE90A35C-074E-46E6-914E-481AF829964D}" dt="2022-06-16T10:18:22.629" v="1396" actId="5793"/>
          <ac:spMkLst>
            <pc:docMk/>
            <pc:sldMk cId="82522408" sldId="267"/>
            <ac:spMk id="3" creationId="{00E22474-C958-0304-D110-B4FFB2149043}"/>
          </ac:spMkLst>
        </pc:spChg>
        <pc:picChg chg="add">
          <ac:chgData name="Sarah Meerveld" userId="b135395e-b880-49fb-a6e8-e3070744ce8b" providerId="ADAL" clId="{DE90A35C-074E-46E6-914E-481AF829964D}" dt="2022-06-16T10:01:11.961" v="850" actId="22"/>
          <ac:picMkLst>
            <pc:docMk/>
            <pc:sldMk cId="82522408" sldId="267"/>
            <ac:picMk id="5" creationId="{CFF802DC-725E-4548-4EAD-9107BF67336C}"/>
          </ac:picMkLst>
        </pc:picChg>
        <pc:picChg chg="add">
          <ac:chgData name="Sarah Meerveld" userId="b135395e-b880-49fb-a6e8-e3070744ce8b" providerId="ADAL" clId="{DE90A35C-074E-46E6-914E-481AF829964D}" dt="2022-06-16T10:01:11.961" v="850" actId="22"/>
          <ac:picMkLst>
            <pc:docMk/>
            <pc:sldMk cId="82522408" sldId="267"/>
            <ac:picMk id="7" creationId="{ED1F701C-041A-D30E-17EA-CB395CFE8ED6}"/>
          </ac:picMkLst>
        </pc:picChg>
        <pc:picChg chg="add mod">
          <ac:chgData name="Sarah Meerveld" userId="b135395e-b880-49fb-a6e8-e3070744ce8b" providerId="ADAL" clId="{DE90A35C-074E-46E6-914E-481AF829964D}" dt="2022-06-16T10:18:17.736" v="1394" actId="1076"/>
          <ac:picMkLst>
            <pc:docMk/>
            <pc:sldMk cId="82522408" sldId="267"/>
            <ac:picMk id="9" creationId="{C1345A4D-60AB-F6CB-4EAD-37E3ED23E861}"/>
          </ac:picMkLst>
        </pc:picChg>
      </pc:sldChg>
      <pc:sldChg chg="delSp modSp add mod ord modTransition modNotesTx">
        <pc:chgData name="Sarah Meerveld" userId="b135395e-b880-49fb-a6e8-e3070744ce8b" providerId="ADAL" clId="{DE90A35C-074E-46E6-914E-481AF829964D}" dt="2022-06-20T11:03:42.785" v="4559" actId="20577"/>
        <pc:sldMkLst>
          <pc:docMk/>
          <pc:sldMk cId="1723986203" sldId="268"/>
        </pc:sldMkLst>
        <pc:spChg chg="mod">
          <ac:chgData name="Sarah Meerveld" userId="b135395e-b880-49fb-a6e8-e3070744ce8b" providerId="ADAL" clId="{DE90A35C-074E-46E6-914E-481AF829964D}" dt="2022-06-16T10:02:23.796" v="859" actId="20577"/>
          <ac:spMkLst>
            <pc:docMk/>
            <pc:sldMk cId="1723986203" sldId="268"/>
            <ac:spMk id="3" creationId="{DA44185E-0531-FBA1-A440-AA3C03F37FC8}"/>
          </ac:spMkLst>
        </pc:spChg>
        <pc:picChg chg="del">
          <ac:chgData name="Sarah Meerveld" userId="b135395e-b880-49fb-a6e8-e3070744ce8b" providerId="ADAL" clId="{DE90A35C-074E-46E6-914E-481AF829964D}" dt="2022-06-16T10:02:18.525" v="854" actId="478"/>
          <ac:picMkLst>
            <pc:docMk/>
            <pc:sldMk cId="1723986203" sldId="268"/>
            <ac:picMk id="1026" creationId="{5070693A-846A-ACCB-0306-E4EC8C1583ED}"/>
          </ac:picMkLst>
        </pc:picChg>
      </pc:sldChg>
      <pc:sldChg chg="addSp delSp modSp add mod modAnim">
        <pc:chgData name="Sarah Meerveld" userId="b135395e-b880-49fb-a6e8-e3070744ce8b" providerId="ADAL" clId="{DE90A35C-074E-46E6-914E-481AF829964D}" dt="2022-06-20T11:12:57.924" v="4891"/>
        <pc:sldMkLst>
          <pc:docMk/>
          <pc:sldMk cId="554362894" sldId="269"/>
        </pc:sldMkLst>
        <pc:spChg chg="mod">
          <ac:chgData name="Sarah Meerveld" userId="b135395e-b880-49fb-a6e8-e3070744ce8b" providerId="ADAL" clId="{DE90A35C-074E-46E6-914E-481AF829964D}" dt="2022-06-17T08:35:44.642" v="3224" actId="5793"/>
          <ac:spMkLst>
            <pc:docMk/>
            <pc:sldMk cId="554362894" sldId="269"/>
            <ac:spMk id="3" creationId="{F09834BC-367F-8410-60D6-FF64D2F9989A}"/>
          </ac:spMkLst>
        </pc:spChg>
        <pc:spChg chg="add mod">
          <ac:chgData name="Sarah Meerveld" userId="b135395e-b880-49fb-a6e8-e3070744ce8b" providerId="ADAL" clId="{DE90A35C-074E-46E6-914E-481AF829964D}" dt="2022-06-17T08:22:32.861" v="2395" actId="1076"/>
          <ac:spMkLst>
            <pc:docMk/>
            <pc:sldMk cId="554362894" sldId="269"/>
            <ac:spMk id="4" creationId="{C1255A0D-3775-D477-A9D6-65C1FE6FDF78}"/>
          </ac:spMkLst>
        </pc:spChg>
        <pc:spChg chg="add mod ord">
          <ac:chgData name="Sarah Meerveld" userId="b135395e-b880-49fb-a6e8-e3070744ce8b" providerId="ADAL" clId="{DE90A35C-074E-46E6-914E-481AF829964D}" dt="2022-06-17T08:22:52.995" v="2399" actId="1076"/>
          <ac:spMkLst>
            <pc:docMk/>
            <pc:sldMk cId="554362894" sldId="269"/>
            <ac:spMk id="5" creationId="{6260A766-6781-5717-2C76-635F79CC97E6}"/>
          </ac:spMkLst>
        </pc:spChg>
        <pc:spChg chg="add mod">
          <ac:chgData name="Sarah Meerveld" userId="b135395e-b880-49fb-a6e8-e3070744ce8b" providerId="ADAL" clId="{DE90A35C-074E-46E6-914E-481AF829964D}" dt="2022-06-17T08:35:33.262" v="3222" actId="20577"/>
          <ac:spMkLst>
            <pc:docMk/>
            <pc:sldMk cId="554362894" sldId="269"/>
            <ac:spMk id="6" creationId="{90BD51A9-9ECD-194E-40FA-13717043D51B}"/>
          </ac:spMkLst>
        </pc:spChg>
        <pc:spChg chg="del">
          <ac:chgData name="Sarah Meerveld" userId="b135395e-b880-49fb-a6e8-e3070744ce8b" providerId="ADAL" clId="{DE90A35C-074E-46E6-914E-481AF829964D}" dt="2022-06-17T08:21:13.230" v="2369" actId="478"/>
          <ac:spMkLst>
            <pc:docMk/>
            <pc:sldMk cId="554362894" sldId="269"/>
            <ac:spMk id="8" creationId="{6CAA32DC-9D1C-0A01-CFF5-BF82F1A5A7D0}"/>
          </ac:spMkLst>
        </pc:spChg>
        <pc:spChg chg="mod">
          <ac:chgData name="Sarah Meerveld" userId="b135395e-b880-49fb-a6e8-e3070744ce8b" providerId="ADAL" clId="{DE90A35C-074E-46E6-914E-481AF829964D}" dt="2022-06-17T08:35:21.447" v="3184" actId="20577"/>
          <ac:spMkLst>
            <pc:docMk/>
            <pc:sldMk cId="554362894" sldId="269"/>
            <ac:spMk id="10" creationId="{DB15FCFA-82EA-DE6B-E16A-EDDB76DCC41F}"/>
          </ac:spMkLst>
        </pc:spChg>
        <pc:graphicFrameChg chg="mod modGraphic">
          <ac:chgData name="Sarah Meerveld" userId="b135395e-b880-49fb-a6e8-e3070744ce8b" providerId="ADAL" clId="{DE90A35C-074E-46E6-914E-481AF829964D}" dt="2022-06-17T08:23:08.084" v="2400" actId="1076"/>
          <ac:graphicFrameMkLst>
            <pc:docMk/>
            <pc:sldMk cId="554362894" sldId="269"/>
            <ac:graphicFrameMk id="9" creationId="{0D00AFD0-1347-9A9C-BB15-EE1AFBFCF0AC}"/>
          </ac:graphicFrameMkLst>
        </pc:graphicFrameChg>
        <pc:picChg chg="del">
          <ac:chgData name="Sarah Meerveld" userId="b135395e-b880-49fb-a6e8-e3070744ce8b" providerId="ADAL" clId="{DE90A35C-074E-46E6-914E-481AF829964D}" dt="2022-06-17T08:21:12.617" v="2368" actId="478"/>
          <ac:picMkLst>
            <pc:docMk/>
            <pc:sldMk cId="554362894" sldId="269"/>
            <ac:picMk id="7" creationId="{F005106C-3D64-D45D-A74B-E4CCEF6DB97F}"/>
          </ac:picMkLst>
        </pc:picChg>
      </pc:sldChg>
      <pc:sldChg chg="addSp delSp modSp add mod modAnim">
        <pc:chgData name="Sarah Meerveld" userId="b135395e-b880-49fb-a6e8-e3070744ce8b" providerId="ADAL" clId="{DE90A35C-074E-46E6-914E-481AF829964D}" dt="2022-06-20T11:13:15.975" v="4893"/>
        <pc:sldMkLst>
          <pc:docMk/>
          <pc:sldMk cId="4176823457" sldId="270"/>
        </pc:sldMkLst>
        <pc:spChg chg="mod">
          <ac:chgData name="Sarah Meerveld" userId="b135395e-b880-49fb-a6e8-e3070744ce8b" providerId="ADAL" clId="{DE90A35C-074E-46E6-914E-481AF829964D}" dt="2022-06-17T08:28:27.145" v="2724" actId="20577"/>
          <ac:spMkLst>
            <pc:docMk/>
            <pc:sldMk cId="4176823457" sldId="270"/>
            <ac:spMk id="3" creationId="{F09834BC-367F-8410-60D6-FF64D2F9989A}"/>
          </ac:spMkLst>
        </pc:spChg>
        <pc:spChg chg="del">
          <ac:chgData name="Sarah Meerveld" userId="b135395e-b880-49fb-a6e8-e3070744ce8b" providerId="ADAL" clId="{DE90A35C-074E-46E6-914E-481AF829964D}" dt="2022-06-17T08:24:24.953" v="2554" actId="478"/>
          <ac:spMkLst>
            <pc:docMk/>
            <pc:sldMk cId="4176823457" sldId="270"/>
            <ac:spMk id="8" creationId="{6CAA32DC-9D1C-0A01-CFF5-BF82F1A5A7D0}"/>
          </ac:spMkLst>
        </pc:spChg>
        <pc:spChg chg="del">
          <ac:chgData name="Sarah Meerveld" userId="b135395e-b880-49fb-a6e8-e3070744ce8b" providerId="ADAL" clId="{DE90A35C-074E-46E6-914E-481AF829964D}" dt="2022-06-17T08:24:21.984" v="2551" actId="478"/>
          <ac:spMkLst>
            <pc:docMk/>
            <pc:sldMk cId="4176823457" sldId="270"/>
            <ac:spMk id="10" creationId="{DB15FCFA-82EA-DE6B-E16A-EDDB76DCC41F}"/>
          </ac:spMkLst>
        </pc:spChg>
        <pc:spChg chg="add mod">
          <ac:chgData name="Sarah Meerveld" userId="b135395e-b880-49fb-a6e8-e3070744ce8b" providerId="ADAL" clId="{DE90A35C-074E-46E6-914E-481AF829964D}" dt="2022-06-17T08:29:43.714" v="2729" actId="1076"/>
          <ac:spMkLst>
            <pc:docMk/>
            <pc:sldMk cId="4176823457" sldId="270"/>
            <ac:spMk id="15" creationId="{D2DC28FF-4817-10AD-22A0-8BBF845ACE57}"/>
          </ac:spMkLst>
        </pc:spChg>
        <pc:graphicFrameChg chg="del">
          <ac:chgData name="Sarah Meerveld" userId="b135395e-b880-49fb-a6e8-e3070744ce8b" providerId="ADAL" clId="{DE90A35C-074E-46E6-914E-481AF829964D}" dt="2022-06-17T08:24:22.691" v="2552" actId="478"/>
          <ac:graphicFrameMkLst>
            <pc:docMk/>
            <pc:sldMk cId="4176823457" sldId="270"/>
            <ac:graphicFrameMk id="9" creationId="{0D00AFD0-1347-9A9C-BB15-EE1AFBFCF0AC}"/>
          </ac:graphicFrameMkLst>
        </pc:graphicFrameChg>
        <pc:picChg chg="add mod">
          <ac:chgData name="Sarah Meerveld" userId="b135395e-b880-49fb-a6e8-e3070744ce8b" providerId="ADAL" clId="{DE90A35C-074E-46E6-914E-481AF829964D}" dt="2022-06-17T08:28:32.475" v="2725" actId="1076"/>
          <ac:picMkLst>
            <pc:docMk/>
            <pc:sldMk cId="4176823457" sldId="270"/>
            <ac:picMk id="5" creationId="{4066C0C3-3C00-F76C-D78A-CBF13FC1A94E}"/>
          </ac:picMkLst>
        </pc:picChg>
        <pc:picChg chg="del">
          <ac:chgData name="Sarah Meerveld" userId="b135395e-b880-49fb-a6e8-e3070744ce8b" providerId="ADAL" clId="{DE90A35C-074E-46E6-914E-481AF829964D}" dt="2022-06-17T08:24:23.198" v="2553" actId="478"/>
          <ac:picMkLst>
            <pc:docMk/>
            <pc:sldMk cId="4176823457" sldId="270"/>
            <ac:picMk id="7" creationId="{F005106C-3D64-D45D-A74B-E4CCEF6DB97F}"/>
          </ac:picMkLst>
        </pc:picChg>
        <pc:picChg chg="add mod">
          <ac:chgData name="Sarah Meerveld" userId="b135395e-b880-49fb-a6e8-e3070744ce8b" providerId="ADAL" clId="{DE90A35C-074E-46E6-914E-481AF829964D}" dt="2022-06-17T08:29:15.687" v="2727" actId="1076"/>
          <ac:picMkLst>
            <pc:docMk/>
            <pc:sldMk cId="4176823457" sldId="270"/>
            <ac:picMk id="12" creationId="{DBC0D502-60BC-E221-0E83-A155F7AE1A10}"/>
          </ac:picMkLst>
        </pc:picChg>
        <pc:picChg chg="add mod">
          <ac:chgData name="Sarah Meerveld" userId="b135395e-b880-49fb-a6e8-e3070744ce8b" providerId="ADAL" clId="{DE90A35C-074E-46E6-914E-481AF829964D}" dt="2022-06-17T08:35:00.445" v="3182" actId="1076"/>
          <ac:picMkLst>
            <pc:docMk/>
            <pc:sldMk cId="4176823457" sldId="270"/>
            <ac:picMk id="17" creationId="{D883D1BA-33F6-F422-7BB5-DFF047D76A63}"/>
          </ac:picMkLst>
        </pc:picChg>
      </pc:sldChg>
      <pc:sldChg chg="addSp modSp new mod">
        <pc:chgData name="Sarah Meerveld" userId="b135395e-b880-49fb-a6e8-e3070744ce8b" providerId="ADAL" clId="{DE90A35C-074E-46E6-914E-481AF829964D}" dt="2022-06-17T08:48:10.213" v="3465" actId="22"/>
        <pc:sldMkLst>
          <pc:docMk/>
          <pc:sldMk cId="74314927" sldId="271"/>
        </pc:sldMkLst>
        <pc:spChg chg="mod">
          <ac:chgData name="Sarah Meerveld" userId="b135395e-b880-49fb-a6e8-e3070744ce8b" providerId="ADAL" clId="{DE90A35C-074E-46E6-914E-481AF829964D}" dt="2022-06-17T08:40:13.543" v="3380" actId="20577"/>
          <ac:spMkLst>
            <pc:docMk/>
            <pc:sldMk cId="74314927" sldId="271"/>
            <ac:spMk id="2" creationId="{CB8443F6-2B75-5584-61AF-455C51053C0D}"/>
          </ac:spMkLst>
        </pc:spChg>
        <pc:spChg chg="add mod">
          <ac:chgData name="Sarah Meerveld" userId="b135395e-b880-49fb-a6e8-e3070744ce8b" providerId="ADAL" clId="{DE90A35C-074E-46E6-914E-481AF829964D}" dt="2022-06-17T08:47:58.325" v="3464" actId="1076"/>
          <ac:spMkLst>
            <pc:docMk/>
            <pc:sldMk cId="74314927" sldId="271"/>
            <ac:spMk id="8" creationId="{B2BDC61B-A308-EE70-881B-BE7FE0814C14}"/>
          </ac:spMkLst>
        </pc:spChg>
        <pc:spChg chg="add mod">
          <ac:chgData name="Sarah Meerveld" userId="b135395e-b880-49fb-a6e8-e3070744ce8b" providerId="ADAL" clId="{DE90A35C-074E-46E6-914E-481AF829964D}" dt="2022-06-17T08:47:47.768" v="3463" actId="20577"/>
          <ac:spMkLst>
            <pc:docMk/>
            <pc:sldMk cId="74314927" sldId="271"/>
            <ac:spMk id="10" creationId="{8CE58206-9424-9DC2-486E-8B38DCFFB185}"/>
          </ac:spMkLst>
        </pc:spChg>
        <pc:picChg chg="add mod">
          <ac:chgData name="Sarah Meerveld" userId="b135395e-b880-49fb-a6e8-e3070744ce8b" providerId="ADAL" clId="{DE90A35C-074E-46E6-914E-481AF829964D}" dt="2022-06-17T08:47:42.736" v="3450" actId="1076"/>
          <ac:picMkLst>
            <pc:docMk/>
            <pc:sldMk cId="74314927" sldId="271"/>
            <ac:picMk id="5" creationId="{7F9C6084-2CFD-96E2-DFE6-19C988943410}"/>
          </ac:picMkLst>
        </pc:picChg>
        <pc:picChg chg="add mod">
          <ac:chgData name="Sarah Meerveld" userId="b135395e-b880-49fb-a6e8-e3070744ce8b" providerId="ADAL" clId="{DE90A35C-074E-46E6-914E-481AF829964D}" dt="2022-06-17T08:47:29.248" v="3425" actId="1076"/>
          <ac:picMkLst>
            <pc:docMk/>
            <pc:sldMk cId="74314927" sldId="271"/>
            <ac:picMk id="7" creationId="{C542C2E7-530E-1261-BFDA-672912C43101}"/>
          </ac:picMkLst>
        </pc:picChg>
        <pc:picChg chg="add">
          <ac:chgData name="Sarah Meerveld" userId="b135395e-b880-49fb-a6e8-e3070744ce8b" providerId="ADAL" clId="{DE90A35C-074E-46E6-914E-481AF829964D}" dt="2022-06-17T08:48:10.213" v="3465" actId="22"/>
          <ac:picMkLst>
            <pc:docMk/>
            <pc:sldMk cId="74314927" sldId="271"/>
            <ac:picMk id="12" creationId="{F862FF2B-D8D4-0AB1-5A4C-86D07F8BD2A0}"/>
          </ac:picMkLst>
        </pc:picChg>
        <pc:picChg chg="add">
          <ac:chgData name="Sarah Meerveld" userId="b135395e-b880-49fb-a6e8-e3070744ce8b" providerId="ADAL" clId="{DE90A35C-074E-46E6-914E-481AF829964D}" dt="2022-06-17T08:48:10.213" v="3465" actId="22"/>
          <ac:picMkLst>
            <pc:docMk/>
            <pc:sldMk cId="74314927" sldId="271"/>
            <ac:picMk id="14" creationId="{06CDAECD-7F7A-F5EE-8B38-CC3ED0670F2E}"/>
          </ac:picMkLst>
        </pc:picChg>
      </pc:sldChg>
      <pc:sldChg chg="new del">
        <pc:chgData name="Sarah Meerveld" userId="b135395e-b880-49fb-a6e8-e3070744ce8b" providerId="ADAL" clId="{DE90A35C-074E-46E6-914E-481AF829964D}" dt="2022-06-17T08:55:09.307" v="3582" actId="47"/>
        <pc:sldMkLst>
          <pc:docMk/>
          <pc:sldMk cId="1803491295" sldId="272"/>
        </pc:sldMkLst>
      </pc:sldChg>
      <pc:sldChg chg="addSp delSp modSp add mod modNotesTx">
        <pc:chgData name="Sarah Meerveld" userId="b135395e-b880-49fb-a6e8-e3070744ce8b" providerId="ADAL" clId="{DE90A35C-074E-46E6-914E-481AF829964D}" dt="2022-06-20T11:05:05.634" v="4835" actId="20577"/>
        <pc:sldMkLst>
          <pc:docMk/>
          <pc:sldMk cId="3561021325" sldId="273"/>
        </pc:sldMkLst>
        <pc:spChg chg="mod">
          <ac:chgData name="Sarah Meerveld" userId="b135395e-b880-49fb-a6e8-e3070744ce8b" providerId="ADAL" clId="{DE90A35C-074E-46E6-914E-481AF829964D}" dt="2022-06-17T08:57:49.427" v="3990" actId="20577"/>
          <ac:spMkLst>
            <pc:docMk/>
            <pc:sldMk cId="3561021325" sldId="273"/>
            <ac:spMk id="3" creationId="{EA6E5829-B585-1A0B-E9DA-913561180E9E}"/>
          </ac:spMkLst>
        </pc:spChg>
        <pc:spChg chg="del">
          <ac:chgData name="Sarah Meerveld" userId="b135395e-b880-49fb-a6e8-e3070744ce8b" providerId="ADAL" clId="{DE90A35C-074E-46E6-914E-481AF829964D}" dt="2022-06-17T08:58:15.537" v="3991" actId="478"/>
          <ac:spMkLst>
            <pc:docMk/>
            <pc:sldMk cId="3561021325" sldId="273"/>
            <ac:spMk id="4" creationId="{18BAF544-33AA-5AC8-3A4B-3E7BB809C650}"/>
          </ac:spMkLst>
        </pc:spChg>
        <pc:spChg chg="add mod">
          <ac:chgData name="Sarah Meerveld" userId="b135395e-b880-49fb-a6e8-e3070744ce8b" providerId="ADAL" clId="{DE90A35C-074E-46E6-914E-481AF829964D}" dt="2022-06-17T08:59:59.667" v="4032" actId="313"/>
          <ac:spMkLst>
            <pc:docMk/>
            <pc:sldMk cId="3561021325" sldId="273"/>
            <ac:spMk id="8" creationId="{316EDFFA-B381-D2ED-B31F-1E897E04F72A}"/>
          </ac:spMkLst>
        </pc:spChg>
        <pc:picChg chg="del">
          <ac:chgData name="Sarah Meerveld" userId="b135395e-b880-49fb-a6e8-e3070744ce8b" providerId="ADAL" clId="{DE90A35C-074E-46E6-914E-481AF829964D}" dt="2022-06-17T08:58:15.879" v="3992" actId="478"/>
          <ac:picMkLst>
            <pc:docMk/>
            <pc:sldMk cId="3561021325" sldId="273"/>
            <ac:picMk id="1026" creationId="{2EFF6ECD-ABFF-187E-EEB7-DF6078B8B5AD}"/>
          </ac:picMkLst>
        </pc:picChg>
        <pc:picChg chg="add mod">
          <ac:chgData name="Sarah Meerveld" userId="b135395e-b880-49fb-a6e8-e3070744ce8b" providerId="ADAL" clId="{DE90A35C-074E-46E6-914E-481AF829964D}" dt="2022-06-17T08:59:31.165" v="3996" actId="1076"/>
          <ac:picMkLst>
            <pc:docMk/>
            <pc:sldMk cId="3561021325" sldId="273"/>
            <ac:picMk id="2050" creationId="{414965EC-DAB9-7006-7C9D-BC1D7ADB99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D0C75-D161-46AF-A920-9ADCA5085CBC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2FBB-B49A-4AED-8D4B-07933C7B6B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90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76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Heel kort: wat heeft eerdere literatuur al bevonden?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61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Voorbeelden uit de praktijk: veel verschillende manieren tot publiceren.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424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Doel van het onderzoek en verdeling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26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1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Conclusie van de </a:t>
            </a:r>
            <a:r>
              <a:rPr lang="nl-NL" dirty="0" err="1"/>
              <a:t>FAIRness</a:t>
            </a:r>
            <a:r>
              <a:rPr lang="nl-NL" dirty="0"/>
              <a:t> van reeds gepubliceerde verzoeken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95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Conclusie hoe zien FAIR dossiers eruit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22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Hier ook een 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97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Wrap</a:t>
            </a:r>
            <a:r>
              <a:rPr lang="nl-NL" dirty="0"/>
              <a:t> 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12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527F6-B267-736C-51CE-0E09165B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68FF20C-91E4-AD6F-DCC2-E958DB4B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1AE0A0-0A26-4B00-CA7C-2B0219AB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C1715F-D1B0-9473-CC59-AFD8E98A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808962-E325-600D-1F96-2B37D4D4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58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8F00A-8C86-49C0-E4A9-51EBB631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58F84E-FC95-2A7B-89A3-03200A30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6A60C1-E257-3B7F-3536-B56DCAD0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33C02D-23B4-7EA6-97C3-3C33A257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DCA851-6435-9E33-365A-7B37D87A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32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C7A027F-0AC2-5580-0513-6CB54432A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36BDC5-8D7F-9253-BD31-A2FE696B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9B6F25-5A7E-F5B0-C0E8-49565BE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8C5A9D-2F89-F4D8-4723-ADAB48B4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ED46EF-E7BB-32BB-B86C-F7659311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80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D8A9F-DCC3-6B39-08FC-F52F00FC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5A801B-330F-C23D-4C43-6A1753BB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77B2AA-87CB-3810-A94A-F60F68EB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94A508-FA3C-D1A8-B777-36D0B9C7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63FCD8-6A55-514D-ACF0-215035A7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1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E26DD-3F9C-1888-4AE1-EEE692B8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E5218F-C7EA-A3CE-D2F8-5C031458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8E9987-77B1-2507-23E4-06F58178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2FBDCC-CF37-54C5-9891-D88C9941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2A925D-BDAD-6A09-9EEB-46527687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4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CC734-897A-B4A0-3B58-D21264E7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6D8D03-A9B1-67F4-AFA0-0679F6625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63432-D5F8-FF68-E391-DE5C0360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CCAEF6-C72E-555D-24BE-551CFCA7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BAE110-A2F3-4741-8EA9-6577AE0D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4C8BFC-F974-0A62-5031-DB1AB707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48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80D78-F0CE-C23C-53D7-8AFBB109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8B9ABC-D5B4-F472-20B6-E61706E9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947ECE-A7E4-8853-A438-63C393542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B6A464F-D614-08FD-43AF-0EDE5573E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DED9847-13A2-9210-BB52-67F073DC2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DF26353-4AB1-4B57-7720-468B8BFF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E9BB38-BB18-AC90-6FE1-DF8F55A4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E461817-3633-726E-0853-10F18DFD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1AEE-884A-3E9D-4BFC-812D275D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3A9693-8D5B-D8E4-133F-8A6D0AD0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B4BF1C9-DE0D-B1DC-575A-F73E06D2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5B1C7D-634B-CF66-5DED-7532EE57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30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93422B9-D1F0-04C4-BE04-B1D6988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F2921D9-8609-93FD-50D6-0E4BF2A8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A495EB-C80D-C172-520F-21C77C7A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90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3120F-BCE7-D55D-1E60-45327C61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81ED14-A255-2619-4BAE-D2BC262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92ECE6B-E977-6A1F-86EA-3FA68212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367824-336E-791B-7EA1-BB5F1091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8BC7B4-D618-0A62-AB8E-96C7663A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33D462-F8E2-C79E-71F0-F758F73A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2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89613-A184-CDD6-FC0A-ADBFD7B0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66F820-CD9D-D052-9B7E-6FC5930BE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020F46-4011-2DE3-E17F-D946532A0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2101B6-C460-46EB-1D6F-E28D24B9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6CD57B5-65A5-E201-0FAB-A473847D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CEBCA5-51A8-A600-4B80-C6C2A60A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13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DDBA0B-7256-07C9-5A42-1CADD520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E159CB-E8F6-05A4-29CD-97A0D021C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CAC949-40F7-64D0-8E40-1D5197E3D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427C-EE0A-492B-8628-286516755244}" type="datetimeFigureOut">
              <a:rPr lang="nl-NL" smtClean="0"/>
              <a:t>20-6-2022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107B4-7279-52F9-BA09-0723661F7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5526A9-02E7-FB32-B1E7-C26CA24CA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728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60F138C-F670-3F67-B0A7-9228740DD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890" y="4920065"/>
            <a:ext cx="4183401" cy="1256307"/>
          </a:xfrm>
        </p:spPr>
        <p:txBody>
          <a:bodyPr anchor="t">
            <a:normAutofit/>
          </a:bodyPr>
          <a:lstStyle/>
          <a:p>
            <a:pPr algn="l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Maik Larooij</a:t>
            </a:r>
          </a:p>
          <a:p>
            <a:pPr algn="l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Begeleider: dr. Maarten Marx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0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39CAE149-458F-30AE-73EE-85255F43F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83" y="1372217"/>
            <a:ext cx="6472362" cy="4433567"/>
          </a:xfrm>
          <a:prstGeom prst="rect">
            <a:avLst/>
          </a:prstGeom>
        </p:spPr>
      </p:pic>
      <p:pic>
        <p:nvPicPr>
          <p:cNvPr id="1026" name="Picture 2" descr="universiteit-van-amsterdam-logo-png-transparent">
            <a:extLst>
              <a:ext uri="{FF2B5EF4-FFF2-40B4-BE49-F238E27FC236}">
                <a16:creationId xmlns:a16="http://schemas.microsoft.com/office/drawing/2014/main" id="{E0A270C0-7B7E-52AC-4F14-84EB589B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018" y="181241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E97FB33A-09AE-AE1F-6602-D4DEF4FD9A56}"/>
              </a:ext>
            </a:extLst>
          </p:cNvPr>
          <p:cNvSpPr/>
          <p:nvPr/>
        </p:nvSpPr>
        <p:spPr>
          <a:xfrm>
            <a:off x="471055" y="181241"/>
            <a:ext cx="1819563" cy="1638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52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443F6-2B75-5584-61AF-455C5105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FAIR </a:t>
            </a:r>
            <a:r>
              <a:rPr lang="nl-NL" dirty="0" err="1"/>
              <a:t>Woo</a:t>
            </a:r>
            <a:r>
              <a:rPr lang="nl-NL" dirty="0"/>
              <a:t>-dossiers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46BD7-EA2F-AEFC-792A-D96F2A45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F9C6084-2CFD-96E2-DFE6-19C98894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23" y="2150341"/>
            <a:ext cx="4871720" cy="327400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42C2E7-530E-1261-BFDA-672912C4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74" y="2150341"/>
            <a:ext cx="4743450" cy="27051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2BDC61B-A308-EE70-881B-BE7FE0814C14}"/>
              </a:ext>
            </a:extLst>
          </p:cNvPr>
          <p:cNvSpPr txBox="1"/>
          <p:nvPr/>
        </p:nvSpPr>
        <p:spPr>
          <a:xfrm>
            <a:off x="6731674" y="1781009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Publicatiestrategie: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CE58206-9424-9DC2-486E-8B38DCFFB185}"/>
              </a:ext>
            </a:extLst>
          </p:cNvPr>
          <p:cNvSpPr txBox="1"/>
          <p:nvPr/>
        </p:nvSpPr>
        <p:spPr>
          <a:xfrm>
            <a:off x="1019582" y="1781009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Metadata: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862FF2B-D8D4-0AB1-5A4C-86D07F8BD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4" name="Picture 2" descr="universiteit-van-amsterdam-logo-png-transparent">
            <a:extLst>
              <a:ext uri="{FF2B5EF4-FFF2-40B4-BE49-F238E27FC236}">
                <a16:creationId xmlns:a16="http://schemas.microsoft.com/office/drawing/2014/main" id="{06CDAECD-7F7A-F5EE-8B38-CC3ED067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2A6B9-CC25-800E-4F27-3B8BF754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FAIRness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E5829-B585-1A0B-E9DA-91356118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F: goed doorzoekbaar JSON formaat, unieke identificatie, extractie van </a:t>
            </a:r>
            <a:r>
              <a:rPr lang="nl-NL" sz="1800" dirty="0" err="1"/>
              <a:t>bodyText</a:t>
            </a:r>
            <a:endParaRPr lang="nl-NL" sz="1800" dirty="0"/>
          </a:p>
          <a:p>
            <a:r>
              <a:rPr lang="nl-NL" sz="1800" dirty="0"/>
              <a:t>A: mens- en machine-leesbaar formaat sluit aan op programmeertalen en </a:t>
            </a:r>
            <a:r>
              <a:rPr lang="nl-NL" sz="1800" dirty="0" err="1"/>
              <a:t>Elasticsearch</a:t>
            </a:r>
            <a:endParaRPr lang="nl-NL" sz="1800" dirty="0"/>
          </a:p>
          <a:p>
            <a:r>
              <a:rPr lang="nl-NL" sz="1800" dirty="0"/>
              <a:t>I: strenge validatie-eisen zorgen voor een minimale standaard met uniforme metadata</a:t>
            </a:r>
          </a:p>
          <a:p>
            <a:r>
              <a:rPr lang="nl-NL" sz="1800" dirty="0"/>
              <a:t>R: metadata zorgen voor herbruikbaarheid, voor behandelaars en onderzoekers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F3895-3F22-C83A-8382-21E4A246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C01CE1F7-A8A3-6F9B-152C-2795D6F6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5F261B-581C-BF18-8A00-05E53743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39" y="467332"/>
            <a:ext cx="2792198" cy="9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14965EC-DAB9-7006-7C9D-BC1D7ADB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17" y="4443284"/>
            <a:ext cx="59245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16EDFFA-B381-D2ED-B31F-1E897E04F72A}"/>
              </a:ext>
            </a:extLst>
          </p:cNvPr>
          <p:cNvSpPr txBox="1"/>
          <p:nvPr/>
        </p:nvSpPr>
        <p:spPr>
          <a:xfrm>
            <a:off x="1913117" y="4098816"/>
            <a:ext cx="2130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Zoekopdracht: “</a:t>
            </a:r>
            <a:r>
              <a:rPr lang="nl-NL" sz="1200" dirty="0" err="1"/>
              <a:t>Sywert</a:t>
            </a:r>
            <a:r>
              <a:rPr lang="nl-NL" sz="1200" dirty="0"/>
              <a:t> </a:t>
            </a:r>
            <a:r>
              <a:rPr lang="nl-NL" sz="1200" dirty="0" err="1"/>
              <a:t>pissing</a:t>
            </a:r>
            <a:r>
              <a:rPr lang="nl-NL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02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7E422-6168-1EFA-8F79-1DC38C2F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Automatisering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F1C8BB-09A3-BD03-A4AF-80B01BA5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93C8481-1802-DE1E-C289-30A03B317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1244429D-D92B-0DEA-164D-ED1FAFD4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5D7B668-7C04-1FBD-9E53-80FE25B5B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45" y="1545441"/>
            <a:ext cx="3780992" cy="421242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BC969B1-8A00-4539-DEDF-99AA6F79E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02" y="3396679"/>
            <a:ext cx="4743450" cy="270510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CB2EB0EF-4BB1-E6EC-C212-369261B6BFC9}"/>
              </a:ext>
            </a:extLst>
          </p:cNvPr>
          <p:cNvSpPr/>
          <p:nvPr/>
        </p:nvSpPr>
        <p:spPr>
          <a:xfrm>
            <a:off x="4855441" y="3247592"/>
            <a:ext cx="1754909" cy="692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D26C17-8745-8F78-21AE-B97F11437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4889" y="1335758"/>
            <a:ext cx="3023333" cy="20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8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6A588-7EE9-38BF-B50F-C36E5589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WooFAIRify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6305AF-2771-E508-E496-388F5016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9748A7-FE8E-FCB0-9A8F-243493BE3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3EC4F457-6264-381B-1708-C535B5855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41AE2D1-441D-7F9A-6974-D474C5AAB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836" y="1824197"/>
            <a:ext cx="8734911" cy="36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3970-0A3C-5336-B483-D06F2ED4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12CA8-FC9A-1355-3BDA-EA147290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l-NL" sz="2400" dirty="0"/>
              <a:t>Huidige dossiers zijn niet FAIR</a:t>
            </a:r>
          </a:p>
          <a:p>
            <a:pPr marL="514350" indent="-514350">
              <a:buAutoNum type="arabicPeriod"/>
            </a:pPr>
            <a:r>
              <a:rPr lang="nl-NL" sz="2400" dirty="0"/>
              <a:t>FAIR </a:t>
            </a:r>
            <a:r>
              <a:rPr lang="nl-NL" sz="2400" dirty="0" err="1"/>
              <a:t>Woo</a:t>
            </a:r>
            <a:r>
              <a:rPr lang="nl-NL" sz="2400" dirty="0"/>
              <a:t>-dossiers hebben gevalideerde metadata, opgeslagen in een leesbaar, semigestructureerd formaat</a:t>
            </a:r>
          </a:p>
          <a:p>
            <a:pPr marL="514350" indent="-514350">
              <a:buAutoNum type="arabicPeriod"/>
            </a:pPr>
            <a:r>
              <a:rPr lang="nl-NL" sz="2400" dirty="0"/>
              <a:t>Software biedt ondersteuning door automatische productie en validatie van FAIR dossiers door simpele gebruikersinput</a:t>
            </a:r>
          </a:p>
          <a:p>
            <a:pPr marL="514350" indent="-514350">
              <a:buAutoNum type="arabicPeriod"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C6DC466-A675-E9E4-A362-4C09D28CB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270FF972-7EB6-8809-ADE2-FCAF0E7D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2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A17D5-5928-9546-2092-0E809CD1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44185E-0531-FBA1-A440-AA3C03F3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Ruim 80% te laat beantwoord: Ondraaglijk traag (</a:t>
            </a:r>
            <a:r>
              <a:rPr lang="nl-NL" sz="1800" dirty="0" err="1"/>
              <a:t>Enthoven</a:t>
            </a:r>
            <a:r>
              <a:rPr lang="nl-NL" sz="1800" dirty="0"/>
              <a:t> et al., 2022)</a:t>
            </a:r>
          </a:p>
          <a:p>
            <a:r>
              <a:rPr lang="nl-NL" sz="1800" dirty="0"/>
              <a:t>Geen lijn te krijgen in de inhoudelijk reacties (van Oostveen &amp; van Loenen, 2014)</a:t>
            </a:r>
          </a:p>
          <a:p>
            <a:r>
              <a:rPr lang="nl-NL" sz="1800" dirty="0"/>
              <a:t>Gebrek aan samenwerking op het gebied van open data (Zuiderwijk &amp; Janssen, 2014)</a:t>
            </a:r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89E332F8-C766-1AC5-0F82-DE625A90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CB31E4A-69E1-4CA9-632A-744F8356A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0E6B33-0E25-3D8F-4107-DA0273FA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5" y="873577"/>
            <a:ext cx="4580995" cy="51108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88E655-9903-148A-78DD-9A1462BA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Aanleiding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BC37CC85-9177-1526-9135-11BCE8B2D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28090" y="1888444"/>
            <a:ext cx="7935820" cy="2468922"/>
          </a:xfrm>
        </p:spPr>
      </p:pic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194D2A83-6831-54C6-BB46-753EC24D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4851BA9-7A98-EB9F-75C7-66B1F10EB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A9F4DD3-1078-9590-547D-0B61B5497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932" y="1128037"/>
            <a:ext cx="4512711" cy="460192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74DF2CC-5B69-359E-F45E-9B1C3D715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5606" y="1829050"/>
            <a:ext cx="5342164" cy="222364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D9B65A9-7446-1937-EF43-328E95052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0803" y="4055971"/>
            <a:ext cx="1066800" cy="428625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0A085A68-DEC5-1D22-6B2D-8262CB76731D}"/>
              </a:ext>
            </a:extLst>
          </p:cNvPr>
          <p:cNvSpPr txBox="1"/>
          <p:nvPr/>
        </p:nvSpPr>
        <p:spPr>
          <a:xfrm>
            <a:off x="1106539" y="5995072"/>
            <a:ext cx="279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Rijksoverheid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453BFD8-F696-D3F3-7366-765AECBF3BD4}"/>
              </a:ext>
            </a:extLst>
          </p:cNvPr>
          <p:cNvSpPr txBox="1"/>
          <p:nvPr/>
        </p:nvSpPr>
        <p:spPr>
          <a:xfrm>
            <a:off x="1106539" y="5989491"/>
            <a:ext cx="3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Gemeente Amsterdam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F50E5D45-0778-C1BE-2652-F962675CEA15}"/>
              </a:ext>
            </a:extLst>
          </p:cNvPr>
          <p:cNvSpPr txBox="1"/>
          <p:nvPr/>
        </p:nvSpPr>
        <p:spPr>
          <a:xfrm>
            <a:off x="1106539" y="6000653"/>
            <a:ext cx="3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Provincie Noord-Holland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080619D-172F-CAE0-2FA2-30A7AC878585}"/>
              </a:ext>
            </a:extLst>
          </p:cNvPr>
          <p:cNvSpPr txBox="1"/>
          <p:nvPr/>
        </p:nvSpPr>
        <p:spPr>
          <a:xfrm>
            <a:off x="1111189" y="6002125"/>
            <a:ext cx="3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Gemeente Rotterdam</a:t>
            </a:r>
          </a:p>
        </p:txBody>
      </p:sp>
    </p:spTree>
    <p:extLst>
      <p:ext uri="{BB962C8B-B14F-4D97-AF65-F5344CB8AC3E}">
        <p14:creationId xmlns:p14="http://schemas.microsoft.com/office/powerpoint/2010/main" val="31992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8" grpId="1"/>
      <p:bldP spid="19" grpId="0"/>
      <p:bldP spid="19" grpId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E22B0-DCE5-832D-2EC1-EE2B5CF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E22474-C958-0304-D110-B4FFB21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Roep om actie: verbeter de informatiehuishouding, maak dossiers vindbaar en herbruikbaar!</a:t>
            </a:r>
          </a:p>
          <a:p>
            <a:r>
              <a:rPr lang="nl-NL" sz="1800" dirty="0"/>
              <a:t>Welbekende FAIR Data Principes: vindbaar, toegankelijk, uitwisselbaar en herbruikbaar!</a:t>
            </a:r>
          </a:p>
          <a:p>
            <a:endParaRPr lang="nl-NL" sz="1800" dirty="0"/>
          </a:p>
          <a:p>
            <a:r>
              <a:rPr lang="nl-NL" sz="1800" dirty="0"/>
              <a:t>Hoe FAIR zijn reeds gepubliceerde dossiers?</a:t>
            </a:r>
          </a:p>
          <a:p>
            <a:r>
              <a:rPr lang="nl-NL" sz="1800" dirty="0"/>
              <a:t>Hoe zien FAIR gepubliceerde </a:t>
            </a:r>
            <a:r>
              <a:rPr lang="nl-NL" sz="1800" dirty="0" err="1"/>
              <a:t>Woo</a:t>
            </a:r>
            <a:r>
              <a:rPr lang="nl-NL" sz="1800" dirty="0"/>
              <a:t>-dossiers eruit?</a:t>
            </a:r>
          </a:p>
          <a:p>
            <a:r>
              <a:rPr lang="nl-NL" sz="1800" dirty="0"/>
              <a:t>Hoe biedt software ondersteuning bij het automatisch FAIR produceren en publiceren?</a:t>
            </a:r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CFF802DC-725E-4548-4EAD-9107BF67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D1F701C-041A-D30E-17EA-CB395CFE8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1345A4D-60AB-F6CB-4EAD-37E3ED23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00" y="2225728"/>
            <a:ext cx="1988634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2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811F-30AF-21A2-04BD-F9E860B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Problemen met de dossiers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834BC-367F-8410-60D6-FF64D2F9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600" dirty="0"/>
              <a:t>Probleem 1: documenten worden gepubliceerd in een slecht leesbaar en verwerkbaar formaat</a:t>
            </a:r>
          </a:p>
          <a:p>
            <a:r>
              <a:rPr lang="nl-NL" sz="1600" dirty="0"/>
              <a:t>Stel…. welke verzoeken zijn niet binnen de termijn beantwoord?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71A1952-53B4-675F-A0F0-25BAC8A3C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3" name="Picture 2" descr="universiteit-van-amsterdam-logo-png-transparent">
            <a:extLst>
              <a:ext uri="{FF2B5EF4-FFF2-40B4-BE49-F238E27FC236}">
                <a16:creationId xmlns:a16="http://schemas.microsoft.com/office/drawing/2014/main" id="{857C4447-71FD-B3E4-26FA-AC1806B5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F005106C-3D64-D45D-A74B-E4CCEF6DB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61" y="2337535"/>
            <a:ext cx="3589291" cy="310200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CAA32DC-9D1C-0A01-CFF5-BF82F1A5A7D0}"/>
              </a:ext>
            </a:extLst>
          </p:cNvPr>
          <p:cNvSpPr txBox="1"/>
          <p:nvPr/>
        </p:nvSpPr>
        <p:spPr>
          <a:xfrm>
            <a:off x="7839361" y="5392752"/>
            <a:ext cx="139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Rijksoverheid</a:t>
            </a:r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0D00AFD0-1347-9A9C-BB15-EE1AFBFC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90953"/>
              </p:ext>
            </p:extLst>
          </p:nvPr>
        </p:nvGraphicFramePr>
        <p:xfrm>
          <a:off x="1321901" y="3573923"/>
          <a:ext cx="5418666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6079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914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Extractiemethode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% geen tekst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pdftotext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23% (6.586)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Optical </a:t>
                      </a:r>
                      <a:r>
                        <a:rPr lang="nl-NL" dirty="0" err="1"/>
                        <a:t>Character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Recognition</a:t>
                      </a:r>
                      <a:r>
                        <a:rPr lang="nl-NL" dirty="0"/>
                        <a:t> (OCR)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0.4% (121)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70537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DB15FCFA-82EA-DE6B-E16A-EDDB76DCC41F}"/>
              </a:ext>
            </a:extLst>
          </p:cNvPr>
          <p:cNvSpPr txBox="1"/>
          <p:nvPr/>
        </p:nvSpPr>
        <p:spPr>
          <a:xfrm>
            <a:off x="1321901" y="3290500"/>
            <a:ext cx="415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Tabel 1: Leesbaarheid van pagina’s uit </a:t>
            </a:r>
            <a:r>
              <a:rPr lang="nl-NL" sz="1200" dirty="0" err="1"/>
              <a:t>Wob</a:t>
            </a:r>
            <a:r>
              <a:rPr lang="nl-NL" sz="1200" dirty="0"/>
              <a:t>-dossiers (N=28.331)</a:t>
            </a:r>
          </a:p>
        </p:txBody>
      </p:sp>
    </p:spTree>
    <p:extLst>
      <p:ext uri="{BB962C8B-B14F-4D97-AF65-F5344CB8AC3E}">
        <p14:creationId xmlns:p14="http://schemas.microsoft.com/office/powerpoint/2010/main" val="7411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260A766-6781-5717-2C76-635F79CC97E6}"/>
              </a:ext>
            </a:extLst>
          </p:cNvPr>
          <p:cNvSpPr/>
          <p:nvPr/>
        </p:nvSpPr>
        <p:spPr>
          <a:xfrm>
            <a:off x="8585342" y="1818417"/>
            <a:ext cx="2258290" cy="300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91811F-30AF-21A2-04BD-F9E860B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Problemen met de dossiers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834BC-367F-8410-60D6-FF64D2F9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600" dirty="0"/>
              <a:t>Probleem 2: inventarislijsten zijn niet altijd vindbaar, leesbaar en eenduidig</a:t>
            </a:r>
          </a:p>
          <a:p>
            <a:r>
              <a:rPr lang="nl-NL" sz="1600" dirty="0"/>
              <a:t>Stel…. alle WhatsApp-gesprekken over de mondkapjesdeal</a:t>
            </a:r>
          </a:p>
          <a:p>
            <a:pPr marL="0" indent="0">
              <a:buNone/>
            </a:pPr>
            <a:endParaRPr lang="nl-NL" sz="1600" dirty="0"/>
          </a:p>
          <a:p>
            <a:r>
              <a:rPr lang="nl-NL" sz="1600" dirty="0"/>
              <a:t>In 2703 </a:t>
            </a:r>
            <a:r>
              <a:rPr lang="nl-NL" sz="1600" dirty="0" err="1"/>
              <a:t>Wob</a:t>
            </a:r>
            <a:r>
              <a:rPr lang="nl-NL" sz="1600" dirty="0"/>
              <a:t>-dossiers zijn 436 inventarislijsten gevonden (‘inventaris’)</a:t>
            </a:r>
          </a:p>
          <a:p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71A1952-53B4-675F-A0F0-25BAC8A3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3" name="Picture 2" descr="universiteit-van-amsterdam-logo-png-transparent">
            <a:extLst>
              <a:ext uri="{FF2B5EF4-FFF2-40B4-BE49-F238E27FC236}">
                <a16:creationId xmlns:a16="http://schemas.microsoft.com/office/drawing/2014/main" id="{857C4447-71FD-B3E4-26FA-AC1806B5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0D00AFD0-1347-9A9C-BB15-EE1AFBFC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51874"/>
              </p:ext>
            </p:extLst>
          </p:nvPr>
        </p:nvGraphicFramePr>
        <p:xfrm>
          <a:off x="1204743" y="3848489"/>
          <a:ext cx="631443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4346">
                  <a:extLst>
                    <a:ext uri="{9D8B030D-6E8A-4147-A177-3AD203B41FA5}">
                      <a16:colId xmlns:a16="http://schemas.microsoft.com/office/drawing/2014/main" val="2596079826"/>
                    </a:ext>
                  </a:extLst>
                </a:gridCol>
                <a:gridCol w="1840093">
                  <a:extLst>
                    <a:ext uri="{9D8B030D-6E8A-4147-A177-3AD203B41FA5}">
                      <a16:colId xmlns:a16="http://schemas.microsoft.com/office/drawing/2014/main" val="182914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Situatie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Inventarislijst bevatte een leesbare tabel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79% (346)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Inventarislijst had een ‘titel’ 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56% (245)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Inventarislijst had een ‘type document’ 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16% (71)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75346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DB15FCFA-82EA-DE6B-E16A-EDDB76DCC41F}"/>
              </a:ext>
            </a:extLst>
          </p:cNvPr>
          <p:cNvSpPr txBox="1"/>
          <p:nvPr/>
        </p:nvSpPr>
        <p:spPr>
          <a:xfrm>
            <a:off x="1763296" y="3429000"/>
            <a:ext cx="3249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Tabel 2: Kwaliteit van de inventarislijsten (N=436)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1255A0D-3775-D477-A9D6-65C1FE6FDF78}"/>
              </a:ext>
            </a:extLst>
          </p:cNvPr>
          <p:cNvSpPr txBox="1"/>
          <p:nvPr/>
        </p:nvSpPr>
        <p:spPr>
          <a:xfrm>
            <a:off x="7754390" y="1981503"/>
            <a:ext cx="391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weigeringsgrond;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artikelwob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wob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beslissingconform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wobgrond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uitzonderingsgrond;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artikel;</a:t>
            </a:r>
            <a:br>
              <a:rPr lang="nl-NL" sz="1200" dirty="0"/>
            </a:br>
            <a:r>
              <a:rPr lang="nl-NL" sz="1200" b="0" i="0" dirty="0" err="1">
                <a:effectLst/>
                <a:latin typeface="Arial" panose="020B0604020202020204" pitchFamily="34" charset="0"/>
              </a:rPr>
              <a:t>wobartikel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weigeringsgrondwob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weigerings-</a:t>
            </a:r>
            <a:br>
              <a:rPr lang="nl-NL" sz="1200" dirty="0"/>
            </a:br>
            <a:r>
              <a:rPr lang="nl-NL" sz="1200" b="0" i="0" dirty="0">
                <a:effectLst/>
                <a:latin typeface="Arial" panose="020B0604020202020204" pitchFamily="34" charset="0"/>
              </a:rPr>
              <a:t>gronden;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lakgrond;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relevantewobgronden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grond</a:t>
            </a:r>
            <a:endParaRPr lang="nl-NL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0BD51A9-9ECD-194E-40FA-13717043D51B}"/>
              </a:ext>
            </a:extLst>
          </p:cNvPr>
          <p:cNvSpPr txBox="1"/>
          <p:nvPr/>
        </p:nvSpPr>
        <p:spPr>
          <a:xfrm>
            <a:off x="8495957" y="1524040"/>
            <a:ext cx="2717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Hoe geven we weigeringsgronden weer?</a:t>
            </a:r>
          </a:p>
        </p:txBody>
      </p:sp>
    </p:spTree>
    <p:extLst>
      <p:ext uri="{BB962C8B-B14F-4D97-AF65-F5344CB8AC3E}">
        <p14:creationId xmlns:p14="http://schemas.microsoft.com/office/powerpoint/2010/main" val="5543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811F-30AF-21A2-04BD-F9E860B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Problemen met de dossiers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834BC-367F-8410-60D6-FF64D2F9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600" dirty="0"/>
              <a:t>Probleem 3: identieke informatie wordt niet op dezelfde wijze weergegeven</a:t>
            </a:r>
          </a:p>
          <a:p>
            <a:r>
              <a:rPr lang="nl-NL" sz="1600" dirty="0"/>
              <a:t>Stel…. hoe vaak worden bepaalde weigeringsgronden gebruikt?</a:t>
            </a:r>
          </a:p>
          <a:p>
            <a:endParaRPr lang="nl-NL" sz="1600" dirty="0"/>
          </a:p>
          <a:p>
            <a:r>
              <a:rPr lang="nl-NL" sz="1600" dirty="0"/>
              <a:t>10.2.e</a:t>
            </a:r>
          </a:p>
          <a:p>
            <a:r>
              <a:rPr lang="nl-NL" sz="1600" dirty="0"/>
              <a:t>(10)(2e)</a:t>
            </a:r>
          </a:p>
          <a:p>
            <a:r>
              <a:rPr lang="nl-NL" sz="1600" dirty="0"/>
              <a:t>Artikel 10.2.e</a:t>
            </a:r>
          </a:p>
          <a:p>
            <a:r>
              <a:rPr lang="nl-NL" sz="1600" dirty="0"/>
              <a:t>10.2.e </a:t>
            </a:r>
            <a:r>
              <a:rPr lang="nl-NL" sz="1600" dirty="0" err="1"/>
              <a:t>Wob</a:t>
            </a:r>
            <a:endParaRPr lang="nl-NL" sz="1600" dirty="0"/>
          </a:p>
          <a:p>
            <a:r>
              <a:rPr lang="nl-NL" sz="1600" dirty="0"/>
              <a:t>Artikel 10.2.e </a:t>
            </a:r>
            <a:r>
              <a:rPr lang="nl-NL" sz="1600" dirty="0" err="1"/>
              <a:t>Wob</a:t>
            </a:r>
            <a:endParaRPr lang="nl-NL" sz="1600" dirty="0"/>
          </a:p>
          <a:p>
            <a:r>
              <a:rPr lang="nl-NL" sz="1600" dirty="0"/>
              <a:t>Artikel 10 lid 2 onder e</a:t>
            </a:r>
          </a:p>
          <a:p>
            <a:r>
              <a:rPr lang="nl-NL" sz="1600" dirty="0"/>
              <a:t>Artikel 10 lid 2, aanhef en onder e </a:t>
            </a:r>
            <a:r>
              <a:rPr lang="nl-NL" sz="1600" dirty="0" err="1"/>
              <a:t>Wob</a:t>
            </a:r>
            <a:endParaRPr lang="nl-NL" sz="1600" dirty="0"/>
          </a:p>
          <a:p>
            <a:r>
              <a:rPr lang="nl-NL" sz="1600" dirty="0"/>
              <a:t>PG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71A1952-53B4-675F-A0F0-25BAC8A3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3" name="Picture 2" descr="universiteit-van-amsterdam-logo-png-transparent">
            <a:extLst>
              <a:ext uri="{FF2B5EF4-FFF2-40B4-BE49-F238E27FC236}">
                <a16:creationId xmlns:a16="http://schemas.microsoft.com/office/drawing/2014/main" id="{857C4447-71FD-B3E4-26FA-AC1806B5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066C0C3-3C00-F76C-D78A-CBF13FC1A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522" y="2188182"/>
            <a:ext cx="2333625" cy="30194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DBC0D502-60BC-E221-0E83-A155F7AE1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656" y="1540481"/>
            <a:ext cx="981075" cy="4314825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D2DC28FF-4817-10AD-22A0-8BBF845ACE57}"/>
              </a:ext>
            </a:extLst>
          </p:cNvPr>
          <p:cNvSpPr txBox="1"/>
          <p:nvPr/>
        </p:nvSpPr>
        <p:spPr>
          <a:xfrm>
            <a:off x="9117676" y="5293165"/>
            <a:ext cx="139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Rijksoverheid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883D1BA-33F6-F422-7BB5-DFF047D76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386" y="3182144"/>
            <a:ext cx="1838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2A6B9-CC25-800E-4F27-3B8BF754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FAIRness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E5829-B585-1A0B-E9DA-91356118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F: missende informatie, documenten ‘verstopt’</a:t>
            </a:r>
          </a:p>
          <a:p>
            <a:r>
              <a:rPr lang="nl-NL" sz="1800" dirty="0"/>
              <a:t>A: slecht machine-leesbaar pdf formaat</a:t>
            </a:r>
          </a:p>
          <a:p>
            <a:r>
              <a:rPr lang="nl-NL" sz="1800" dirty="0"/>
              <a:t>I: niet eenduidige attributen en waardes</a:t>
            </a:r>
          </a:p>
          <a:p>
            <a:r>
              <a:rPr lang="nl-NL" sz="1800" dirty="0"/>
              <a:t>R: gebrek aan vindbare, eenduidige en toegankelijke metadata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F3895-3F22-C83A-8382-21E4A246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C01CE1F7-A8A3-6F9B-152C-2795D6F6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8BAF544-33AA-5AC8-3A4B-3E7BB809C650}"/>
              </a:ext>
            </a:extLst>
          </p:cNvPr>
          <p:cNvSpPr txBox="1"/>
          <p:nvPr/>
        </p:nvSpPr>
        <p:spPr>
          <a:xfrm>
            <a:off x="2759363" y="4031868"/>
            <a:ext cx="571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i="1" dirty="0"/>
              <a:t>“</a:t>
            </a:r>
            <a:r>
              <a:rPr lang="nl-NL" sz="2800" i="1" dirty="0" err="1"/>
              <a:t>Garbage</a:t>
            </a:r>
            <a:r>
              <a:rPr lang="nl-NL" sz="2800" i="1" dirty="0"/>
              <a:t> in, </a:t>
            </a:r>
            <a:r>
              <a:rPr lang="nl-NL" sz="2800" i="1" dirty="0" err="1"/>
              <a:t>garbage</a:t>
            </a:r>
            <a:r>
              <a:rPr lang="nl-NL" sz="2800" i="1" dirty="0"/>
              <a:t> out”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5F261B-581C-BF18-8A00-05E53743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39" y="467332"/>
            <a:ext cx="2792198" cy="9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arbage in Garbage out » nkkhoo.com">
            <a:extLst>
              <a:ext uri="{FF2B5EF4-FFF2-40B4-BE49-F238E27FC236}">
                <a16:creationId xmlns:a16="http://schemas.microsoft.com/office/drawing/2014/main" id="{2EFF6ECD-ABFF-187E-EEB7-DF6078B8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60" y="4555088"/>
            <a:ext cx="3754744" cy="17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9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B66A4-28DA-D428-3195-4136A02E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wel FAIR?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A65921-13F4-F0FB-3B88-5EE7CDF5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Semigestructureerd formaat (boomstructuur)</a:t>
            </a:r>
          </a:p>
          <a:p>
            <a:r>
              <a:rPr lang="nl-NL" sz="1800" dirty="0"/>
              <a:t>Bijvoorbeeld: JSON</a:t>
            </a:r>
          </a:p>
          <a:p>
            <a:r>
              <a:rPr lang="nl-NL" sz="1800" dirty="0"/>
              <a:t>Strenge validatie</a:t>
            </a:r>
          </a:p>
          <a:p>
            <a:endParaRPr lang="nl-NL" sz="1800" dirty="0"/>
          </a:p>
          <a:p>
            <a:r>
              <a:rPr lang="nl-NL" sz="1800" dirty="0"/>
              <a:t>Relevante (voor het domein) metadata</a:t>
            </a:r>
          </a:p>
          <a:p>
            <a:r>
              <a:rPr lang="nl-NL" sz="1800" dirty="0"/>
              <a:t>Uniforme publicatiestrategie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19525C-EABB-1485-4444-FCFD6561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C3A41107-4D9F-909B-D0DF-5CF33C344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97DE407-8466-2815-1C70-ECE0F7E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19" y="1779500"/>
            <a:ext cx="4337608" cy="19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449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590</Words>
  <Application>Microsoft Office PowerPoint</Application>
  <PresentationFormat>Breedbeeld</PresentationFormat>
  <Paragraphs>121</Paragraphs>
  <Slides>14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Kantoorthema</vt:lpstr>
      <vt:lpstr>PowerPoint-presentatie</vt:lpstr>
      <vt:lpstr>Aanleiding</vt:lpstr>
      <vt:lpstr>Aanleiding</vt:lpstr>
      <vt:lpstr>Onderzoek</vt:lpstr>
      <vt:lpstr>Problemen met de dossiers</vt:lpstr>
      <vt:lpstr>Problemen met de dossiers</vt:lpstr>
      <vt:lpstr>Problemen met de dossiers</vt:lpstr>
      <vt:lpstr>FAIRness</vt:lpstr>
      <vt:lpstr>Hoe wel FAIR?</vt:lpstr>
      <vt:lpstr>FAIR Woo-dossiers</vt:lpstr>
      <vt:lpstr>FAIRness</vt:lpstr>
      <vt:lpstr>Automatisering</vt:lpstr>
      <vt:lpstr>WooFAIRify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Maik Larooij</dc:creator>
  <cp:lastModifiedBy>Maik Larooij</cp:lastModifiedBy>
  <cp:revision>1</cp:revision>
  <dcterms:created xsi:type="dcterms:W3CDTF">2022-06-15T08:35:39Z</dcterms:created>
  <dcterms:modified xsi:type="dcterms:W3CDTF">2022-06-20T11:21:52Z</dcterms:modified>
</cp:coreProperties>
</file>