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45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3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31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83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34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3042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512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959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278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78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05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621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0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91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10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15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D4D6-C493-41AB-9A27-E1C161DC62F3}" type="datetimeFigureOut">
              <a:rPr lang="es-CO" smtClean="0"/>
              <a:t>18/10/2018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19B6-FA1C-4EC2-9B1D-5DE96771E1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5584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86389" y="811369"/>
            <a:ext cx="417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/>
              <a:t>Polimorfismo </a:t>
            </a:r>
            <a:endParaRPr lang="es-CO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382593" y="1970468"/>
            <a:ext cx="629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ejemplo se evidencia un comportamiento de polimorfismo.</a:t>
            </a:r>
            <a:endParaRPr lang="es-CO" dirty="0"/>
          </a:p>
        </p:txBody>
      </p:sp>
      <p:pic>
        <p:nvPicPr>
          <p:cNvPr id="6" name="Imagen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51475" y="2791013"/>
            <a:ext cx="9917537" cy="36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70479" y="759854"/>
            <a:ext cx="467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/>
              <a:t>Fabricación Pura</a:t>
            </a:r>
            <a:endParaRPr lang="es-CO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4704" y="1687131"/>
            <a:ext cx="100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Cuando se presenta un problema en el desarrollo de software inspirada ala descomposición de la representación con </a:t>
            </a:r>
            <a:r>
              <a:rPr lang="es-CO" dirty="0" err="1" smtClean="0"/>
              <a:t>cohesion</a:t>
            </a:r>
            <a:r>
              <a:rPr lang="es-CO" dirty="0" smtClean="0"/>
              <a:t> y acoplamiento.  Patrones de diseño 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094704" y="3219718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Beneficios :</a:t>
            </a:r>
          </a:p>
          <a:p>
            <a:r>
              <a:rPr lang="es-CO" dirty="0" smtClean="0"/>
              <a:t> * soporta alta </a:t>
            </a:r>
            <a:r>
              <a:rPr lang="es-CO" dirty="0" err="1" smtClean="0"/>
              <a:t>cohesion</a:t>
            </a:r>
            <a:r>
              <a:rPr lang="es-CO" dirty="0" smtClean="0"/>
              <a:t> que se centra en un desarrollo especifico para la solución de un problema de software</a:t>
            </a:r>
          </a:p>
          <a:p>
            <a:endParaRPr lang="es-CO" dirty="0"/>
          </a:p>
          <a:p>
            <a:r>
              <a:rPr lang="es-CO" dirty="0" smtClean="0"/>
              <a:t>* El potencial para reutilizar debido a la presencia de clases de </a:t>
            </a:r>
            <a:r>
              <a:rPr lang="es-CO" dirty="0" err="1" smtClean="0"/>
              <a:t>fabircaicon</a:t>
            </a:r>
            <a:r>
              <a:rPr lang="es-CO" dirty="0" smtClean="0"/>
              <a:t> pura cuyas responsabilidades tienen aplicación en otras aplicaciones.</a:t>
            </a:r>
          </a:p>
          <a:p>
            <a:endParaRPr lang="es-CO" dirty="0"/>
          </a:p>
          <a:p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11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15933" y="579549"/>
            <a:ext cx="415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err="1" smtClean="0"/>
              <a:t>Indirección</a:t>
            </a:r>
            <a:endParaRPr lang="es-CO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403797" y="1983345"/>
            <a:ext cx="763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Asignar responsabilidad a un objeto intermedio que mide entre otros componentes o servicios de manera que no se acoplen directamente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18" y="2822969"/>
            <a:ext cx="7358465" cy="37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0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58</TotalTime>
  <Words>103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Maikol Steven Pelaez Betancur</dc:creator>
  <cp:lastModifiedBy>Maikol Steven Pelaez Betancur</cp:lastModifiedBy>
  <cp:revision>10</cp:revision>
  <dcterms:created xsi:type="dcterms:W3CDTF">2018-10-18T18:01:48Z</dcterms:created>
  <dcterms:modified xsi:type="dcterms:W3CDTF">2018-10-18T21:58:44Z</dcterms:modified>
</cp:coreProperties>
</file>