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7D9D4D6-C493-41AB-9A27-E1C161DC62F3}" type="datetimeFigureOut">
              <a:rPr lang="es-CO" smtClean="0"/>
              <a:t>18/10/2018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65B19B6-FA1C-4EC2-9B1D-5DE96771E141}" type="slidenum">
              <a:rPr lang="es-CO" smtClean="0"/>
              <a:t>‹Nº›</a:t>
            </a:fld>
            <a:endParaRPr lang="es-CO"/>
          </a:p>
        </p:txBody>
      </p:sp>
    </p:spTree>
    <p:extLst>
      <p:ext uri="{BB962C8B-B14F-4D97-AF65-F5344CB8AC3E}">
        <p14:creationId xmlns:p14="http://schemas.microsoft.com/office/powerpoint/2010/main" val="71445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D9D4D6-C493-41AB-9A27-E1C161DC62F3}" type="datetimeFigureOut">
              <a:rPr lang="es-CO" smtClean="0"/>
              <a:t>18/10/2018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65B19B6-FA1C-4EC2-9B1D-5DE96771E141}" type="slidenum">
              <a:rPr lang="es-CO" smtClean="0"/>
              <a:t>‹Nº›</a:t>
            </a:fld>
            <a:endParaRPr lang="es-CO"/>
          </a:p>
        </p:txBody>
      </p:sp>
    </p:spTree>
    <p:extLst>
      <p:ext uri="{BB962C8B-B14F-4D97-AF65-F5344CB8AC3E}">
        <p14:creationId xmlns:p14="http://schemas.microsoft.com/office/powerpoint/2010/main" val="418635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D9D4D6-C493-41AB-9A27-E1C161DC62F3}" type="datetimeFigureOut">
              <a:rPr lang="es-CO" smtClean="0"/>
              <a:t>18/10/2018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65B19B6-FA1C-4EC2-9B1D-5DE96771E141}" type="slidenum">
              <a:rPr lang="es-CO" smtClean="0"/>
              <a:t>‹Nº›</a:t>
            </a:fld>
            <a:endParaRPr lang="es-CO"/>
          </a:p>
        </p:txBody>
      </p:sp>
    </p:spTree>
    <p:extLst>
      <p:ext uri="{BB962C8B-B14F-4D97-AF65-F5344CB8AC3E}">
        <p14:creationId xmlns:p14="http://schemas.microsoft.com/office/powerpoint/2010/main" val="3456318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D9D4D6-C493-41AB-9A27-E1C161DC62F3}" type="datetimeFigureOut">
              <a:rPr lang="es-CO" smtClean="0"/>
              <a:t>18/10/2018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65B19B6-FA1C-4EC2-9B1D-5DE96771E141}" type="slidenum">
              <a:rPr lang="es-CO" smtClean="0"/>
              <a:t>‹Nº›</a:t>
            </a:fld>
            <a:endParaRPr lang="es-CO"/>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02833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D9D4D6-C493-41AB-9A27-E1C161DC62F3}" type="datetimeFigureOut">
              <a:rPr lang="es-CO" smtClean="0"/>
              <a:t>18/10/2018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65B19B6-FA1C-4EC2-9B1D-5DE96771E141}" type="slidenum">
              <a:rPr lang="es-CO" smtClean="0"/>
              <a:t>‹Nº›</a:t>
            </a:fld>
            <a:endParaRPr lang="es-CO"/>
          </a:p>
        </p:txBody>
      </p:sp>
    </p:spTree>
    <p:extLst>
      <p:ext uri="{BB962C8B-B14F-4D97-AF65-F5344CB8AC3E}">
        <p14:creationId xmlns:p14="http://schemas.microsoft.com/office/powerpoint/2010/main" val="790349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C7D9D4D6-C493-41AB-9A27-E1C161DC62F3}" type="datetimeFigureOut">
              <a:rPr lang="es-CO" smtClean="0"/>
              <a:t>18/10/2018</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65B19B6-FA1C-4EC2-9B1D-5DE96771E141}" type="slidenum">
              <a:rPr lang="es-CO" smtClean="0"/>
              <a:t>‹Nº›</a:t>
            </a:fld>
            <a:endParaRPr lang="es-CO"/>
          </a:p>
        </p:txBody>
      </p:sp>
    </p:spTree>
    <p:extLst>
      <p:ext uri="{BB962C8B-B14F-4D97-AF65-F5344CB8AC3E}">
        <p14:creationId xmlns:p14="http://schemas.microsoft.com/office/powerpoint/2010/main" val="4193042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C7D9D4D6-C493-41AB-9A27-E1C161DC62F3}" type="datetimeFigureOut">
              <a:rPr lang="es-CO" smtClean="0"/>
              <a:t>18/10/2018</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65B19B6-FA1C-4EC2-9B1D-5DE96771E141}" type="slidenum">
              <a:rPr lang="es-CO" smtClean="0"/>
              <a:t>‹Nº›</a:t>
            </a:fld>
            <a:endParaRPr lang="es-CO"/>
          </a:p>
        </p:txBody>
      </p:sp>
    </p:spTree>
    <p:extLst>
      <p:ext uri="{BB962C8B-B14F-4D97-AF65-F5344CB8AC3E}">
        <p14:creationId xmlns:p14="http://schemas.microsoft.com/office/powerpoint/2010/main" val="2087512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7D9D4D6-C493-41AB-9A27-E1C161DC62F3}" type="datetimeFigureOut">
              <a:rPr lang="es-CO" smtClean="0"/>
              <a:t>18/10/2018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65B19B6-FA1C-4EC2-9B1D-5DE96771E141}" type="slidenum">
              <a:rPr lang="es-CO" smtClean="0"/>
              <a:t>‹Nº›</a:t>
            </a:fld>
            <a:endParaRPr lang="es-CO"/>
          </a:p>
        </p:txBody>
      </p:sp>
    </p:spTree>
    <p:extLst>
      <p:ext uri="{BB962C8B-B14F-4D97-AF65-F5344CB8AC3E}">
        <p14:creationId xmlns:p14="http://schemas.microsoft.com/office/powerpoint/2010/main" val="3451959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7D9D4D6-C493-41AB-9A27-E1C161DC62F3}" type="datetimeFigureOut">
              <a:rPr lang="es-CO" smtClean="0"/>
              <a:t>18/10/2018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65B19B6-FA1C-4EC2-9B1D-5DE96771E141}" type="slidenum">
              <a:rPr lang="es-CO" smtClean="0"/>
              <a:t>‹Nº›</a:t>
            </a:fld>
            <a:endParaRPr lang="es-CO"/>
          </a:p>
        </p:txBody>
      </p:sp>
    </p:spTree>
    <p:extLst>
      <p:ext uri="{BB962C8B-B14F-4D97-AF65-F5344CB8AC3E}">
        <p14:creationId xmlns:p14="http://schemas.microsoft.com/office/powerpoint/2010/main" val="2892782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7D9D4D6-C493-41AB-9A27-E1C161DC62F3}" type="datetimeFigureOut">
              <a:rPr lang="es-CO" smtClean="0"/>
              <a:t>18/10/2018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65B19B6-FA1C-4EC2-9B1D-5DE96771E141}" type="slidenum">
              <a:rPr lang="es-CO" smtClean="0"/>
              <a:t>‹Nº›</a:t>
            </a:fld>
            <a:endParaRPr lang="es-CO"/>
          </a:p>
        </p:txBody>
      </p:sp>
    </p:spTree>
    <p:extLst>
      <p:ext uri="{BB962C8B-B14F-4D97-AF65-F5344CB8AC3E}">
        <p14:creationId xmlns:p14="http://schemas.microsoft.com/office/powerpoint/2010/main" val="1599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7D9D4D6-C493-41AB-9A27-E1C161DC62F3}" type="datetimeFigureOut">
              <a:rPr lang="es-CO" smtClean="0"/>
              <a:t>18/10/2018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65B19B6-FA1C-4EC2-9B1D-5DE96771E141}" type="slidenum">
              <a:rPr lang="es-CO" smtClean="0"/>
              <a:t>‹Nº›</a:t>
            </a:fld>
            <a:endParaRPr lang="es-CO"/>
          </a:p>
        </p:txBody>
      </p:sp>
    </p:spTree>
    <p:extLst>
      <p:ext uri="{BB962C8B-B14F-4D97-AF65-F5344CB8AC3E}">
        <p14:creationId xmlns:p14="http://schemas.microsoft.com/office/powerpoint/2010/main" val="384678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7D9D4D6-C493-41AB-9A27-E1C161DC62F3}" type="datetimeFigureOut">
              <a:rPr lang="es-CO" smtClean="0"/>
              <a:t>18/10/2018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65B19B6-FA1C-4EC2-9B1D-5DE96771E141}" type="slidenum">
              <a:rPr lang="es-CO" smtClean="0"/>
              <a:t>‹Nº›</a:t>
            </a:fld>
            <a:endParaRPr lang="es-CO"/>
          </a:p>
        </p:txBody>
      </p:sp>
    </p:spTree>
    <p:extLst>
      <p:ext uri="{BB962C8B-B14F-4D97-AF65-F5344CB8AC3E}">
        <p14:creationId xmlns:p14="http://schemas.microsoft.com/office/powerpoint/2010/main" val="3273054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7D9D4D6-C493-41AB-9A27-E1C161DC62F3}" type="datetimeFigureOut">
              <a:rPr lang="es-CO" smtClean="0"/>
              <a:t>18/10/2018</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65B19B6-FA1C-4EC2-9B1D-5DE96771E141}" type="slidenum">
              <a:rPr lang="es-CO" smtClean="0"/>
              <a:t>‹Nº›</a:t>
            </a:fld>
            <a:endParaRPr lang="es-CO"/>
          </a:p>
        </p:txBody>
      </p:sp>
    </p:spTree>
    <p:extLst>
      <p:ext uri="{BB962C8B-B14F-4D97-AF65-F5344CB8AC3E}">
        <p14:creationId xmlns:p14="http://schemas.microsoft.com/office/powerpoint/2010/main" val="2946217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7D9D4D6-C493-41AB-9A27-E1C161DC62F3}" type="datetimeFigureOut">
              <a:rPr lang="es-CO" smtClean="0"/>
              <a:t>18/10/2018</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65B19B6-FA1C-4EC2-9B1D-5DE96771E141}" type="slidenum">
              <a:rPr lang="es-CO" smtClean="0"/>
              <a:t>‹Nº›</a:t>
            </a:fld>
            <a:endParaRPr lang="es-CO"/>
          </a:p>
        </p:txBody>
      </p:sp>
    </p:spTree>
    <p:extLst>
      <p:ext uri="{BB962C8B-B14F-4D97-AF65-F5344CB8AC3E}">
        <p14:creationId xmlns:p14="http://schemas.microsoft.com/office/powerpoint/2010/main" val="3708077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9D4D6-C493-41AB-9A27-E1C161DC62F3}" type="datetimeFigureOut">
              <a:rPr lang="es-CO" smtClean="0"/>
              <a:t>18/10/2018</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65B19B6-FA1C-4EC2-9B1D-5DE96771E141}" type="slidenum">
              <a:rPr lang="es-CO" smtClean="0"/>
              <a:t>‹Nº›</a:t>
            </a:fld>
            <a:endParaRPr lang="es-CO"/>
          </a:p>
        </p:txBody>
      </p:sp>
    </p:spTree>
    <p:extLst>
      <p:ext uri="{BB962C8B-B14F-4D97-AF65-F5344CB8AC3E}">
        <p14:creationId xmlns:p14="http://schemas.microsoft.com/office/powerpoint/2010/main" val="271891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D9D4D6-C493-41AB-9A27-E1C161DC62F3}" type="datetimeFigureOut">
              <a:rPr lang="es-CO" smtClean="0"/>
              <a:t>18/10/2018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65B19B6-FA1C-4EC2-9B1D-5DE96771E141}" type="slidenum">
              <a:rPr lang="es-CO" smtClean="0"/>
              <a:t>‹Nº›</a:t>
            </a:fld>
            <a:endParaRPr lang="es-CO"/>
          </a:p>
        </p:txBody>
      </p:sp>
    </p:spTree>
    <p:extLst>
      <p:ext uri="{BB962C8B-B14F-4D97-AF65-F5344CB8AC3E}">
        <p14:creationId xmlns:p14="http://schemas.microsoft.com/office/powerpoint/2010/main" val="2811106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D9D4D6-C493-41AB-9A27-E1C161DC62F3}" type="datetimeFigureOut">
              <a:rPr lang="es-CO" smtClean="0"/>
              <a:t>18/10/2018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65B19B6-FA1C-4EC2-9B1D-5DE96771E141}" type="slidenum">
              <a:rPr lang="es-CO" smtClean="0"/>
              <a:t>‹Nº›</a:t>
            </a:fld>
            <a:endParaRPr lang="es-CO"/>
          </a:p>
        </p:txBody>
      </p:sp>
    </p:spTree>
    <p:extLst>
      <p:ext uri="{BB962C8B-B14F-4D97-AF65-F5344CB8AC3E}">
        <p14:creationId xmlns:p14="http://schemas.microsoft.com/office/powerpoint/2010/main" val="273615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7D9D4D6-C493-41AB-9A27-E1C161DC62F3}" type="datetimeFigureOut">
              <a:rPr lang="es-CO" smtClean="0"/>
              <a:t>18/10/2018</a:t>
            </a:fld>
            <a:endParaRPr lang="es-CO"/>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65B19B6-FA1C-4EC2-9B1D-5DE96771E141}" type="slidenum">
              <a:rPr lang="es-CO" smtClean="0"/>
              <a:t>‹Nº›</a:t>
            </a:fld>
            <a:endParaRPr lang="es-CO"/>
          </a:p>
        </p:txBody>
      </p:sp>
    </p:spTree>
    <p:extLst>
      <p:ext uri="{BB962C8B-B14F-4D97-AF65-F5344CB8AC3E}">
        <p14:creationId xmlns:p14="http://schemas.microsoft.com/office/powerpoint/2010/main" val="406558482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786389" y="811369"/>
            <a:ext cx="4172755" cy="707886"/>
          </a:xfrm>
          <a:prstGeom prst="rect">
            <a:avLst/>
          </a:prstGeom>
          <a:noFill/>
        </p:spPr>
        <p:txBody>
          <a:bodyPr wrap="square" rtlCol="0">
            <a:spAutoFit/>
          </a:bodyPr>
          <a:lstStyle/>
          <a:p>
            <a:pPr algn="ctr"/>
            <a:r>
              <a:rPr lang="es-CO" sz="4000" dirty="0" smtClean="0"/>
              <a:t>Polimorfismo </a:t>
            </a:r>
            <a:endParaRPr lang="es-CO" sz="4000" dirty="0"/>
          </a:p>
        </p:txBody>
      </p:sp>
      <p:sp>
        <p:nvSpPr>
          <p:cNvPr id="5" name="CuadroTexto 4"/>
          <p:cNvSpPr txBox="1"/>
          <p:nvPr/>
        </p:nvSpPr>
        <p:spPr>
          <a:xfrm>
            <a:off x="2382593" y="1970468"/>
            <a:ext cx="6297768" cy="646331"/>
          </a:xfrm>
          <a:prstGeom prst="rect">
            <a:avLst/>
          </a:prstGeom>
          <a:noFill/>
        </p:spPr>
        <p:txBody>
          <a:bodyPr wrap="square" rtlCol="0">
            <a:spAutoFit/>
          </a:bodyPr>
          <a:lstStyle/>
          <a:p>
            <a:r>
              <a:rPr lang="es-CO" dirty="0" smtClean="0"/>
              <a:t>En el ejemplo se evidencia un comportamiento de polimorfismo.</a:t>
            </a:r>
            <a:endParaRPr lang="es-CO" dirty="0"/>
          </a:p>
        </p:txBody>
      </p:sp>
      <p:pic>
        <p:nvPicPr>
          <p:cNvPr id="6" name="Imagen1"/>
          <p:cNvPicPr/>
          <p:nvPr/>
        </p:nvPicPr>
        <p:blipFill>
          <a:blip r:embed="rId2"/>
          <a:stretch>
            <a:fillRect/>
          </a:stretch>
        </p:blipFill>
        <p:spPr bwMode="auto">
          <a:xfrm>
            <a:off x="1351475" y="2791013"/>
            <a:ext cx="9917537" cy="3610499"/>
          </a:xfrm>
          <a:prstGeom prst="rect">
            <a:avLst/>
          </a:prstGeom>
        </p:spPr>
      </p:pic>
    </p:spTree>
    <p:extLst>
      <p:ext uri="{BB962C8B-B14F-4D97-AF65-F5344CB8AC3E}">
        <p14:creationId xmlns:p14="http://schemas.microsoft.com/office/powerpoint/2010/main" val="3245291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670479" y="759854"/>
            <a:ext cx="4675031" cy="584775"/>
          </a:xfrm>
          <a:prstGeom prst="rect">
            <a:avLst/>
          </a:prstGeom>
          <a:noFill/>
        </p:spPr>
        <p:txBody>
          <a:bodyPr wrap="square" rtlCol="0">
            <a:spAutoFit/>
          </a:bodyPr>
          <a:lstStyle/>
          <a:p>
            <a:pPr algn="ctr"/>
            <a:r>
              <a:rPr lang="es-CO" sz="3200" dirty="0" smtClean="0"/>
              <a:t>Fabricación Pura</a:t>
            </a:r>
            <a:endParaRPr lang="es-CO" sz="3200" dirty="0"/>
          </a:p>
        </p:txBody>
      </p:sp>
      <p:sp>
        <p:nvSpPr>
          <p:cNvPr id="5" name="CuadroTexto 4"/>
          <p:cNvSpPr txBox="1"/>
          <p:nvPr/>
        </p:nvSpPr>
        <p:spPr>
          <a:xfrm>
            <a:off x="1094704" y="1687131"/>
            <a:ext cx="10006885" cy="646331"/>
          </a:xfrm>
          <a:prstGeom prst="rect">
            <a:avLst/>
          </a:prstGeom>
          <a:noFill/>
        </p:spPr>
        <p:txBody>
          <a:bodyPr wrap="square" rtlCol="0">
            <a:spAutoFit/>
          </a:bodyPr>
          <a:lstStyle/>
          <a:p>
            <a:r>
              <a:rPr lang="es-CO" dirty="0" smtClean="0"/>
              <a:t>Cuando se presenta un problema en el desarrollo de software inspirada ala descomposición de la representación con </a:t>
            </a:r>
            <a:r>
              <a:rPr lang="es-CO" dirty="0" err="1" smtClean="0"/>
              <a:t>cohesion</a:t>
            </a:r>
            <a:r>
              <a:rPr lang="es-CO" dirty="0" smtClean="0"/>
              <a:t> y acoplamiento.  Patrones de diseño </a:t>
            </a:r>
            <a:endParaRPr lang="es-CO" dirty="0"/>
          </a:p>
        </p:txBody>
      </p:sp>
      <p:sp>
        <p:nvSpPr>
          <p:cNvPr id="6" name="CuadroTexto 5"/>
          <p:cNvSpPr txBox="1"/>
          <p:nvPr/>
        </p:nvSpPr>
        <p:spPr>
          <a:xfrm>
            <a:off x="1094704" y="3219718"/>
            <a:ext cx="6400800" cy="2585323"/>
          </a:xfrm>
          <a:prstGeom prst="rect">
            <a:avLst/>
          </a:prstGeom>
          <a:noFill/>
        </p:spPr>
        <p:txBody>
          <a:bodyPr wrap="square" rtlCol="0">
            <a:spAutoFit/>
          </a:bodyPr>
          <a:lstStyle/>
          <a:p>
            <a:r>
              <a:rPr lang="es-CO" dirty="0" smtClean="0"/>
              <a:t>Beneficios :</a:t>
            </a:r>
          </a:p>
          <a:p>
            <a:r>
              <a:rPr lang="es-CO" dirty="0" smtClean="0"/>
              <a:t> * soporta alta </a:t>
            </a:r>
            <a:r>
              <a:rPr lang="es-CO" dirty="0" err="1" smtClean="0"/>
              <a:t>cohesion</a:t>
            </a:r>
            <a:r>
              <a:rPr lang="es-CO" dirty="0" smtClean="0"/>
              <a:t> que se centra en un desarrollo especifico para la solución de un problema de software</a:t>
            </a:r>
          </a:p>
          <a:p>
            <a:endParaRPr lang="es-CO" dirty="0"/>
          </a:p>
          <a:p>
            <a:r>
              <a:rPr lang="es-CO" dirty="0" smtClean="0"/>
              <a:t>* El potencial para reutilizar debido a la presencia de clases de </a:t>
            </a:r>
            <a:r>
              <a:rPr lang="es-CO" dirty="0" err="1" smtClean="0"/>
              <a:t>fabircaicon</a:t>
            </a:r>
            <a:r>
              <a:rPr lang="es-CO" dirty="0" smtClean="0"/>
              <a:t> pura cuyas responsabilidades tienen aplicación en otras aplicaciones.</a:t>
            </a:r>
          </a:p>
          <a:p>
            <a:endParaRPr lang="es-CO" dirty="0"/>
          </a:p>
          <a:p>
            <a:r>
              <a:rPr lang="es-CO" dirty="0" smtClean="0"/>
              <a:t> </a:t>
            </a:r>
            <a:endParaRPr lang="es-CO" dirty="0"/>
          </a:p>
        </p:txBody>
      </p:sp>
    </p:spTree>
    <p:extLst>
      <p:ext uri="{BB962C8B-B14F-4D97-AF65-F5344CB8AC3E}">
        <p14:creationId xmlns:p14="http://schemas.microsoft.com/office/powerpoint/2010/main" val="2651172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515933" y="579549"/>
            <a:ext cx="4159876" cy="646331"/>
          </a:xfrm>
          <a:prstGeom prst="rect">
            <a:avLst/>
          </a:prstGeom>
          <a:noFill/>
        </p:spPr>
        <p:txBody>
          <a:bodyPr wrap="square" rtlCol="0">
            <a:spAutoFit/>
          </a:bodyPr>
          <a:lstStyle/>
          <a:p>
            <a:pPr algn="ctr"/>
            <a:r>
              <a:rPr lang="es-CO" sz="3600" dirty="0" err="1" smtClean="0"/>
              <a:t>Indirección</a:t>
            </a:r>
            <a:endParaRPr lang="es-CO" sz="3600" dirty="0"/>
          </a:p>
        </p:txBody>
      </p:sp>
      <p:sp>
        <p:nvSpPr>
          <p:cNvPr id="5" name="CuadroTexto 4"/>
          <p:cNvSpPr txBox="1"/>
          <p:nvPr/>
        </p:nvSpPr>
        <p:spPr>
          <a:xfrm>
            <a:off x="1403797" y="1983345"/>
            <a:ext cx="7637172" cy="646331"/>
          </a:xfrm>
          <a:prstGeom prst="rect">
            <a:avLst/>
          </a:prstGeom>
          <a:noFill/>
        </p:spPr>
        <p:txBody>
          <a:bodyPr wrap="square" rtlCol="0">
            <a:spAutoFit/>
          </a:bodyPr>
          <a:lstStyle/>
          <a:p>
            <a:r>
              <a:rPr lang="es-CO" dirty="0" smtClean="0"/>
              <a:t>Asignar responsabilidad a un objeto intermedio que mide entre otros componentes o servicios de manera que no se acoplen directamente</a:t>
            </a:r>
            <a:endParaRPr lang="es-CO"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718" y="2822969"/>
            <a:ext cx="7358465" cy="3771015"/>
          </a:xfrm>
          <a:prstGeom prst="rect">
            <a:avLst/>
          </a:prstGeom>
        </p:spPr>
      </p:pic>
    </p:spTree>
    <p:extLst>
      <p:ext uri="{BB962C8B-B14F-4D97-AF65-F5344CB8AC3E}">
        <p14:creationId xmlns:p14="http://schemas.microsoft.com/office/powerpoint/2010/main" val="824213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091709" y="775854"/>
            <a:ext cx="4461163" cy="523220"/>
          </a:xfrm>
          <a:prstGeom prst="rect">
            <a:avLst/>
          </a:prstGeom>
          <a:noFill/>
        </p:spPr>
        <p:txBody>
          <a:bodyPr wrap="square" rtlCol="0">
            <a:spAutoFit/>
          </a:bodyPr>
          <a:lstStyle/>
          <a:p>
            <a:r>
              <a:rPr lang="es-CO" sz="2800" dirty="0" smtClean="0"/>
              <a:t>Variaciones protegidas</a:t>
            </a:r>
            <a:endParaRPr lang="es-CO" sz="2800" dirty="0"/>
          </a:p>
        </p:txBody>
      </p:sp>
      <p:sp>
        <p:nvSpPr>
          <p:cNvPr id="4" name="CuadroTexto 3"/>
          <p:cNvSpPr txBox="1"/>
          <p:nvPr/>
        </p:nvSpPr>
        <p:spPr>
          <a:xfrm>
            <a:off x="2419927" y="1385455"/>
            <a:ext cx="7241309" cy="1754326"/>
          </a:xfrm>
          <a:prstGeom prst="rect">
            <a:avLst/>
          </a:prstGeom>
          <a:noFill/>
        </p:spPr>
        <p:txBody>
          <a:bodyPr wrap="square" rtlCol="0">
            <a:spAutoFit/>
          </a:bodyPr>
          <a:lstStyle/>
          <a:p>
            <a:r>
              <a:rPr lang="es-CO" dirty="0"/>
              <a:t>Variaciones protegidas, es el principio fundamental de protegerse frente al cambio. Esto quiere decir que lo que veamos en un análisis previo que es susceptible de modificaciones lo envolvamos en una interfaz y utilicemos el polimorfismo para crear varias implementaciones y posibilitar implementaciones futuras de manera que quede lo menos ligado posible a nuestro sistema</a:t>
            </a:r>
            <a:endParaRPr lang="es-CO" dirty="0"/>
          </a:p>
        </p:txBody>
      </p:sp>
      <p:pic>
        <p:nvPicPr>
          <p:cNvPr id="5" name="Imagen 4"/>
          <p:cNvPicPr>
            <a:picLocks noChangeAspect="1"/>
          </p:cNvPicPr>
          <p:nvPr/>
        </p:nvPicPr>
        <p:blipFill>
          <a:blip r:embed="rId2"/>
          <a:stretch>
            <a:fillRect/>
          </a:stretch>
        </p:blipFill>
        <p:spPr>
          <a:xfrm>
            <a:off x="748146" y="3417453"/>
            <a:ext cx="5192568" cy="2605809"/>
          </a:xfrm>
          <a:prstGeom prst="rect">
            <a:avLst/>
          </a:prstGeom>
        </p:spPr>
      </p:pic>
      <p:pic>
        <p:nvPicPr>
          <p:cNvPr id="6" name="Imagen 5"/>
          <p:cNvPicPr>
            <a:picLocks noChangeAspect="1"/>
          </p:cNvPicPr>
          <p:nvPr/>
        </p:nvPicPr>
        <p:blipFill>
          <a:blip r:embed="rId3"/>
          <a:stretch>
            <a:fillRect/>
          </a:stretch>
        </p:blipFill>
        <p:spPr>
          <a:xfrm>
            <a:off x="6123708" y="3417453"/>
            <a:ext cx="4553527" cy="2605810"/>
          </a:xfrm>
          <a:prstGeom prst="rect">
            <a:avLst/>
          </a:prstGeom>
        </p:spPr>
      </p:pic>
    </p:spTree>
    <p:extLst>
      <p:ext uri="{BB962C8B-B14F-4D97-AF65-F5344CB8AC3E}">
        <p14:creationId xmlns:p14="http://schemas.microsoft.com/office/powerpoint/2010/main" val="14440832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82</TotalTime>
  <Words>162</Words>
  <Application>Microsoft Office PowerPoint</Application>
  <PresentationFormat>Panorámica</PresentationFormat>
  <Paragraphs>14</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Bookman Old Style</vt:lpstr>
      <vt:lpstr>Rockwell</vt:lpstr>
      <vt:lpstr>Damask</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Maikol Steven Pelaez Betancur</dc:creator>
  <cp:lastModifiedBy>Administrador</cp:lastModifiedBy>
  <cp:revision>12</cp:revision>
  <dcterms:created xsi:type="dcterms:W3CDTF">2018-10-18T18:01:48Z</dcterms:created>
  <dcterms:modified xsi:type="dcterms:W3CDTF">2018-10-18T22:28:26Z</dcterms:modified>
</cp:coreProperties>
</file>