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3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7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5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33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7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60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94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3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6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23DF-66DB-4BCF-AFB9-A1D622A5E1D1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CEA3-FECA-4D7E-94FB-BF75FE635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2295" y="139148"/>
            <a:ext cx="954157" cy="331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駅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270" y="470452"/>
            <a:ext cx="11940208" cy="6288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358347" y="2107096"/>
            <a:ext cx="954157" cy="331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駅員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2294" y="2107096"/>
            <a:ext cx="954157" cy="331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乗客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866241" y="2107096"/>
            <a:ext cx="954157" cy="331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電車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835965" y="1891046"/>
            <a:ext cx="2054087" cy="73366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ja-JP" altLang="en-US" dirty="0"/>
              <a:t>切符を渡す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2835964" y="1211809"/>
            <a:ext cx="2054088" cy="733663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ja-JP" altLang="en-US" dirty="0"/>
              <a:t>切符を買う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652534" y="1953166"/>
            <a:ext cx="2054087" cy="73366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/>
              <a:t>乗る</a:t>
            </a:r>
            <a:endParaRPr kumimoji="1" lang="ja-JP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61737" y="1002145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移動する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62843" y="1371477"/>
            <a:ext cx="6578577" cy="481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Arrow: Curved Left 13"/>
          <p:cNvSpPr/>
          <p:nvPr/>
        </p:nvSpPr>
        <p:spPr>
          <a:xfrm>
            <a:off x="10958732" y="2438400"/>
            <a:ext cx="675250" cy="1134794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79825" y="3691954"/>
            <a:ext cx="954157" cy="331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動く</a:t>
            </a:r>
            <a:endParaRPr kumimoji="1" lang="ja-JP" altLang="en-US" dirty="0"/>
          </a:p>
        </p:txBody>
      </p:sp>
      <p:sp>
        <p:nvSpPr>
          <p:cNvPr id="16" name="Arrow: Curved Left 15"/>
          <p:cNvSpPr/>
          <p:nvPr/>
        </p:nvSpPr>
        <p:spPr>
          <a:xfrm>
            <a:off x="6704785" y="2403063"/>
            <a:ext cx="675250" cy="1134794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2040" y="3672940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行き先を決める</a:t>
            </a:r>
          </a:p>
        </p:txBody>
      </p:sp>
    </p:spTree>
    <p:extLst>
      <p:ext uri="{BB962C8B-B14F-4D97-AF65-F5344CB8AC3E}">
        <p14:creationId xmlns:p14="http://schemas.microsoft.com/office/powerpoint/2010/main" val="338166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Maiko Saito</dc:creator>
  <cp:lastModifiedBy>Maiko Saito</cp:lastModifiedBy>
  <cp:revision>2</cp:revision>
  <dcterms:created xsi:type="dcterms:W3CDTF">2017-04-11T01:30:23Z</dcterms:created>
  <dcterms:modified xsi:type="dcterms:W3CDTF">2017-04-11T01:36:07Z</dcterms:modified>
</cp:coreProperties>
</file>