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9" r:id="rId3"/>
    <p:sldId id="391" r:id="rId4"/>
    <p:sldId id="395" r:id="rId5"/>
    <p:sldId id="396" r:id="rId6"/>
    <p:sldId id="397" r:id="rId7"/>
    <p:sldId id="398" r:id="rId8"/>
    <p:sldId id="39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업로드에 필요한 요소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파일을 </a:t>
            </a:r>
            <a:r>
              <a:rPr lang="ko-KR" altLang="en-US" dirty="0" err="1"/>
              <a:t>입력받는</a:t>
            </a:r>
            <a:r>
              <a:rPr lang="ko-KR" altLang="en-US" dirty="0"/>
              <a:t> 폼의 </a:t>
            </a:r>
            <a:r>
              <a:rPr lang="en-US" altLang="ko-KR" dirty="0"/>
              <a:t>method </a:t>
            </a:r>
            <a:r>
              <a:rPr lang="ko-KR" altLang="en-US" dirty="0"/>
              <a:t>및 </a:t>
            </a:r>
            <a:r>
              <a:rPr lang="en-US" altLang="ko-KR" dirty="0" err="1"/>
              <a:t>enctype</a:t>
            </a:r>
            <a:r>
              <a:rPr lang="ko-KR" altLang="en-US" dirty="0"/>
              <a:t>타입 </a:t>
            </a:r>
            <a:r>
              <a:rPr lang="en-US" altLang="ko-KR" dirty="0"/>
              <a:t>: </a:t>
            </a:r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예</a:t>
            </a:r>
            <a:r>
              <a:rPr lang="en-US" altLang="ko-KR" sz="1700" dirty="0"/>
              <a:t>) method="post" </a:t>
            </a:r>
            <a:r>
              <a:rPr lang="en-US" altLang="ko-KR" sz="1700" dirty="0" err="1"/>
              <a:t>enctype</a:t>
            </a:r>
            <a:r>
              <a:rPr lang="en-US" altLang="ko-KR" sz="1700" dirty="0"/>
              <a:t>="multipart/form-data“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업로드 </a:t>
            </a:r>
            <a:r>
              <a:rPr lang="ko-KR" altLang="en-US" dirty="0"/>
              <a:t>할 파일이 저장될 폴더 </a:t>
            </a:r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예</a:t>
            </a:r>
            <a:r>
              <a:rPr lang="en-US" altLang="ko-KR" sz="1700" dirty="0"/>
              <a:t>) [</a:t>
            </a:r>
            <a:r>
              <a:rPr lang="en-US" altLang="ko-KR" sz="1700" dirty="0" err="1"/>
              <a:t>fileSave</a:t>
            </a:r>
            <a:r>
              <a:rPr lang="en-US" altLang="ko-KR" sz="1700" dirty="0"/>
              <a:t>] </a:t>
            </a:r>
            <a:r>
              <a:rPr lang="ko-KR" altLang="en-US" sz="1700" dirty="0"/>
              <a:t>폴더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파일을 </a:t>
            </a:r>
            <a:r>
              <a:rPr lang="ko-KR" altLang="en-US" dirty="0"/>
              <a:t>업로드하고 폼을 분석하는 라이브러리 </a:t>
            </a:r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예</a:t>
            </a:r>
            <a:r>
              <a:rPr lang="en-US" altLang="ko-KR" sz="1700" dirty="0"/>
              <a:t>) </a:t>
            </a:r>
            <a:r>
              <a:rPr lang="en-US" altLang="ko-KR" sz="1700" dirty="0" err="1"/>
              <a:t>cos.jar</a:t>
            </a:r>
            <a:endParaRPr lang="en-US" altLang="ko-KR" sz="1700" dirty="0"/>
          </a:p>
          <a:p>
            <a:pPr lvl="1"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Ajax </a:t>
            </a:r>
            <a:r>
              <a:rPr lang="ko-KR" altLang="en-US" dirty="0"/>
              <a:t>기반의 업로드를 하려면 추가적으로 </a:t>
            </a:r>
            <a:r>
              <a:rPr lang="en-US" altLang="ko-KR" dirty="0"/>
              <a:t>[jQuery Form Plugin], [jQuery Multiple File Upload Plugin]</a:t>
            </a:r>
            <a:r>
              <a:rPr lang="ko-KR" altLang="en-US" dirty="0"/>
              <a:t>이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업로드용 폼의 형태</a:t>
            </a:r>
          </a:p>
          <a:p>
            <a:pPr lvl="1"/>
            <a:r>
              <a:rPr lang="ko-KR" altLang="en-US" sz="1600" dirty="0">
                <a:latin typeface="맑은 고딕" panose="020B0503020000020004" pitchFamily="50" charset="-127"/>
              </a:rPr>
              <a:t>파일을 업로드 하기 위해서는 </a:t>
            </a:r>
            <a:r>
              <a:rPr lang="en-US" altLang="ko-KR" sz="1600" dirty="0">
                <a:latin typeface="맑은 고딕" panose="020B0503020000020004" pitchFamily="50" charset="-127"/>
              </a:rPr>
              <a:t>input type </a:t>
            </a:r>
            <a:r>
              <a:rPr lang="ko-KR" altLang="en-US" sz="1600" dirty="0">
                <a:latin typeface="맑은 고딕" panose="020B0503020000020004" pitchFamily="50" charset="-127"/>
              </a:rPr>
              <a:t>을 </a:t>
            </a:r>
            <a:r>
              <a:rPr lang="en-US" altLang="ko-KR" sz="1600" dirty="0">
                <a:latin typeface="맑은 고딕" panose="020B0503020000020004" pitchFamily="50" charset="-127"/>
              </a:rPr>
              <a:t>file </a:t>
            </a:r>
            <a:r>
              <a:rPr lang="ko-KR" altLang="en-US" sz="1600" dirty="0">
                <a:latin typeface="맑은 고딕" panose="020B0503020000020004" pitchFamily="50" charset="-127"/>
              </a:rPr>
              <a:t>로 지정하고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enctype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</a:rPr>
              <a:t>속성을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설정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600" dirty="0" smtClean="0">
                <a:latin typeface="맑은 고딕" panose="020B0503020000020004" pitchFamily="50" charset="-127"/>
              </a:rPr>
              <a:t>해당 </a:t>
            </a:r>
            <a:r>
              <a:rPr lang="ko-KR" altLang="en-US" sz="1600" dirty="0">
                <a:latin typeface="맑은 고딕" panose="020B0503020000020004" pitchFamily="50" charset="-127"/>
              </a:rPr>
              <a:t>속성들을 설정하지 않으면 파일 선택 박스에서 선택된 파일 이름만 문자열로 서버에 전송됨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4320" lvl="1" indent="0">
              <a:buNone/>
            </a:pPr>
            <a:r>
              <a:rPr lang="en-US" altLang="ko-KR" dirty="0" smtClean="0"/>
              <a:t>    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endParaRPr lang="en-US" altLang="ko-KR" sz="1600" dirty="0" smtClean="0"/>
          </a:p>
          <a:p>
            <a:r>
              <a:rPr lang="ko-KR" altLang="en-US" dirty="0" smtClean="0"/>
              <a:t>다중 </a:t>
            </a:r>
            <a:r>
              <a:rPr lang="ko-KR" altLang="en-US" dirty="0"/>
              <a:t>파일 업로드용 폼의 형태</a:t>
            </a:r>
            <a:endParaRPr lang="en-US" altLang="ko-KR" dirty="0"/>
          </a:p>
          <a:p>
            <a:pPr lvl="1"/>
            <a:r>
              <a:rPr lang="en-US" altLang="ko-KR" dirty="0"/>
              <a:t> HTML5</a:t>
            </a:r>
            <a:r>
              <a:rPr lang="ko-KR" altLang="en-US" dirty="0"/>
              <a:t>에서 추가된 </a:t>
            </a:r>
            <a:r>
              <a:rPr lang="en-US" altLang="ko-KR" dirty="0"/>
              <a:t>multiple</a:t>
            </a:r>
            <a:r>
              <a:rPr lang="ko-KR" altLang="en-US" dirty="0"/>
              <a:t>속성을 사용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3864" y="2564904"/>
            <a:ext cx="7020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&lt;form </a:t>
            </a:r>
            <a:r>
              <a:rPr lang="en-US" altLang="ko-KR" sz="16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/>
              </a:rPr>
              <a:t>formName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latin typeface="Consolas"/>
              </a:rPr>
              <a:t>method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"post"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latin typeface="Consolas"/>
              </a:rPr>
              <a:t>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/>
              </a:rPr>
              <a:t>upPro.jsp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7F007F"/>
                </a:solidFill>
                <a:latin typeface="Consolas"/>
              </a:rPr>
              <a:t>enctype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"multipart/form-data"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altLang="ko-KR" sz="1600" b="1" dirty="0" smtClean="0">
              <a:solidFill>
                <a:srgbClr val="008080"/>
              </a:solidFill>
              <a:latin typeface="Consolas"/>
            </a:endParaRPr>
          </a:p>
          <a:p>
            <a:r>
              <a:rPr lang="en-US" altLang="ko-KR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 altLang="ko-KR" sz="160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"file"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/>
              </a:rPr>
              <a:t>selectfile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 altLang="ko-KR" sz="160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"submit"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Consolas"/>
              </a:rPr>
              <a:t>전송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&lt;/form</a:t>
            </a:r>
            <a:r>
              <a:rPr lang="en-US" altLang="ko-KR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600" dirty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012" y="5301208"/>
            <a:ext cx="633670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 altLang="ko-KR" sz="160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"file"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"file1"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"file1" </a:t>
            </a:r>
            <a:r>
              <a:rPr lang="en-US" altLang="ko-KR" sz="1600" b="1" i="1" dirty="0">
                <a:solidFill>
                  <a:srgbClr val="7F007F"/>
                </a:solidFill>
                <a:latin typeface="Consolas"/>
              </a:rPr>
              <a:t>multiple</a:t>
            </a:r>
            <a:r>
              <a:rPr lang="en-US" altLang="ko-KR" sz="1600" i="1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600" i="1" dirty="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32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cos.jar</a:t>
            </a:r>
            <a:endParaRPr lang="ko-KR" altLang="en-US" dirty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업로드하고 폼을 </a:t>
            </a:r>
            <a:r>
              <a:rPr lang="ko-KR" altLang="en-US" dirty="0" smtClean="0"/>
              <a:t>분석하는 라이브러리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</a:t>
            </a:r>
            <a:r>
              <a:rPr lang="en-US" altLang="ko-KR" dirty="0" err="1"/>
              <a:t>www.servlets.com</a:t>
            </a:r>
            <a:r>
              <a:rPr lang="en-US" altLang="ko-KR" dirty="0"/>
              <a:t>/cos </a:t>
            </a:r>
            <a:r>
              <a:rPr lang="ko-KR" altLang="en-US" dirty="0"/>
              <a:t>사이트에서 다운로드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cos.jar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톰캣</a:t>
            </a:r>
            <a:r>
              <a:rPr lang="ko-KR" altLang="en-US" dirty="0"/>
              <a:t> 공용 라이브러리 폴더</a:t>
            </a:r>
            <a:r>
              <a:rPr lang="en-US" altLang="ko-KR" dirty="0"/>
              <a:t>(</a:t>
            </a:r>
            <a:r>
              <a:rPr lang="ko-KR" altLang="en-US" dirty="0" err="1"/>
              <a:t>톰캣홈</a:t>
            </a:r>
            <a:r>
              <a:rPr lang="en-US" altLang="ko-KR" dirty="0"/>
              <a:t>\lib)</a:t>
            </a:r>
            <a:r>
              <a:rPr lang="ko-KR" altLang="en-US" dirty="0"/>
              <a:t>와 해당 프로젝트의 라이브러리 폴더</a:t>
            </a:r>
            <a:r>
              <a:rPr lang="en-US" altLang="ko-KR" dirty="0"/>
              <a:t>([</a:t>
            </a:r>
            <a:r>
              <a:rPr lang="ko-KR" altLang="en-US" dirty="0"/>
              <a:t>프로젝트</a:t>
            </a:r>
            <a:r>
              <a:rPr lang="en-US" altLang="ko-KR" dirty="0"/>
              <a:t>]-[</a:t>
            </a:r>
            <a:r>
              <a:rPr lang="en-US" altLang="ko-KR" dirty="0" err="1"/>
              <a:t>Webcontent</a:t>
            </a:r>
            <a:r>
              <a:rPr lang="en-US" altLang="ko-KR" dirty="0"/>
              <a:t>]-[WEB-INF]-[lib])</a:t>
            </a:r>
            <a:r>
              <a:rPr lang="ko-KR" altLang="en-US" dirty="0"/>
              <a:t>에 넣어서 사용</a:t>
            </a:r>
          </a:p>
        </p:txBody>
      </p:sp>
    </p:spTree>
    <p:extLst>
      <p:ext uri="{BB962C8B-B14F-4D97-AF65-F5344CB8AC3E}">
        <p14:creationId xmlns:p14="http://schemas.microsoft.com/office/powerpoint/2010/main" val="13538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900" dirty="0"/>
              <a:t>cos.jar &gt; </a:t>
            </a:r>
            <a:r>
              <a:rPr lang="en-US" altLang="ko-KR" sz="1900" dirty="0" err="1"/>
              <a:t>multipartRequest</a:t>
            </a:r>
            <a:endParaRPr lang="ko-KR" altLang="en-US" sz="1900" dirty="0"/>
          </a:p>
          <a:p>
            <a:pPr lvl="1"/>
            <a:r>
              <a:rPr lang="ko-KR" altLang="en-US" sz="1700" dirty="0"/>
              <a:t>파일 업로드 및 폼 요소를 </a:t>
            </a:r>
            <a:r>
              <a:rPr lang="ko-KR" altLang="en-US" sz="1700" dirty="0" smtClean="0"/>
              <a:t>처리하는 </a:t>
            </a:r>
            <a:r>
              <a:rPr lang="en-US" altLang="ko-KR" sz="1700" dirty="0" err="1" smtClean="0"/>
              <a:t>multipartRequest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클래스</a:t>
            </a:r>
            <a:endParaRPr lang="en-US" altLang="ko-KR" sz="1700" dirty="0"/>
          </a:p>
          <a:p>
            <a:pPr lvl="1"/>
            <a:endParaRPr lang="en-US" altLang="ko-KR" sz="1500" dirty="0" smtClean="0"/>
          </a:p>
          <a:p>
            <a:pPr lvl="1"/>
            <a:r>
              <a:rPr lang="ko-KR" altLang="en-US" sz="1700" dirty="0" err="1" smtClean="0"/>
              <a:t>생성자</a:t>
            </a:r>
            <a:endParaRPr lang="en-US" altLang="ko-KR" sz="1700" dirty="0" smtClean="0"/>
          </a:p>
          <a:p>
            <a:pPr marL="274320" lvl="1" indent="0">
              <a:buNone/>
            </a:pPr>
            <a:r>
              <a:rPr lang="en-US" altLang="ko-KR" sz="1700" dirty="0" err="1"/>
              <a:t>MultipartRequest</a:t>
            </a:r>
            <a:r>
              <a:rPr lang="en-US" altLang="ko-KR" sz="1700" dirty="0" smtClean="0"/>
              <a:t>( request, </a:t>
            </a:r>
            <a:r>
              <a:rPr lang="en-US" altLang="ko-KR" sz="1700" dirty="0" err="1"/>
              <a:t>saveDirectory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maxPostSize</a:t>
            </a:r>
            <a:r>
              <a:rPr lang="en-US" altLang="ko-KR" sz="1700" dirty="0" smtClean="0"/>
              <a:t>, encoding, policy) 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sz="1600" dirty="0"/>
          </a:p>
          <a:p>
            <a:pPr marL="274320" lvl="1" indent="0">
              <a:buNone/>
            </a:pPr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sz="1600" dirty="0"/>
          </a:p>
          <a:p>
            <a:pPr marL="274320" lvl="1" indent="0">
              <a:buNone/>
            </a:pPr>
            <a:endParaRPr lang="en-US" altLang="ko-KR" sz="1600" dirty="0"/>
          </a:p>
          <a:p>
            <a:pPr marL="274320" lvl="1" indent="0">
              <a:buNone/>
            </a:pPr>
            <a:endParaRPr lang="en-US" altLang="ko-KR" sz="1600" dirty="0" smtClean="0"/>
          </a:p>
          <a:p>
            <a:pPr marL="274320" lvl="1" indent="0">
              <a:buNone/>
            </a:pPr>
            <a:r>
              <a:rPr lang="ko-KR" altLang="en-US" sz="1500" dirty="0" smtClean="0"/>
              <a:t>예시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700" dirty="0" err="1"/>
              <a:t>MultipartRequest</a:t>
            </a:r>
            <a:r>
              <a:rPr lang="en-US" altLang="ko-KR" sz="1700" dirty="0"/>
              <a:t> upload = new </a:t>
            </a:r>
            <a:r>
              <a:rPr lang="en-US" altLang="ko-KR" sz="1700" dirty="0" err="1"/>
              <a:t>MultiPartRequest</a:t>
            </a:r>
            <a:r>
              <a:rPr lang="en-US" altLang="ko-KR" sz="1700" dirty="0"/>
              <a:t>(request, </a:t>
            </a:r>
            <a:r>
              <a:rPr lang="en-US" altLang="ko-KR" sz="1700" dirty="0" err="1"/>
              <a:t>fileSave</a:t>
            </a:r>
            <a:r>
              <a:rPr lang="en-US" altLang="ko-KR" sz="1700" dirty="0"/>
              <a:t>, 1024*5, </a:t>
            </a:r>
          </a:p>
          <a:p>
            <a:pPr marL="274320" lvl="1" indent="0">
              <a:buNone/>
            </a:pPr>
            <a:r>
              <a:rPr lang="en-US" altLang="ko-KR" sz="1700" dirty="0"/>
              <a:t>				      "utf-8", new </a:t>
            </a:r>
            <a:r>
              <a:rPr lang="en-US" altLang="ko-KR" sz="1700" dirty="0" err="1"/>
              <a:t>DefaultFileRenamePolicy</a:t>
            </a:r>
            <a:r>
              <a:rPr lang="en-US" altLang="ko-KR" sz="1700" dirty="0"/>
              <a:t>( </a:t>
            </a:r>
            <a:r>
              <a:rPr lang="en-US" altLang="ko-KR" sz="1700" dirty="0" smtClean="0"/>
              <a:t>));</a:t>
            </a:r>
            <a:endParaRPr lang="ko-KR" altLang="en-US" sz="1700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7964726" cy="23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cos.jar &gt; </a:t>
            </a:r>
            <a:r>
              <a:rPr lang="en-US" altLang="ko-KR" dirty="0" err="1"/>
              <a:t>multipartRequest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40128"/>
              </p:ext>
            </p:extLst>
          </p:nvPr>
        </p:nvGraphicFramePr>
        <p:xfrm>
          <a:off x="467544" y="1700808"/>
          <a:ext cx="8208912" cy="443660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08912"/>
              </a:tblGrid>
              <a:tr h="33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리턴 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558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getContentType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java.lang.String</a:t>
                      </a:r>
                      <a:r>
                        <a:rPr lang="en-US" altLang="ko-KR" sz="1600" dirty="0" smtClean="0"/>
                        <a:t> name) : </a:t>
                      </a:r>
                      <a:r>
                        <a:rPr lang="en-US" altLang="ko-KR" sz="1600" dirty="0" err="1" smtClean="0"/>
                        <a:t>java.lang.String</a:t>
                      </a:r>
                      <a:endParaRPr lang="en-US" altLang="ko-KR" sz="16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파일의 </a:t>
                      </a:r>
                      <a:r>
                        <a:rPr lang="ko-KR" altLang="en-US" sz="1600" dirty="0" err="1" smtClean="0"/>
                        <a:t>컨텐트</a:t>
                      </a:r>
                      <a:r>
                        <a:rPr lang="ko-KR" altLang="en-US" sz="1600" dirty="0" smtClean="0"/>
                        <a:t> 타입을 반환하는 </a:t>
                      </a:r>
                      <a:r>
                        <a:rPr lang="ko-KR" altLang="en-US" sz="1600" dirty="0" err="1" smtClean="0"/>
                        <a:t>메소드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파일이 없으면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을 리턴</a:t>
                      </a:r>
                    </a:p>
                  </a:txBody>
                  <a:tcPr marL="72000" marR="72000" marT="0" marB="0"/>
                </a:tc>
              </a:tr>
              <a:tr h="631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getFile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java.lang.String</a:t>
                      </a:r>
                      <a:r>
                        <a:rPr lang="en-US" altLang="ko-KR" sz="1600" dirty="0" smtClean="0"/>
                        <a:t> name) :  </a:t>
                      </a:r>
                      <a:r>
                        <a:rPr lang="en-US" altLang="ko-KR" sz="1600" dirty="0" err="1" smtClean="0"/>
                        <a:t>java.io.File</a:t>
                      </a:r>
                      <a:endParaRPr lang="en-US" altLang="ko-KR" sz="16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smtClean="0"/>
                        <a:t>서버 상에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파일을 </a:t>
                      </a:r>
                      <a:r>
                        <a:rPr lang="en-US" altLang="ko-KR" sz="1600" dirty="0" smtClean="0"/>
                        <a:t>File </a:t>
                      </a:r>
                      <a:r>
                        <a:rPr lang="ko-KR" altLang="en-US" sz="1600" dirty="0" smtClean="0"/>
                        <a:t>객체 타입으로 </a:t>
                      </a:r>
                      <a:r>
                        <a:rPr lang="ko-KR" altLang="en-US" sz="1600" dirty="0" err="1" smtClean="0"/>
                        <a:t>리턴한다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파일이 없다면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을 리턴</a:t>
                      </a:r>
                    </a:p>
                  </a:txBody>
                  <a:tcPr marL="72000" marR="72000" marT="0" marB="0"/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getFileNames</a:t>
                      </a:r>
                      <a:r>
                        <a:rPr lang="en-US" altLang="ko-KR" sz="1600" dirty="0" smtClean="0"/>
                        <a:t>() : </a:t>
                      </a:r>
                      <a:r>
                        <a:rPr lang="en-US" altLang="ko-KR" sz="1600" dirty="0" err="1" smtClean="0"/>
                        <a:t>java.util.Enumeration</a:t>
                      </a:r>
                      <a:endParaRPr lang="en-US" altLang="ko-KR" sz="16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smtClean="0"/>
                        <a:t>폼의 요소들 중 </a:t>
                      </a:r>
                      <a:r>
                        <a:rPr lang="en-US" altLang="ko-KR" sz="1600" dirty="0" smtClean="0"/>
                        <a:t>&lt;input type="file"&gt;</a:t>
                      </a:r>
                      <a:r>
                        <a:rPr lang="ko-KR" altLang="en-US" sz="1600" dirty="0" smtClean="0"/>
                        <a:t>로 된 </a:t>
                      </a:r>
                      <a:r>
                        <a:rPr lang="ko-KR" altLang="en-US" sz="1600" dirty="0" err="1" smtClean="0"/>
                        <a:t>파라미터들을</a:t>
                      </a:r>
                      <a:r>
                        <a:rPr lang="ko-KR" altLang="en-US" sz="1600" dirty="0" smtClean="0"/>
                        <a:t> 받아서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타입의 객체를 리턴</a:t>
                      </a:r>
                    </a:p>
                  </a:txBody>
                  <a:tcPr marL="72000" marR="72000" marT="0" marB="0"/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getFilesystemName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java.lang.String</a:t>
                      </a:r>
                      <a:r>
                        <a:rPr lang="en-US" altLang="ko-KR" sz="1600" dirty="0" smtClean="0"/>
                        <a:t> name) :  </a:t>
                      </a:r>
                      <a:r>
                        <a:rPr lang="en-US" altLang="ko-KR" sz="1600" dirty="0" err="1" smtClean="0"/>
                        <a:t>java.lang.String</a:t>
                      </a:r>
                      <a:endParaRPr lang="en-US" altLang="ko-KR" sz="16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smtClean="0"/>
                        <a:t>사용자가 </a:t>
                      </a:r>
                      <a:r>
                        <a:rPr lang="ko-KR" altLang="en-US" sz="1600" dirty="0" err="1" smtClean="0"/>
                        <a:t>업로드한</a:t>
                      </a:r>
                      <a:r>
                        <a:rPr lang="ko-KR" altLang="en-US" sz="1600" dirty="0" smtClean="0"/>
                        <a:t> 파일명을 </a:t>
                      </a:r>
                      <a:r>
                        <a:rPr lang="ko-KR" altLang="en-US" sz="1600" dirty="0" err="1" smtClean="0"/>
                        <a:t>리턴한다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서버상에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파일명이 리턴</a:t>
                      </a:r>
                    </a:p>
                  </a:txBody>
                  <a:tcPr marL="72000" marR="720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38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cos.jar &gt; </a:t>
            </a:r>
            <a:r>
              <a:rPr lang="en-US" altLang="ko-KR" dirty="0" err="1"/>
              <a:t>multipartRequest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83151"/>
              </p:ext>
            </p:extLst>
          </p:nvPr>
        </p:nvGraphicFramePr>
        <p:xfrm>
          <a:off x="467544" y="1700808"/>
          <a:ext cx="8208912" cy="443660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08912"/>
              </a:tblGrid>
              <a:tr h="33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리턴 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558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getOriginalFileName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java.lang.String</a:t>
                      </a:r>
                      <a:r>
                        <a:rPr lang="en-US" altLang="ko-KR" sz="1600" dirty="0" smtClean="0"/>
                        <a:t> name) : </a:t>
                      </a:r>
                      <a:r>
                        <a:rPr lang="en-US" altLang="ko-KR" sz="1600" dirty="0" err="1" smtClean="0"/>
                        <a:t>java.lang.String</a:t>
                      </a:r>
                      <a:endParaRPr lang="en-US" altLang="ko-KR" sz="16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smtClean="0"/>
                        <a:t>사용자가 </a:t>
                      </a:r>
                      <a:r>
                        <a:rPr lang="ko-KR" altLang="en-US" sz="1600" dirty="0" err="1" smtClean="0"/>
                        <a:t>업로드한</a:t>
                      </a:r>
                      <a:r>
                        <a:rPr lang="ko-KR" altLang="en-US" sz="1600" dirty="0" smtClean="0"/>
                        <a:t> 파일의 원래 파일명을 </a:t>
                      </a:r>
                      <a:r>
                        <a:rPr lang="ko-KR" altLang="en-US" sz="1600" dirty="0" err="1" smtClean="0"/>
                        <a:t>리턴한다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파일명이 중복될 경우 이름이 변경되므로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변경되기 전의 원래 파일명이 리턴</a:t>
                      </a:r>
                    </a:p>
                  </a:txBody>
                  <a:tcPr marL="72000" marR="72000" marT="0" marB="0"/>
                </a:tc>
              </a:tr>
              <a:tr h="631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java.lang.String</a:t>
                      </a:r>
                      <a:r>
                        <a:rPr lang="en-US" altLang="ko-KR" sz="1600" dirty="0" smtClean="0"/>
                        <a:t> name) : </a:t>
                      </a:r>
                      <a:r>
                        <a:rPr lang="en-US" altLang="ko-KR" sz="1600" dirty="0" err="1" smtClean="0"/>
                        <a:t>java.lang.String</a:t>
                      </a:r>
                      <a:endParaRPr lang="en-US" altLang="ko-KR" sz="16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값을 리턴</a:t>
                      </a:r>
                    </a:p>
                  </a:txBody>
                  <a:tcPr marL="72000" marR="72000" marT="0" marB="0"/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 : </a:t>
                      </a:r>
                      <a:r>
                        <a:rPr lang="en-US" altLang="ko-KR" sz="1600" dirty="0" err="1" smtClean="0"/>
                        <a:t>java.util.Enumeration</a:t>
                      </a:r>
                      <a:endParaRPr lang="en-US" altLang="ko-KR" sz="16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smtClean="0"/>
                        <a:t>폼의 요소들 중 </a:t>
                      </a:r>
                      <a:r>
                        <a:rPr lang="en-US" altLang="ko-KR" sz="1600" dirty="0" smtClean="0"/>
                        <a:t>&lt;input type="file"&gt;</a:t>
                      </a:r>
                      <a:r>
                        <a:rPr lang="ko-KR" altLang="en-US" sz="1600" dirty="0" smtClean="0"/>
                        <a:t>아닌 </a:t>
                      </a:r>
                      <a:r>
                        <a:rPr lang="ko-KR" altLang="en-US" sz="1600" dirty="0" err="1" smtClean="0"/>
                        <a:t>파라미터들을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Enumeraton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 타입으로 리턴</a:t>
                      </a:r>
                    </a:p>
                  </a:txBody>
                  <a:tcPr marL="72000" marR="72000" marT="0" marB="0"/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 smtClean="0"/>
                        <a:t>getParameterValues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java.lang.String</a:t>
                      </a:r>
                      <a:r>
                        <a:rPr lang="en-US" altLang="ko-KR" sz="1600" dirty="0" smtClean="0"/>
                        <a:t> name) : </a:t>
                      </a:r>
                      <a:r>
                        <a:rPr lang="en-US" altLang="ko-KR" sz="1600" dirty="0" err="1" smtClean="0"/>
                        <a:t>java.lang.String</a:t>
                      </a:r>
                      <a:r>
                        <a:rPr lang="en-US" altLang="ko-KR" sz="1600" dirty="0" smtClean="0"/>
                        <a:t>[]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 smtClean="0"/>
                        <a:t>하나의 </a:t>
                      </a:r>
                      <a:r>
                        <a:rPr lang="ko-KR" altLang="en-US" sz="1600" dirty="0" err="1" smtClean="0"/>
                        <a:t>파라미터에</a:t>
                      </a:r>
                      <a:r>
                        <a:rPr lang="ko-KR" altLang="en-US" sz="1600" dirty="0" smtClean="0"/>
                        <a:t> 대해 여러 개의 값을 가지는 </a:t>
                      </a:r>
                      <a:r>
                        <a:rPr lang="en-US" altLang="ko-KR" sz="1600" dirty="0" smtClean="0"/>
                        <a:t>&lt;input type="checkbox"&gt;</a:t>
                      </a:r>
                      <a:r>
                        <a:rPr lang="ko-KR" altLang="en-US" sz="1600" dirty="0" smtClean="0"/>
                        <a:t>와 같은 경우에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값을 얻어내기 위해 사용</a:t>
                      </a:r>
                    </a:p>
                  </a:txBody>
                  <a:tcPr marL="72000" marR="720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테스트시</a:t>
            </a:r>
            <a:r>
              <a:rPr lang="ko-KR" altLang="en-US" dirty="0" smtClean="0"/>
              <a:t> 파일 업로드 경로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이클립스</a:t>
            </a:r>
            <a:r>
              <a:rPr lang="en-US" dirty="0" smtClean="0"/>
              <a:t>\workspace</a:t>
            </a:r>
            <a:r>
              <a:rPr lang="en-US" dirty="0"/>
              <a:t>\.metadata\.plugins\</a:t>
            </a:r>
            <a:r>
              <a:rPr lang="en-US" dirty="0" err="1"/>
              <a:t>org.eclipse.wst.server.core</a:t>
            </a:r>
            <a:r>
              <a:rPr lang="en-US" dirty="0"/>
              <a:t>\tmp0\</a:t>
            </a:r>
            <a:r>
              <a:rPr lang="en-US" dirty="0" err="1"/>
              <a:t>wtpwebapps</a:t>
            </a:r>
            <a:r>
              <a:rPr lang="en-US" dirty="0" smtClean="0"/>
              <a:t>\</a:t>
            </a:r>
            <a:r>
              <a:rPr lang="ko-KR" altLang="en-US" dirty="0" err="1" smtClean="0"/>
              <a:t>프로젝트명</a:t>
            </a:r>
            <a:r>
              <a:rPr lang="en-US" dirty="0" smtClean="0"/>
              <a:t>\</a:t>
            </a:r>
            <a:r>
              <a:rPr lang="ko-KR" altLang="en-US" dirty="0" smtClean="0"/>
              <a:t>파일업로드 </a:t>
            </a:r>
            <a:r>
              <a:rPr lang="ko-KR" altLang="en-US" dirty="0" err="1" smtClean="0"/>
              <a:t>디렉토리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5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8928</TotalTime>
  <Words>440</Words>
  <Application>Microsoft Office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패턴기반 SW개발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237</cp:revision>
  <dcterms:created xsi:type="dcterms:W3CDTF">2016-02-28T12:56:40Z</dcterms:created>
  <dcterms:modified xsi:type="dcterms:W3CDTF">2017-04-20T01:27:36Z</dcterms:modified>
</cp:coreProperties>
</file>