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1" r:id="rId3"/>
    <p:sldId id="336" r:id="rId4"/>
    <p:sldId id="337" r:id="rId5"/>
    <p:sldId id="372" r:id="rId6"/>
    <p:sldId id="373" r:id="rId7"/>
    <p:sldId id="374" r:id="rId8"/>
    <p:sldId id="375" r:id="rId9"/>
    <p:sldId id="376" r:id="rId10"/>
    <p:sldId id="377" r:id="rId11"/>
    <p:sldId id="382" r:id="rId12"/>
    <p:sldId id="378" r:id="rId13"/>
    <p:sldId id="379" r:id="rId14"/>
    <p:sldId id="380" r:id="rId15"/>
    <p:sldId id="385" r:id="rId16"/>
    <p:sldId id="386" r:id="rId17"/>
    <p:sldId id="383" r:id="rId18"/>
    <p:sldId id="387" r:id="rId19"/>
    <p:sldId id="388" r:id="rId20"/>
    <p:sldId id="384" r:id="rId21"/>
    <p:sldId id="389" r:id="rId22"/>
    <p:sldId id="390" r:id="rId23"/>
    <p:sldId id="391" r:id="rId24"/>
    <p:sldId id="392" r:id="rId25"/>
    <p:sldId id="393" r:id="rId26"/>
    <p:sldId id="3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객체</a:t>
            </a:r>
          </a:p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/>
              <a:t>인터페이스</a:t>
            </a:r>
          </a:p>
          <a:p>
            <a:pPr lvl="2"/>
            <a:r>
              <a:rPr lang="en-US" altLang="ko-KR" dirty="0" smtClean="0"/>
              <a:t>Connection </a:t>
            </a:r>
            <a:r>
              <a:rPr lang="ko-KR" altLang="en-US" dirty="0"/>
              <a:t>객체의 </a:t>
            </a:r>
            <a:r>
              <a:rPr lang="en-US" altLang="ko-KR" dirty="0" err="1"/>
              <a:t>prepareStatement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객체 생성</a:t>
            </a:r>
          </a:p>
          <a:p>
            <a:pPr lvl="2"/>
            <a:r>
              <a:rPr lang="ko-KR" altLang="en-US" dirty="0" err="1" smtClean="0"/>
              <a:t>쿼리문이</a:t>
            </a:r>
            <a:r>
              <a:rPr lang="ko-KR" altLang="en-US" dirty="0" smtClean="0"/>
              <a:t> </a:t>
            </a:r>
            <a:r>
              <a:rPr lang="ko-KR" altLang="en-US" dirty="0"/>
              <a:t>미리 </a:t>
            </a:r>
            <a:r>
              <a:rPr lang="ko-KR" altLang="en-US" dirty="0" err="1"/>
              <a:t>컴파일되어</a:t>
            </a:r>
            <a:r>
              <a:rPr lang="ko-KR" altLang="en-US" dirty="0"/>
              <a:t> 속도 빠름</a:t>
            </a:r>
          </a:p>
          <a:p>
            <a:pPr lvl="3"/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=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 smtClean="0"/>
              <a:t>);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각각의 </a:t>
            </a:r>
            <a:r>
              <a:rPr lang="ko-KR" altLang="en-US" dirty="0"/>
              <a:t>인수에 대해 </a:t>
            </a:r>
            <a:r>
              <a:rPr lang="ko-KR" altLang="en-US" dirty="0" err="1"/>
              <a:t>위치홀더</a:t>
            </a:r>
            <a:r>
              <a:rPr lang="en-US" altLang="ko-KR" dirty="0"/>
              <a:t>(placeholder)</a:t>
            </a:r>
            <a:r>
              <a:rPr lang="ko-KR" altLang="en-US" dirty="0"/>
              <a:t>를 사용하여 </a:t>
            </a:r>
            <a:r>
              <a:rPr lang="en-US" altLang="ko-KR" dirty="0"/>
              <a:t>SQL </a:t>
            </a:r>
            <a:r>
              <a:rPr lang="ko-KR" altLang="en-US" dirty="0"/>
              <a:t>문장을 정의</a:t>
            </a:r>
            <a:r>
              <a:rPr lang="en-US" altLang="ko-KR" dirty="0"/>
              <a:t>, </a:t>
            </a:r>
            <a:r>
              <a:rPr lang="ko-KR" altLang="en-US" dirty="0" err="1"/>
              <a:t>위치홀더는</a:t>
            </a:r>
            <a:r>
              <a:rPr lang="ko-KR" altLang="en-US" dirty="0"/>
              <a:t> 물음표</a:t>
            </a:r>
            <a:r>
              <a:rPr lang="en-US" altLang="ko-KR" dirty="0"/>
              <a:t>(?)</a:t>
            </a:r>
            <a:r>
              <a:rPr lang="ko-KR" altLang="en-US" dirty="0"/>
              <a:t>로 표현</a:t>
            </a:r>
          </a:p>
          <a:p>
            <a:pPr lvl="3"/>
            <a:r>
              <a:rPr lang="en-US" altLang="ko-KR" dirty="0" err="1" smtClean="0"/>
              <a:t>setXxx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실제 값으로 대치</a:t>
            </a:r>
          </a:p>
          <a:p>
            <a:pPr lvl="3"/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 "insert into member values (?,?,?,?)";</a:t>
            </a:r>
          </a:p>
          <a:p>
            <a:pPr lvl="3"/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=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 err="1"/>
              <a:t>pstmt.setString</a:t>
            </a:r>
            <a:r>
              <a:rPr lang="en-US" altLang="ko-KR" dirty="0"/>
              <a:t>(1,id);</a:t>
            </a:r>
          </a:p>
          <a:p>
            <a:pPr lvl="3"/>
            <a:r>
              <a:rPr lang="en-US" altLang="ko-KR" dirty="0" err="1"/>
              <a:t>pstmt.setString</a:t>
            </a:r>
            <a:r>
              <a:rPr lang="en-US" altLang="ko-KR" dirty="0"/>
              <a:t>(2,passwd);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4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객체</a:t>
            </a:r>
          </a:p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/>
              <a:t>인터페이스</a:t>
            </a:r>
          </a:p>
          <a:p>
            <a:pPr lvl="2"/>
            <a:r>
              <a:rPr lang="en-US" altLang="ko-KR" dirty="0" err="1"/>
              <a:t>prepareStatement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SQLException</a:t>
            </a:r>
            <a:r>
              <a:rPr lang="ko-KR" altLang="en-US" dirty="0"/>
              <a:t>예외를 발생시키기 때문에</a:t>
            </a:r>
            <a:r>
              <a:rPr lang="en-US" altLang="ko-KR" dirty="0"/>
              <a:t>, </a:t>
            </a:r>
            <a:r>
              <a:rPr lang="ko-KR" altLang="en-US" dirty="0"/>
              <a:t>반드시 예외 처리</a:t>
            </a:r>
          </a:p>
          <a:p>
            <a:pPr lvl="3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79990"/>
              </p:ext>
            </p:extLst>
          </p:nvPr>
        </p:nvGraphicFramePr>
        <p:xfrm>
          <a:off x="1547664" y="2697066"/>
          <a:ext cx="5976664" cy="3108198"/>
        </p:xfrm>
        <a:graphic>
          <a:graphicData uri="http://schemas.openxmlformats.org/drawingml/2006/table">
            <a:tbl>
              <a:tblPr/>
              <a:tblGrid>
                <a:gridCol w="5976664"/>
              </a:tblGrid>
              <a:tr h="302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"insert into member values (?,?,?,?)";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PreparedStatement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conn.prepareStatement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(1,id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(2,passwd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생략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객체</a:t>
            </a:r>
          </a:p>
          <a:p>
            <a:pPr lvl="1">
              <a:lnSpc>
                <a:spcPct val="125000"/>
              </a:lnSpc>
              <a:spcBef>
                <a:spcPts val="0"/>
              </a:spcBef>
            </a:pPr>
            <a:r>
              <a:rPr lang="en-US" altLang="ko-KR" dirty="0" err="1"/>
              <a:t>CallableStatement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en-US" altLang="ko-KR" dirty="0" smtClean="0"/>
              <a:t>Connection </a:t>
            </a:r>
            <a:r>
              <a:rPr lang="ko-KR" altLang="en-US" dirty="0"/>
              <a:t>객체의 </a:t>
            </a:r>
            <a:r>
              <a:rPr lang="en-US" altLang="ko-KR" dirty="0" err="1"/>
              <a:t>prepareCall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객체 생성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ko-KR" altLang="en-US" dirty="0" err="1" smtClean="0"/>
              <a:t>스토어드</a:t>
            </a:r>
            <a:r>
              <a:rPr lang="ko-KR" altLang="en-US" dirty="0" smtClean="0"/>
              <a:t> </a:t>
            </a:r>
            <a:r>
              <a:rPr lang="ko-KR" altLang="en-US" dirty="0"/>
              <a:t>프로시저 </a:t>
            </a:r>
            <a:r>
              <a:rPr lang="en-US" altLang="ko-KR" dirty="0"/>
              <a:t>(Stored Procedure) </a:t>
            </a:r>
            <a:r>
              <a:rPr lang="ko-KR" altLang="en-US" dirty="0"/>
              <a:t>사용을 제공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ko-KR" altLang="en-US" dirty="0"/>
              <a:t>데이터베이스에 저장된 프로시저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단지 호출하는 것만으로 처리가 가능</a:t>
            </a:r>
          </a:p>
          <a:p>
            <a:pPr lvl="3">
              <a:lnSpc>
                <a:spcPct val="125000"/>
              </a:lnSpc>
              <a:spcBef>
                <a:spcPts val="0"/>
              </a:spcBef>
            </a:pP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conn.prepareCall</a:t>
            </a:r>
            <a:r>
              <a:rPr lang="en-US" altLang="ko-KR" dirty="0"/>
              <a:t>(" {call query1 </a:t>
            </a:r>
            <a:r>
              <a:rPr lang="en-US" altLang="ko-KR" dirty="0" smtClean="0"/>
              <a:t>}");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en-US" altLang="ko-KR" dirty="0" err="1"/>
              <a:t>prepareCall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err="1"/>
              <a:t>SQLException</a:t>
            </a:r>
            <a:r>
              <a:rPr lang="ko-KR" altLang="en-US" dirty="0"/>
              <a:t>예외를 발생시키기 때문에</a:t>
            </a:r>
            <a:r>
              <a:rPr lang="en-US" altLang="ko-KR" dirty="0"/>
              <a:t>, </a:t>
            </a:r>
            <a:r>
              <a:rPr lang="ko-KR" altLang="en-US" dirty="0"/>
              <a:t>반드시 예외 처리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9997"/>
              </p:ext>
            </p:extLst>
          </p:nvPr>
        </p:nvGraphicFramePr>
        <p:xfrm>
          <a:off x="1691680" y="4422610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CallableStatement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connection.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prepareCall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2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객체</a:t>
            </a: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en-US" altLang="ko-KR" dirty="0" smtClean="0"/>
              <a:t>Select</a:t>
            </a:r>
            <a:r>
              <a:rPr lang="ko-KR" altLang="en-US" dirty="0"/>
              <a:t>문을 실행하는 </a:t>
            </a:r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수행 성공 시</a:t>
            </a:r>
            <a:r>
              <a:rPr lang="en-US" altLang="ko-KR" dirty="0"/>
              <a:t>, </a:t>
            </a:r>
            <a:r>
              <a:rPr lang="ko-KR" altLang="en-US" dirty="0"/>
              <a:t>결과물로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 반환</a:t>
            </a: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/>
              <a:t>객체는 ‘커서</a:t>
            </a:r>
            <a:r>
              <a:rPr lang="en-US" altLang="ko-KR" dirty="0"/>
              <a:t>(cursor)'</a:t>
            </a:r>
            <a:r>
              <a:rPr lang="ko-KR" altLang="en-US" dirty="0"/>
              <a:t>라 불리는 것을 가지고 있는데</a:t>
            </a:r>
            <a:r>
              <a:rPr lang="en-US" altLang="ko-KR" dirty="0"/>
              <a:t>, </a:t>
            </a:r>
            <a:r>
              <a:rPr lang="ko-KR" altLang="en-US" dirty="0"/>
              <a:t>이것을 사용해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객체에서 특정 레코드를 참조</a:t>
            </a: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next()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다음 위치로 커서 이동</a:t>
            </a:r>
            <a:endParaRPr lang="en-US" altLang="ko-KR" dirty="0"/>
          </a:p>
          <a:p>
            <a:pPr lvl="2">
              <a:lnSpc>
                <a:spcPct val="125000"/>
              </a:lnSpc>
              <a:spcBef>
                <a:spcPts val="600"/>
              </a:spcBef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322605"/>
            <a:ext cx="6041802" cy="137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99125" y="5826750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EEF"/>
                </a:solidFill>
              </a:rPr>
              <a:t>▲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레코드셋에서</a:t>
            </a:r>
            <a:r>
              <a:rPr lang="ko-KR" altLang="en-US" sz="1600" dirty="0" smtClean="0"/>
              <a:t> 초기 커서 위치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724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JDBC</a:t>
            </a:r>
            <a:r>
              <a:rPr lang="ko-KR" altLang="en-US" dirty="0"/>
              <a:t>를 사용한 </a:t>
            </a:r>
            <a:r>
              <a:rPr lang="en-US" altLang="ko-KR" dirty="0" err="1"/>
              <a:t>JSP</a:t>
            </a:r>
            <a:r>
              <a:rPr lang="ko-KR" altLang="en-US" dirty="0"/>
              <a:t>와 데이터베이스의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err="1"/>
              <a:t>JSP</a:t>
            </a:r>
            <a:r>
              <a:rPr lang="ko-KR" altLang="en-US" dirty="0"/>
              <a:t> 페이지에서 테이블에 레코드 추가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데이터베이스와 </a:t>
            </a:r>
            <a:r>
              <a:rPr lang="ko-KR" altLang="en-US" dirty="0"/>
              <a:t>커넥션을 설정한 후 </a:t>
            </a:r>
            <a:r>
              <a:rPr lang="en-US" altLang="ko-KR" dirty="0"/>
              <a:t>insert</a:t>
            </a:r>
            <a:r>
              <a:rPr lang="ko-KR" altLang="en-US" dirty="0"/>
              <a:t>문을 사용</a:t>
            </a:r>
          </a:p>
          <a:p>
            <a:pPr lvl="2">
              <a:lnSpc>
                <a:spcPct val="125000"/>
              </a:lnSpc>
            </a:pPr>
            <a:r>
              <a:rPr lang="ko-KR" altLang="en-US" dirty="0" smtClean="0"/>
              <a:t>커넥션</a:t>
            </a:r>
            <a:endParaRPr lang="ko-KR" altLang="en-US" dirty="0"/>
          </a:p>
          <a:p>
            <a:pPr lvl="3">
              <a:lnSpc>
                <a:spcPct val="125000"/>
              </a:lnSpc>
            </a:pPr>
            <a:r>
              <a:rPr lang="en-US" altLang="ko-KR" dirty="0"/>
              <a:t>String </a:t>
            </a:r>
            <a:r>
              <a:rPr lang="en-US" altLang="ko-KR" dirty="0" err="1"/>
              <a:t>jdbcUrl</a:t>
            </a:r>
            <a:r>
              <a:rPr lang="en-US" altLang="ko-KR" dirty="0"/>
              <a:t>="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</a:t>
            </a:r>
            <a:r>
              <a:rPr lang="en-US" altLang="ko-KR" dirty="0" err="1"/>
              <a:t>jsptest</a:t>
            </a:r>
            <a:r>
              <a:rPr lang="en-US" altLang="ko-KR" dirty="0"/>
              <a:t>"; //URL</a:t>
            </a:r>
            <a:endParaRPr lang="ko-KR" altLang="en-US" dirty="0"/>
          </a:p>
          <a:p>
            <a:pPr lvl="3">
              <a:lnSpc>
                <a:spcPct val="125000"/>
              </a:lnSpc>
            </a:pPr>
            <a:r>
              <a:rPr lang="en-US" altLang="ko-KR" dirty="0"/>
              <a:t>String </a:t>
            </a:r>
            <a:r>
              <a:rPr lang="en-US" altLang="ko-KR" dirty="0" err="1"/>
              <a:t>dbId</a:t>
            </a:r>
            <a:r>
              <a:rPr lang="en-US" altLang="ko-KR" dirty="0"/>
              <a:t>="</a:t>
            </a:r>
            <a:r>
              <a:rPr lang="en-US" altLang="ko-KR" dirty="0" err="1"/>
              <a:t>jspid</a:t>
            </a:r>
            <a:r>
              <a:rPr lang="en-US" altLang="ko-KR" dirty="0"/>
              <a:t>"; //</a:t>
            </a:r>
            <a:r>
              <a:rPr lang="ko-KR" altLang="en-US" dirty="0"/>
              <a:t>사용자 계정</a:t>
            </a:r>
          </a:p>
          <a:p>
            <a:pPr lvl="3">
              <a:lnSpc>
                <a:spcPct val="125000"/>
              </a:lnSpc>
            </a:pPr>
            <a:r>
              <a:rPr lang="en-US" altLang="ko-KR" dirty="0"/>
              <a:t>String </a:t>
            </a:r>
            <a:r>
              <a:rPr lang="en-US" altLang="ko-KR" dirty="0" err="1"/>
              <a:t>dbPass</a:t>
            </a:r>
            <a:r>
              <a:rPr lang="en-US" altLang="ko-KR" dirty="0"/>
              <a:t>="</a:t>
            </a:r>
            <a:r>
              <a:rPr lang="en-US" altLang="ko-KR" dirty="0" err="1"/>
              <a:t>jsppass</a:t>
            </a:r>
            <a:r>
              <a:rPr lang="en-US" altLang="ko-KR" dirty="0"/>
              <a:t>"; //</a:t>
            </a:r>
            <a:r>
              <a:rPr lang="ko-KR" altLang="en-US" dirty="0"/>
              <a:t>계정 패스워드</a:t>
            </a:r>
          </a:p>
          <a:p>
            <a:pPr lvl="3">
              <a:lnSpc>
                <a:spcPct val="125000"/>
              </a:lnSpc>
            </a:pP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  <a:endParaRPr lang="ko-KR" altLang="en-US" dirty="0"/>
          </a:p>
          <a:p>
            <a:pPr lvl="3">
              <a:lnSpc>
                <a:spcPct val="125000"/>
              </a:lnSpc>
            </a:pPr>
            <a:r>
              <a:rPr lang="en-US" altLang="ko-KR" dirty="0"/>
              <a:t>conn=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jdbcUrl,dbId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altLang="ko-KR" dirty="0" err="1"/>
              <a:t>dbPass</a:t>
            </a:r>
            <a:r>
              <a:rPr lang="ko-KR" altLang="en-US" dirty="0"/>
              <a:t> </a:t>
            </a:r>
            <a:r>
              <a:rPr lang="en-US" altLang="ko-KR" dirty="0" smtClean="0"/>
              <a:t>);</a:t>
            </a:r>
          </a:p>
          <a:p>
            <a:pPr lvl="2">
              <a:lnSpc>
                <a:spcPct val="125000"/>
              </a:lnSpc>
            </a:pPr>
            <a:r>
              <a:rPr lang="ko-KR" altLang="en-US" dirty="0"/>
              <a:t>레코드 </a:t>
            </a:r>
            <a:r>
              <a:rPr lang="ko-KR" altLang="en-US" dirty="0" smtClean="0"/>
              <a:t>추가 쿼</a:t>
            </a:r>
            <a:r>
              <a:rPr lang="ko-KR" altLang="en-US" dirty="0"/>
              <a:t>리</a:t>
            </a:r>
          </a:p>
          <a:p>
            <a:pPr lvl="3">
              <a:lnSpc>
                <a:spcPct val="125000"/>
              </a:lnSpc>
            </a:pP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 "insert into member values </a:t>
            </a:r>
            <a:r>
              <a:rPr lang="en-US" altLang="ko-KR" dirty="0" smtClean="0"/>
              <a:t>(?,?,?,?)";</a:t>
            </a:r>
            <a:endParaRPr lang="en-US" altLang="ko-KR" dirty="0"/>
          </a:p>
          <a:p>
            <a:pPr lvl="2">
              <a:lnSpc>
                <a:spcPct val="125000"/>
              </a:lnSpc>
            </a:pPr>
            <a:r>
              <a:rPr lang="ko-KR" altLang="en-US" dirty="0"/>
              <a:t>쿼리 수행</a:t>
            </a:r>
          </a:p>
          <a:p>
            <a:pPr lvl="3">
              <a:lnSpc>
                <a:spcPct val="125000"/>
              </a:lnSpc>
            </a:pPr>
            <a:r>
              <a:rPr lang="en-US" altLang="ko-KR" dirty="0" err="1"/>
              <a:t>pstmt.executeUpdate</a:t>
            </a:r>
            <a:r>
              <a:rPr lang="en-US" altLang="ko-KR" dirty="0" smtClean="0"/>
              <a:t>();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241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JDBC</a:t>
            </a:r>
            <a:r>
              <a:rPr lang="ko-KR" altLang="en-US" dirty="0"/>
              <a:t>를 사용한 </a:t>
            </a:r>
            <a:r>
              <a:rPr lang="en-US" altLang="ko-KR" dirty="0" err="1"/>
              <a:t>JSP</a:t>
            </a:r>
            <a:r>
              <a:rPr lang="ko-KR" altLang="en-US" dirty="0"/>
              <a:t>와 데이터베이스의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테이블의 레코드를 화면에 표시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데이터베이스와 </a:t>
            </a:r>
            <a:r>
              <a:rPr lang="ko-KR" altLang="en-US" dirty="0"/>
              <a:t>커넥션을 설정한 후 </a:t>
            </a:r>
            <a:r>
              <a:rPr lang="en-US" altLang="ko-KR" dirty="0"/>
              <a:t>insert</a:t>
            </a:r>
            <a:r>
              <a:rPr lang="ko-KR" altLang="en-US" dirty="0"/>
              <a:t>문을 사용</a:t>
            </a:r>
          </a:p>
          <a:p>
            <a:pPr lvl="2">
              <a:lnSpc>
                <a:spcPct val="125000"/>
              </a:lnSpc>
            </a:pPr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3">
              <a:lnSpc>
                <a:spcPct val="125000"/>
              </a:lnSpc>
            </a:pPr>
            <a:r>
              <a:rPr lang="ko-KR" altLang="en-US" dirty="0" err="1" smtClean="0"/>
              <a:t>앞페이지와</a:t>
            </a:r>
            <a:r>
              <a:rPr lang="ko-KR" altLang="en-US" dirty="0" smtClean="0"/>
              <a:t> 동일</a:t>
            </a:r>
            <a:endParaRPr lang="ko-KR" altLang="en-US" dirty="0"/>
          </a:p>
          <a:p>
            <a:pPr lvl="2">
              <a:lnSpc>
                <a:spcPct val="125000"/>
              </a:lnSpc>
            </a:pPr>
            <a:r>
              <a:rPr lang="ko-KR" altLang="en-US" dirty="0"/>
              <a:t>레코드 </a:t>
            </a:r>
            <a:r>
              <a:rPr lang="ko-KR" altLang="en-US" dirty="0" smtClean="0"/>
              <a:t>검색 쿼리 작성</a:t>
            </a:r>
            <a:endParaRPr lang="ko-KR" altLang="en-US" dirty="0"/>
          </a:p>
          <a:p>
            <a:pPr lvl="3">
              <a:lnSpc>
                <a:spcPct val="125000"/>
              </a:lnSpc>
            </a:pP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 "select * from member";</a:t>
            </a:r>
          </a:p>
          <a:p>
            <a:pPr lvl="2">
              <a:lnSpc>
                <a:spcPct val="125000"/>
              </a:lnSpc>
            </a:pPr>
            <a:r>
              <a:rPr lang="ko-KR" altLang="en-US" dirty="0"/>
              <a:t>쿼리 수행</a:t>
            </a:r>
          </a:p>
          <a:p>
            <a:pPr lvl="3">
              <a:lnSpc>
                <a:spcPct val="125000"/>
              </a:lnSpc>
            </a:pPr>
            <a:r>
              <a:rPr lang="en-US" altLang="ko-KR" dirty="0" err="1"/>
              <a:t>rs</a:t>
            </a:r>
            <a:r>
              <a:rPr lang="en-US" altLang="ko-KR" dirty="0"/>
              <a:t>=</a:t>
            </a:r>
            <a:r>
              <a:rPr lang="en-US" altLang="ko-KR" dirty="0" err="1"/>
              <a:t>pstmt.executeQuery</a:t>
            </a:r>
            <a:r>
              <a:rPr lang="en-US" altLang="ko-KR" dirty="0" smtClean="0"/>
              <a:t>();</a:t>
            </a:r>
          </a:p>
          <a:p>
            <a:pPr lvl="2">
              <a:lnSpc>
                <a:spcPct val="125000"/>
              </a:lnSpc>
            </a:pPr>
            <a:r>
              <a:rPr lang="ko-KR" altLang="en-US" dirty="0" err="1"/>
              <a:t>레코드셋</a:t>
            </a:r>
            <a:r>
              <a:rPr lang="ko-KR" altLang="en-US" dirty="0"/>
              <a:t> 처리</a:t>
            </a:r>
          </a:p>
          <a:p>
            <a:pPr marL="868680" lvl="3" indent="0">
              <a:lnSpc>
                <a:spcPct val="125000"/>
              </a:lnSpc>
              <a:buNone/>
            </a:pPr>
            <a:r>
              <a:rPr lang="en-US" altLang="ko-KR" dirty="0"/>
              <a:t>while(</a:t>
            </a:r>
            <a:r>
              <a:rPr lang="en-US" altLang="ko-KR" dirty="0" err="1"/>
              <a:t>rs.next</a:t>
            </a:r>
            <a:r>
              <a:rPr lang="en-US" altLang="ko-KR" dirty="0"/>
              <a:t>()){</a:t>
            </a:r>
          </a:p>
          <a:p>
            <a:pPr marL="868680" lvl="3" indent="0">
              <a:lnSpc>
                <a:spcPct val="125000"/>
              </a:lnSpc>
              <a:buNone/>
            </a:pPr>
            <a:r>
              <a:rPr lang="en-US" altLang="ko-KR" dirty="0" smtClean="0"/>
              <a:t>	   String </a:t>
            </a:r>
            <a:r>
              <a:rPr lang="en-US" altLang="ko-KR" dirty="0"/>
              <a:t>id= </a:t>
            </a:r>
            <a:r>
              <a:rPr lang="en-US" altLang="ko-KR" dirty="0" err="1"/>
              <a:t>rs.getString</a:t>
            </a:r>
            <a:r>
              <a:rPr lang="en-US" altLang="ko-KR" dirty="0"/>
              <a:t>("id");</a:t>
            </a:r>
          </a:p>
          <a:p>
            <a:pPr marL="868680" lvl="3" indent="0">
              <a:lnSpc>
                <a:spcPct val="125000"/>
              </a:lnSpc>
              <a:buNone/>
            </a:pPr>
            <a:r>
              <a:rPr lang="en-US" altLang="ko-KR" dirty="0" smtClean="0"/>
              <a:t>    String </a:t>
            </a:r>
            <a:r>
              <a:rPr lang="en-US" altLang="ko-KR" dirty="0" err="1"/>
              <a:t>passwd</a:t>
            </a:r>
            <a:r>
              <a:rPr lang="en-US" altLang="ko-KR" dirty="0"/>
              <a:t>= </a:t>
            </a:r>
            <a:r>
              <a:rPr lang="en-US" altLang="ko-KR" dirty="0" err="1"/>
              <a:t>rs.getString</a:t>
            </a:r>
            <a:r>
              <a:rPr lang="en-US" altLang="ko-KR" dirty="0"/>
              <a:t>("</a:t>
            </a:r>
            <a:r>
              <a:rPr lang="en-US" altLang="ko-KR" dirty="0" err="1"/>
              <a:t>passwd</a:t>
            </a:r>
            <a:r>
              <a:rPr lang="en-US" altLang="ko-KR" dirty="0"/>
              <a:t>");</a:t>
            </a:r>
          </a:p>
          <a:p>
            <a:pPr marL="868680" lvl="3" indent="0">
              <a:lnSpc>
                <a:spcPct val="125000"/>
              </a:lnSpc>
              <a:buNone/>
            </a:pPr>
            <a:r>
              <a:rPr lang="en-US" altLang="ko-KR" dirty="0"/>
              <a:t>....</a:t>
            </a:r>
          </a:p>
          <a:p>
            <a:pPr marL="868680" lvl="3" indent="0">
              <a:lnSpc>
                <a:spcPct val="125000"/>
              </a:lnSpc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15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JDBC</a:t>
            </a:r>
            <a:r>
              <a:rPr lang="ko-KR" altLang="en-US" dirty="0"/>
              <a:t>를 사용한 </a:t>
            </a:r>
            <a:r>
              <a:rPr lang="en-US" altLang="ko-KR" dirty="0" err="1"/>
              <a:t>JSP</a:t>
            </a:r>
            <a:r>
              <a:rPr lang="ko-KR" altLang="en-US" dirty="0"/>
              <a:t>와 데이터베이스의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테이블에 저장된 레코드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데이터베이스와 </a:t>
            </a:r>
            <a:r>
              <a:rPr lang="ko-KR" altLang="en-US" dirty="0"/>
              <a:t>커넥션을 설정한 후 </a:t>
            </a:r>
            <a:r>
              <a:rPr lang="en-US" altLang="ko-KR" dirty="0" smtClean="0"/>
              <a:t>update/delete</a:t>
            </a:r>
            <a:r>
              <a:rPr lang="ko-KR" altLang="en-US" dirty="0" smtClean="0"/>
              <a:t>문을 </a:t>
            </a:r>
            <a:r>
              <a:rPr lang="ko-KR" altLang="en-US" dirty="0"/>
              <a:t>사용</a:t>
            </a:r>
          </a:p>
          <a:p>
            <a:pPr lvl="2">
              <a:lnSpc>
                <a:spcPct val="125000"/>
              </a:lnSpc>
            </a:pPr>
            <a:r>
              <a:rPr lang="ko-KR" altLang="en-US" dirty="0" smtClean="0"/>
              <a:t>커넥션</a:t>
            </a:r>
            <a:endParaRPr lang="en-US" altLang="ko-KR" dirty="0" smtClean="0"/>
          </a:p>
          <a:p>
            <a:pPr lvl="3">
              <a:lnSpc>
                <a:spcPct val="125000"/>
              </a:lnSpc>
            </a:pPr>
            <a:r>
              <a:rPr lang="ko-KR" altLang="en-US" dirty="0" err="1" smtClean="0"/>
              <a:t>앞페이지와</a:t>
            </a:r>
            <a:r>
              <a:rPr lang="ko-KR" altLang="en-US" dirty="0" smtClean="0"/>
              <a:t> 동일</a:t>
            </a:r>
            <a:endParaRPr lang="ko-KR" altLang="en-US" dirty="0"/>
          </a:p>
          <a:p>
            <a:pPr lvl="2">
              <a:lnSpc>
                <a:spcPct val="125000"/>
              </a:lnSpc>
            </a:pPr>
            <a:r>
              <a:rPr lang="ko-KR" altLang="en-US" dirty="0" smtClean="0"/>
              <a:t>레코드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쿼리 작성</a:t>
            </a:r>
            <a:endParaRPr lang="en-US" altLang="ko-KR" dirty="0" smtClean="0"/>
          </a:p>
          <a:p>
            <a:pPr lvl="3">
              <a:lnSpc>
                <a:spcPct val="125000"/>
              </a:lnSpc>
            </a:pPr>
            <a:r>
              <a:rPr lang="en-US" altLang="ko-KR" dirty="0" err="1"/>
              <a:t>sql</a:t>
            </a:r>
            <a:r>
              <a:rPr lang="en-US" altLang="ko-KR" dirty="0"/>
              <a:t>= </a:t>
            </a:r>
            <a:r>
              <a:rPr lang="en-US" altLang="ko-KR" dirty="0" smtClean="0"/>
              <a:t>“</a:t>
            </a:r>
            <a:r>
              <a:rPr lang="en-US" altLang="ko-KR" dirty="0"/>
              <a:t>update member set name</a:t>
            </a:r>
            <a:r>
              <a:rPr lang="en-US" altLang="ko-KR" dirty="0" smtClean="0"/>
              <a:t>=? where </a:t>
            </a:r>
            <a:r>
              <a:rPr lang="en-US" altLang="ko-KR" dirty="0"/>
              <a:t>id= ? 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pPr lvl="3">
              <a:lnSpc>
                <a:spcPct val="125000"/>
              </a:lnSpc>
            </a:pPr>
            <a:r>
              <a:rPr lang="en-US" altLang="ko-KR" dirty="0" err="1" smtClean="0"/>
              <a:t>sql</a:t>
            </a:r>
            <a:r>
              <a:rPr lang="en-US" altLang="ko-KR" dirty="0"/>
              <a:t>= "delete from member where id= ? 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pPr lvl="2">
              <a:lnSpc>
                <a:spcPct val="125000"/>
              </a:lnSpc>
            </a:pPr>
            <a:r>
              <a:rPr lang="ko-KR" altLang="en-US" dirty="0"/>
              <a:t>쿼리 수행</a:t>
            </a:r>
          </a:p>
          <a:p>
            <a:pPr lvl="3">
              <a:lnSpc>
                <a:spcPct val="125000"/>
              </a:lnSpc>
            </a:pPr>
            <a:r>
              <a:rPr lang="en-US" altLang="ko-KR" dirty="0" err="1"/>
              <a:t>pstmt.executeUpdate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4588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Connection </a:t>
            </a:r>
            <a:r>
              <a:rPr lang="ko-KR" altLang="en-US" dirty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</a:t>
            </a:r>
            <a:r>
              <a:rPr lang="ko-KR" altLang="en-US" dirty="0"/>
              <a:t>커넥션은 데이터베이스에 한번 연결하기 위한 작업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Connection </a:t>
            </a:r>
            <a:r>
              <a:rPr lang="ko-KR" altLang="en-US" dirty="0"/>
              <a:t> 객체는 새롭게 만들어질 때 많은 시스템 자원을 요구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이러한 </a:t>
            </a:r>
            <a:r>
              <a:rPr lang="ko-KR" altLang="en-US" dirty="0"/>
              <a:t>작업들을 매번 새로운 데이터베이스 연결에 대한 요청이 들어올 때 마다 수행하는 것은 시스템에 과부하를 줌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커넥션 </a:t>
            </a:r>
            <a:r>
              <a:rPr lang="ko-KR" altLang="en-US" dirty="0"/>
              <a:t>풀을 사용해서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06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커넥션 </a:t>
            </a:r>
            <a:r>
              <a:rPr lang="ko-KR" altLang="en-US" dirty="0"/>
              <a:t>풀</a:t>
            </a:r>
            <a:r>
              <a:rPr lang="en-US" altLang="ko-KR" dirty="0"/>
              <a:t>(connection pools) </a:t>
            </a:r>
            <a:endParaRPr lang="en-US" altLang="ko-KR" dirty="0" smtClean="0"/>
          </a:p>
          <a:p>
            <a:pPr lvl="1">
              <a:spcBef>
                <a:spcPts val="600"/>
              </a:spcBef>
            </a:pPr>
            <a:r>
              <a:rPr lang="ko-KR" altLang="en-US" dirty="0" smtClean="0"/>
              <a:t>커넥션 </a:t>
            </a:r>
            <a:r>
              <a:rPr lang="ko-KR" altLang="en-US" dirty="0"/>
              <a:t>풀에 커넥션 객체들을 만들어 놓은 후</a:t>
            </a:r>
            <a:r>
              <a:rPr lang="en-US" altLang="ko-KR" dirty="0"/>
              <a:t>, </a:t>
            </a:r>
            <a:r>
              <a:rPr lang="ko-KR" altLang="en-US" dirty="0"/>
              <a:t>커넥션 객체가 필요한 경우 작성한 객체를 할당해 주고</a:t>
            </a:r>
            <a:r>
              <a:rPr lang="en-US" altLang="ko-KR" dirty="0"/>
              <a:t>, </a:t>
            </a:r>
            <a:r>
              <a:rPr lang="ko-KR" altLang="en-US" dirty="0"/>
              <a:t>사용이 끝난 후에는 다시 커넥션 풀로 회수 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ko-KR" altLang="en-US" dirty="0"/>
              <a:t>한번 만들어져서 사용된 커넥션 객체는 다시 커넥션 풀</a:t>
            </a:r>
            <a:r>
              <a:rPr lang="en-US" altLang="ko-KR" dirty="0"/>
              <a:t>(connection pools)</a:t>
            </a:r>
            <a:r>
              <a:rPr lang="ko-KR" altLang="en-US" dirty="0"/>
              <a:t>로 </a:t>
            </a:r>
            <a:r>
              <a:rPr lang="ko-KR" altLang="en-US" dirty="0" smtClean="0"/>
              <a:t>회수</a:t>
            </a:r>
            <a:endParaRPr lang="en-US" altLang="ko-KR" dirty="0" smtClean="0"/>
          </a:p>
          <a:p>
            <a:pPr lvl="1">
              <a:spcBef>
                <a:spcPts val="600"/>
              </a:spcBef>
            </a:pPr>
            <a:r>
              <a:rPr lang="en-US" altLang="ko-KR" dirty="0"/>
              <a:t>service()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사용자 요청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개씩 할당</a:t>
            </a:r>
          </a:p>
          <a:p>
            <a:pPr lvl="1">
              <a:spcBef>
                <a:spcPts val="600"/>
              </a:spcBef>
            </a:pPr>
            <a:r>
              <a:rPr lang="ko-KR" altLang="en-US" dirty="0"/>
              <a:t>커넥션의 개수를 제한</a:t>
            </a:r>
          </a:p>
          <a:p>
            <a:pPr lvl="1">
              <a:spcBef>
                <a:spcPts val="600"/>
              </a:spcBef>
            </a:pPr>
            <a:r>
              <a:rPr lang="ko-KR" altLang="en-US" dirty="0"/>
              <a:t>커넥션 객체 관리자가 다 쓰면 자원을 회수</a:t>
            </a:r>
          </a:p>
          <a:p>
            <a:pPr lvl="1">
              <a:spcBef>
                <a:spcPts val="600"/>
              </a:spcBef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428331"/>
            <a:ext cx="4419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84317" y="5765194"/>
            <a:ext cx="3242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AEEF"/>
                </a:solidFill>
              </a:rPr>
              <a:t>▲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service( )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커넥션 객체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7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714" y="1633246"/>
            <a:ext cx="740685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53870" y="5542346"/>
            <a:ext cx="3108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AEEF"/>
                </a:solidFill>
              </a:rPr>
              <a:t>▲</a:t>
            </a:r>
            <a:r>
              <a:rPr lang="ko-KR" altLang="en-US" sz="2000" dirty="0" smtClean="0"/>
              <a:t> 커넥션 풀의 구현 방법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22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ko-KR" altLang="en-US" sz="1800" dirty="0"/>
              <a:t>자바 프로그램</a:t>
            </a:r>
            <a:r>
              <a:rPr lang="en-US" altLang="ko-KR" sz="1800" dirty="0"/>
              <a:t>(</a:t>
            </a:r>
            <a:r>
              <a:rPr lang="en-US" altLang="ko-KR" sz="1800" dirty="0" err="1"/>
              <a:t>JSP</a:t>
            </a:r>
            <a:r>
              <a:rPr lang="ko-KR" altLang="en-US" sz="1800" dirty="0"/>
              <a:t>포함</a:t>
            </a:r>
            <a:r>
              <a:rPr lang="en-US" altLang="ko-KR" sz="1800" dirty="0"/>
              <a:t>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관계형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테이터</a:t>
            </a:r>
            <a:r>
              <a:rPr lang="ko-KR" altLang="en-US" sz="1800" dirty="0"/>
              <a:t> 원본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데이터베이스</a:t>
            </a:r>
            <a:r>
              <a:rPr lang="en-US" altLang="ko-KR" sz="1800" dirty="0"/>
              <a:t>,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...)</a:t>
            </a:r>
            <a:r>
              <a:rPr lang="ko-KR" altLang="en-US" sz="1800" dirty="0"/>
              <a:t>을 연결하는 </a:t>
            </a:r>
            <a:r>
              <a:rPr lang="ko-KR" altLang="en-US" sz="1800" dirty="0" smtClean="0"/>
              <a:t>인터페이스</a:t>
            </a:r>
            <a:endParaRPr lang="en-US" altLang="ko-KR" sz="1800" dirty="0" smtClean="0"/>
          </a:p>
          <a:p>
            <a:pPr>
              <a:lnSpc>
                <a:spcPct val="125000"/>
              </a:lnSpc>
            </a:pPr>
            <a:r>
              <a:rPr lang="ko-KR" altLang="en-US" sz="1800" dirty="0"/>
              <a:t>자바 언어로 데이터베이스 프로그래밍을 하기 위한 라이브러리</a:t>
            </a:r>
          </a:p>
          <a:p>
            <a:pPr>
              <a:lnSpc>
                <a:spcPct val="125000"/>
              </a:lnSpc>
            </a:pPr>
            <a:r>
              <a:rPr lang="ko-KR" altLang="en-US" sz="1800" dirty="0"/>
              <a:t>특정한 </a:t>
            </a:r>
            <a:r>
              <a:rPr lang="en-US" altLang="ko-KR" sz="1800" dirty="0"/>
              <a:t>DBMS</a:t>
            </a:r>
            <a:r>
              <a:rPr lang="ko-KR" altLang="en-US" sz="1800" dirty="0"/>
              <a:t>에 종속되지 않는 관련 </a:t>
            </a:r>
            <a:r>
              <a:rPr lang="en-US" altLang="ko-KR" sz="1800" dirty="0"/>
              <a:t>API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제공</a:t>
            </a:r>
            <a:endParaRPr lang="en-US" altLang="ko-KR" sz="1800" dirty="0" smtClean="0"/>
          </a:p>
          <a:p>
            <a:pPr marL="274320" lvl="1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라이브러리는 ‘</a:t>
            </a:r>
            <a:r>
              <a:rPr lang="en-US" altLang="ko-KR" dirty="0" err="1"/>
              <a:t>java.sql</a:t>
            </a:r>
            <a:r>
              <a:rPr lang="en-US" altLang="ko-KR" dirty="0"/>
              <a:t>’ </a:t>
            </a:r>
            <a:r>
              <a:rPr lang="ko-KR" altLang="en-US" dirty="0"/>
              <a:t>패키지에의 구현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87276" y="3356992"/>
            <a:ext cx="4320481" cy="2784974"/>
            <a:chOff x="1331640" y="2279650"/>
            <a:chExt cx="6480721" cy="417746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279650"/>
              <a:ext cx="6480000" cy="3470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381014" y="5949280"/>
              <a:ext cx="10801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DB2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95836" y="5949280"/>
              <a:ext cx="11881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+mn-ea"/>
                </a:rPr>
                <a:t>Oracle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8024" y="5949280"/>
              <a:ext cx="13681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+mn-ea"/>
                </a:rPr>
                <a:t>Sybase</a:t>
              </a:r>
              <a:endParaRPr lang="ko-KR" altLang="en-US" sz="160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44210" y="5949280"/>
              <a:ext cx="136815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mtClean="0">
                  <a:latin typeface="+mn-ea"/>
                </a:rPr>
                <a:t>MS sql</a:t>
              </a:r>
              <a:endParaRPr lang="ko-KR" altLang="en-US" sz="16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81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자카르타 프로젝트의 </a:t>
            </a:r>
            <a:r>
              <a:rPr lang="en-US" altLang="ko-KR" dirty="0" err="1"/>
              <a:t>DBCP</a:t>
            </a:r>
            <a:r>
              <a:rPr lang="en-US" altLang="ko-KR" dirty="0"/>
              <a:t> API</a:t>
            </a:r>
            <a:r>
              <a:rPr lang="ko-KR" altLang="en-US" dirty="0"/>
              <a:t>를 사용해서 커넥션 풀을 사용하기 위한 순서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/>
              <a:t>① </a:t>
            </a:r>
            <a:r>
              <a:rPr lang="en-US" altLang="ko-KR" dirty="0" err="1"/>
              <a:t>DBCP</a:t>
            </a:r>
            <a:r>
              <a:rPr lang="en-US" altLang="ko-KR" dirty="0"/>
              <a:t> API</a:t>
            </a:r>
            <a:r>
              <a:rPr lang="ko-KR" altLang="en-US" dirty="0"/>
              <a:t>관련 </a:t>
            </a:r>
            <a:r>
              <a:rPr lang="en-US" altLang="ko-KR" dirty="0"/>
              <a:t>jar</a:t>
            </a:r>
            <a:r>
              <a:rPr lang="ko-KR" altLang="en-US" dirty="0"/>
              <a:t>파일 설치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DBCP</a:t>
            </a:r>
            <a:r>
              <a:rPr lang="ko-KR" altLang="en-US" dirty="0"/>
              <a:t>에 관한 정보 설정 </a:t>
            </a:r>
            <a:r>
              <a:rPr lang="en-US" altLang="ko-KR" dirty="0"/>
              <a:t>- </a:t>
            </a:r>
            <a:r>
              <a:rPr lang="en-US" altLang="ko-KR" dirty="0" err="1"/>
              <a:t>server.xml</a:t>
            </a:r>
            <a:r>
              <a:rPr lang="en-US" altLang="ko-KR" dirty="0"/>
              <a:t>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dirty="0"/>
              <a:t>③ </a:t>
            </a:r>
            <a:r>
              <a:rPr lang="en-US" altLang="ko-KR" dirty="0" err="1"/>
              <a:t>JNDI</a:t>
            </a:r>
            <a:r>
              <a:rPr lang="en-US" altLang="ko-KR" dirty="0"/>
              <a:t> </a:t>
            </a:r>
            <a:r>
              <a:rPr lang="ko-KR" altLang="en-US" dirty="0"/>
              <a:t>리소스 사용 설정 </a:t>
            </a:r>
            <a:r>
              <a:rPr lang="en-US" altLang="ko-KR" dirty="0"/>
              <a:t>- </a:t>
            </a:r>
            <a:r>
              <a:rPr lang="en-US" altLang="ko-KR" dirty="0" err="1"/>
              <a:t>web.xml</a:t>
            </a:r>
            <a:r>
              <a:rPr lang="en-US" altLang="ko-KR" dirty="0"/>
              <a:t>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dirty="0"/>
              <a:t>④ </a:t>
            </a:r>
            <a:r>
              <a:rPr lang="en-US" altLang="ko-KR" dirty="0" err="1"/>
              <a:t>JSP</a:t>
            </a:r>
            <a:r>
              <a:rPr lang="ko-KR" altLang="en-US" dirty="0"/>
              <a:t>페이지에서 커넥션 풀 사용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5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DBCP</a:t>
            </a:r>
            <a:r>
              <a:rPr lang="en-US" altLang="ko-KR" dirty="0"/>
              <a:t> API </a:t>
            </a:r>
            <a:r>
              <a:rPr lang="ko-KR" altLang="en-US" dirty="0"/>
              <a:t>관련 </a:t>
            </a:r>
            <a:r>
              <a:rPr lang="en-US" altLang="ko-KR" dirty="0"/>
              <a:t>jar </a:t>
            </a:r>
            <a:r>
              <a:rPr lang="ko-KR" altLang="en-US" dirty="0"/>
              <a:t>파일 설치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DBCP</a:t>
            </a:r>
            <a:r>
              <a:rPr lang="en-US" altLang="ko-KR" dirty="0" smtClean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관련 </a:t>
            </a:r>
            <a:r>
              <a:rPr lang="en-US" altLang="ko-KR" dirty="0"/>
              <a:t>jar </a:t>
            </a:r>
            <a:r>
              <a:rPr lang="ko-KR" altLang="en-US" dirty="0"/>
              <a:t>파일은 </a:t>
            </a:r>
            <a:r>
              <a:rPr lang="en-US" altLang="ko-KR" dirty="0"/>
              <a:t>http://</a:t>
            </a:r>
            <a:r>
              <a:rPr lang="en-US" altLang="ko-KR" dirty="0" err="1"/>
              <a:t>commons.apache.org</a:t>
            </a:r>
            <a:r>
              <a:rPr lang="en-US" altLang="ko-KR" dirty="0"/>
              <a:t>/ </a:t>
            </a:r>
            <a:r>
              <a:rPr lang="ko-KR" altLang="en-US" dirty="0"/>
              <a:t>사이트에서 </a:t>
            </a:r>
            <a:r>
              <a:rPr lang="ko-KR" altLang="en-US" dirty="0" err="1"/>
              <a:t>다운로드받아</a:t>
            </a:r>
            <a:r>
              <a:rPr lang="ko-KR" altLang="en-US" dirty="0"/>
              <a:t> 압축 해제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[Collections] : </a:t>
            </a:r>
            <a:r>
              <a:rPr lang="ko-KR" altLang="en-US" dirty="0"/>
              <a:t>자카르타</a:t>
            </a:r>
            <a:r>
              <a:rPr lang="en-US" altLang="ko-KR" dirty="0"/>
              <a:t>(Jakarta) </a:t>
            </a:r>
            <a:r>
              <a:rPr lang="en-US" altLang="ko-KR" dirty="0" err="1"/>
              <a:t>DBCP</a:t>
            </a:r>
            <a:r>
              <a:rPr lang="en-US" altLang="ko-KR" dirty="0"/>
              <a:t> API</a:t>
            </a:r>
            <a:r>
              <a:rPr lang="ko-KR" altLang="en-US" dirty="0"/>
              <a:t>가 사용하는 자카르타 </a:t>
            </a:r>
            <a:r>
              <a:rPr lang="en-US" altLang="ko-KR" dirty="0"/>
              <a:t>Pool API</a:t>
            </a:r>
            <a:r>
              <a:rPr lang="ko-KR" altLang="en-US" dirty="0"/>
              <a:t>의 </a:t>
            </a:r>
            <a:r>
              <a:rPr lang="en-US" altLang="ko-KR" dirty="0"/>
              <a:t>jar </a:t>
            </a:r>
            <a:r>
              <a:rPr lang="ko-KR" altLang="en-US" dirty="0"/>
              <a:t>파일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dirty="0" err="1"/>
              <a:t>DBCP</a:t>
            </a:r>
            <a:r>
              <a:rPr lang="en-US" altLang="ko-KR" dirty="0"/>
              <a:t>] : </a:t>
            </a:r>
            <a:r>
              <a:rPr lang="ko-KR" altLang="en-US" dirty="0"/>
              <a:t>자카르타</a:t>
            </a:r>
            <a:r>
              <a:rPr lang="en-US" altLang="ko-KR" dirty="0"/>
              <a:t>(Jakarta) </a:t>
            </a:r>
            <a:r>
              <a:rPr lang="en-US" altLang="ko-KR" dirty="0" err="1"/>
              <a:t>DBCP</a:t>
            </a:r>
            <a:r>
              <a:rPr lang="en-US" altLang="ko-KR" dirty="0"/>
              <a:t> API </a:t>
            </a:r>
            <a:r>
              <a:rPr lang="ko-KR" altLang="en-US" dirty="0"/>
              <a:t>관련 </a:t>
            </a:r>
            <a:r>
              <a:rPr lang="en-US" altLang="ko-KR" dirty="0"/>
              <a:t>jar </a:t>
            </a:r>
            <a:r>
              <a:rPr lang="ko-KR" altLang="en-US" dirty="0"/>
              <a:t>파일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[Pool] : Pool API</a:t>
            </a:r>
            <a:r>
              <a:rPr lang="ko-KR" altLang="en-US" dirty="0"/>
              <a:t>가 사용하는 자카르타 </a:t>
            </a:r>
            <a:r>
              <a:rPr lang="en-US" altLang="ko-KR" dirty="0"/>
              <a:t>Collection API</a:t>
            </a:r>
            <a:r>
              <a:rPr lang="ko-KR" altLang="en-US" dirty="0"/>
              <a:t>의 </a:t>
            </a:r>
            <a:r>
              <a:rPr lang="en-US" altLang="ko-KR" dirty="0"/>
              <a:t>jar </a:t>
            </a:r>
            <a:r>
              <a:rPr lang="ko-KR" altLang="en-US" dirty="0"/>
              <a:t>파일 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]-[Web-INF]-[lib]</a:t>
            </a:r>
            <a:r>
              <a:rPr lang="ko-KR" altLang="en-US" dirty="0"/>
              <a:t>에 </a:t>
            </a:r>
            <a:r>
              <a:rPr lang="en-US" altLang="ko-KR" dirty="0"/>
              <a:t>JAR </a:t>
            </a:r>
            <a:r>
              <a:rPr lang="en-US" altLang="ko-KR" dirty="0" err="1"/>
              <a:t>DBCP</a:t>
            </a:r>
            <a:r>
              <a:rPr lang="en-US" altLang="ko-KR" dirty="0"/>
              <a:t> API </a:t>
            </a:r>
            <a:r>
              <a:rPr lang="ko-KR" altLang="en-US" dirty="0"/>
              <a:t>관련 </a:t>
            </a:r>
            <a:r>
              <a:rPr lang="en-US" altLang="ko-KR" dirty="0"/>
              <a:t>jar </a:t>
            </a:r>
            <a:r>
              <a:rPr lang="ko-KR" altLang="en-US" dirty="0"/>
              <a:t>파일 배치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DBCP</a:t>
            </a:r>
            <a:r>
              <a:rPr lang="ko-KR" altLang="en-US" dirty="0"/>
              <a:t>에 관한 정보 설정 </a:t>
            </a:r>
            <a:r>
              <a:rPr lang="en-US" altLang="ko-KR" dirty="0"/>
              <a:t>- </a:t>
            </a:r>
            <a:r>
              <a:rPr lang="en-US" altLang="ko-KR" dirty="0" err="1"/>
              <a:t>server.xml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smtClean="0"/>
              <a:t>설정할 내용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GlobalNamingResources</a:t>
            </a:r>
            <a:r>
              <a:rPr lang="en-US" altLang="ko-KR" dirty="0"/>
              <a:t>&gt;</a:t>
            </a:r>
            <a:r>
              <a:rPr lang="ko-KR" altLang="en-US" dirty="0" err="1"/>
              <a:t>엘리먼트와</a:t>
            </a:r>
            <a:r>
              <a:rPr lang="ko-KR" altLang="en-US" dirty="0"/>
              <a:t> </a:t>
            </a:r>
            <a:r>
              <a:rPr lang="en-US" altLang="ko-KR" dirty="0"/>
              <a:t>&lt;Context&gt;</a:t>
            </a:r>
            <a:r>
              <a:rPr lang="ko-KR" altLang="en-US" dirty="0" err="1"/>
              <a:t>엘리먼트의</a:t>
            </a:r>
            <a:r>
              <a:rPr lang="ko-KR" altLang="en-US" dirty="0"/>
              <a:t> 하위에 </a:t>
            </a:r>
            <a:r>
              <a:rPr lang="ko-KR" altLang="en-US" dirty="0" err="1"/>
              <a:t>엘리먼트로</a:t>
            </a:r>
            <a:r>
              <a:rPr lang="ko-KR" altLang="en-US" dirty="0"/>
              <a:t> 추가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server.xml</a:t>
            </a:r>
            <a:r>
              <a:rPr lang="ko-KR" altLang="en-US" dirty="0" smtClean="0"/>
              <a:t> </a:t>
            </a:r>
            <a:r>
              <a:rPr lang="ko-KR" altLang="en-US" dirty="0"/>
              <a:t>파일의 위치</a:t>
            </a:r>
          </a:p>
          <a:p>
            <a:pPr lvl="2"/>
            <a:r>
              <a:rPr lang="ko-KR" altLang="en-US" dirty="0"/>
              <a:t>실제 서비스 환경</a:t>
            </a:r>
            <a:r>
              <a:rPr lang="en-US" altLang="ko-KR" dirty="0"/>
              <a:t>(</a:t>
            </a:r>
            <a:r>
              <a:rPr lang="ko-KR" altLang="en-US" dirty="0" err="1"/>
              <a:t>톰캣홈</a:t>
            </a:r>
            <a:r>
              <a:rPr lang="en-US" altLang="ko-KR" dirty="0"/>
              <a:t>\</a:t>
            </a:r>
            <a:r>
              <a:rPr lang="en-US" altLang="ko-KR" dirty="0" err="1"/>
              <a:t>conf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이클립스</a:t>
            </a:r>
            <a:r>
              <a:rPr lang="ko-KR" altLang="en-US" dirty="0"/>
              <a:t> 가상 환경</a:t>
            </a:r>
            <a:r>
              <a:rPr lang="en-US" altLang="ko-KR" dirty="0"/>
              <a:t>([Project Explorer] </a:t>
            </a:r>
            <a:r>
              <a:rPr lang="ko-KR" altLang="en-US" dirty="0" err="1"/>
              <a:t>뷰의</a:t>
            </a:r>
            <a:r>
              <a:rPr lang="ko-KR" altLang="en-US" dirty="0"/>
              <a:t> </a:t>
            </a:r>
            <a:r>
              <a:rPr lang="en-US" altLang="ko-KR" dirty="0"/>
              <a:t>[Servers]-[Tomcat v8.0 Server ~])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564904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/>
              </a:rPr>
              <a:t>Resource </a:t>
            </a:r>
            <a:r>
              <a:rPr lang="en-US" altLang="ko-KR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jdbc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/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jsptest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 err="1">
                <a:solidFill>
                  <a:srgbClr val="7F007F"/>
                </a:solidFill>
                <a:latin typeface="Consolas"/>
              </a:rPr>
              <a:t>auth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"Container" </a:t>
            </a:r>
            <a:endParaRPr lang="en-US" altLang="ko-KR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i="1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javax.sql.DataSource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ko-KR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i="1" dirty="0" err="1" smtClean="0">
                <a:solidFill>
                  <a:srgbClr val="7F007F"/>
                </a:solidFill>
                <a:latin typeface="Consolas"/>
              </a:rPr>
              <a:t>driverClassName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com.mysql.jdbc.Driver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ko-KR" dirty="0" smtClean="0">
                <a:solidFill>
                  <a:srgbClr val="7F007F"/>
                </a:solidFill>
                <a:latin typeface="Consolas"/>
              </a:rPr>
              <a:t>username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jspid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i="1" dirty="0">
                <a:solidFill>
                  <a:srgbClr val="7F007F"/>
                </a:solidFill>
                <a:latin typeface="Consolas"/>
              </a:rPr>
              <a:t>password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jsppass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ko-KR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i="1" dirty="0" err="1" smtClean="0">
                <a:solidFill>
                  <a:srgbClr val="7F007F"/>
                </a:solidFill>
                <a:latin typeface="Consolas"/>
              </a:rPr>
              <a:t>url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jdbc:mysql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://localhost:3306/</a:t>
            </a:r>
            <a:r>
              <a:rPr lang="en-US" altLang="ko-KR" i="1" dirty="0" err="1">
                <a:solidFill>
                  <a:srgbClr val="2A00FF"/>
                </a:solidFill>
                <a:latin typeface="Consolas"/>
              </a:rPr>
              <a:t>jsptest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 </a:t>
            </a:r>
            <a:endParaRPr lang="en-US" altLang="ko-KR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altLang="ko-KR" i="1" dirty="0" err="1" smtClean="0">
                <a:solidFill>
                  <a:srgbClr val="7F007F"/>
                </a:solidFill>
                <a:latin typeface="Consolas"/>
              </a:rPr>
              <a:t>maxWait</a:t>
            </a:r>
            <a:r>
              <a:rPr lang="en-US" altLang="ko-KR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/>
              </a:rPr>
              <a:t>"5000" </a:t>
            </a:r>
            <a:r>
              <a:rPr lang="en-US" altLang="ko-KR" i="1" dirty="0">
                <a:solidFill>
                  <a:srgbClr val="008080"/>
                </a:solidFill>
                <a:latin typeface="Consolas"/>
              </a:rPr>
              <a:t>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60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JNDI</a:t>
            </a:r>
            <a:r>
              <a:rPr lang="en-US" altLang="ko-KR" dirty="0"/>
              <a:t> </a:t>
            </a:r>
            <a:r>
              <a:rPr lang="ko-KR" altLang="en-US" dirty="0"/>
              <a:t>리소스 사용 설정 </a:t>
            </a:r>
            <a:r>
              <a:rPr lang="en-US" altLang="ko-KR" dirty="0"/>
              <a:t>- </a:t>
            </a:r>
            <a:r>
              <a:rPr lang="en-US" altLang="ko-KR" dirty="0" err="1"/>
              <a:t>web.xml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server.xml</a:t>
            </a:r>
            <a:r>
              <a:rPr lang="ko-KR" altLang="en-US" dirty="0"/>
              <a:t>에 저장된 </a:t>
            </a:r>
            <a:r>
              <a:rPr lang="en-US" altLang="ko-KR" dirty="0" err="1"/>
              <a:t>JNDI</a:t>
            </a:r>
            <a:r>
              <a:rPr lang="en-US" altLang="ko-KR" dirty="0"/>
              <a:t> </a:t>
            </a:r>
            <a:r>
              <a:rPr lang="ko-KR" altLang="en-US" dirty="0"/>
              <a:t>리소스를 </a:t>
            </a:r>
            <a:r>
              <a:rPr lang="ko-KR" altLang="en-US" dirty="0" err="1"/>
              <a:t>자바빈</a:t>
            </a:r>
            <a:r>
              <a:rPr lang="ko-KR" altLang="en-US" dirty="0"/>
              <a:t> 또는 </a:t>
            </a:r>
            <a:r>
              <a:rPr lang="en-US" altLang="ko-KR" dirty="0" err="1"/>
              <a:t>JSP</a:t>
            </a:r>
            <a:r>
              <a:rPr lang="ko-KR" altLang="en-US" dirty="0"/>
              <a:t>페이지에서 사용하기 위해 설정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설정할 내용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984" y="306896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&lt;resource-ref&gt; </a:t>
            </a:r>
          </a:p>
          <a:p>
            <a:r>
              <a:rPr lang="en-US" altLang="ko-KR" dirty="0"/>
              <a:t>   &lt;description&gt;</a:t>
            </a:r>
            <a:r>
              <a:rPr lang="en-US" altLang="ko-KR" u="sng" dirty="0" err="1"/>
              <a:t>testjsp</a:t>
            </a:r>
            <a:r>
              <a:rPr lang="en-US" altLang="ko-KR" u="sng" dirty="0"/>
              <a:t> </a:t>
            </a:r>
            <a:r>
              <a:rPr lang="en-US" altLang="ko-KR" u="sng" dirty="0" err="1"/>
              <a:t>db</a:t>
            </a:r>
            <a:r>
              <a:rPr lang="en-US" altLang="ko-KR" u="sng" dirty="0"/>
              <a:t>&lt;/description&gt; </a:t>
            </a:r>
          </a:p>
          <a:p>
            <a:r>
              <a:rPr lang="en-US" altLang="ko-KR" dirty="0"/>
              <a:t>   &lt;res-ref-name&gt;</a:t>
            </a:r>
            <a:r>
              <a:rPr lang="en-US" altLang="ko-KR" u="sng" dirty="0" err="1"/>
              <a:t>jdbc</a:t>
            </a:r>
            <a:r>
              <a:rPr lang="en-US" altLang="ko-KR" u="sng" dirty="0"/>
              <a:t>/</a:t>
            </a:r>
            <a:r>
              <a:rPr lang="en-US" altLang="ko-KR" u="sng" dirty="0" err="1"/>
              <a:t>jsptest</a:t>
            </a:r>
            <a:r>
              <a:rPr lang="en-US" altLang="ko-KR" u="sng" dirty="0"/>
              <a:t>&lt;/res-ref-name&gt; </a:t>
            </a:r>
          </a:p>
          <a:p>
            <a:r>
              <a:rPr lang="en-US" altLang="ko-KR" dirty="0"/>
              <a:t>   &lt;res-type&gt;</a:t>
            </a:r>
            <a:r>
              <a:rPr lang="en-US" altLang="ko-KR" dirty="0" err="1"/>
              <a:t>javax.sql.DataSource</a:t>
            </a:r>
            <a:r>
              <a:rPr lang="en-US" altLang="ko-KR" dirty="0"/>
              <a:t>&lt;/res-type&gt; </a:t>
            </a:r>
          </a:p>
          <a:p>
            <a:r>
              <a:rPr lang="en-US" altLang="ko-KR" dirty="0"/>
              <a:t>   &lt;res-</a:t>
            </a:r>
            <a:r>
              <a:rPr lang="en-US" altLang="ko-KR" dirty="0" err="1"/>
              <a:t>auth</a:t>
            </a:r>
            <a:r>
              <a:rPr lang="en-US" altLang="ko-KR" dirty="0"/>
              <a:t>&gt;Container&lt;/res-</a:t>
            </a:r>
            <a:r>
              <a:rPr lang="en-US" altLang="ko-KR" dirty="0" err="1"/>
              <a:t>auth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  &lt;/resource-ref&gt;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79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pools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ko-KR" altLang="en-US" dirty="0" smtClean="0"/>
              <a:t>페이지에서 </a:t>
            </a:r>
            <a:r>
              <a:rPr lang="ko-KR" altLang="en-US" dirty="0"/>
              <a:t>커넥션 풀 사용</a:t>
            </a:r>
          </a:p>
          <a:p>
            <a:endParaRPr lang="ko-KR" altLang="en-US" dirty="0"/>
          </a:p>
          <a:p>
            <a:pPr lvl="1"/>
            <a:r>
              <a:rPr lang="en-US" altLang="ko-KR" dirty="0" smtClean="0"/>
              <a:t>Context </a:t>
            </a:r>
            <a:r>
              <a:rPr lang="en-US" altLang="ko-KR" dirty="0" err="1"/>
              <a:t>initCtx</a:t>
            </a:r>
            <a:r>
              <a:rPr lang="en-US" altLang="ko-KR" dirty="0"/>
              <a:t> = new </a:t>
            </a:r>
            <a:r>
              <a:rPr lang="en-US" altLang="ko-KR" dirty="0" err="1"/>
              <a:t>InitialContext</a:t>
            </a:r>
            <a:r>
              <a:rPr lang="en-US" altLang="ko-KR" dirty="0"/>
              <a:t>(); </a:t>
            </a:r>
          </a:p>
          <a:p>
            <a:pPr lvl="1"/>
            <a:r>
              <a:rPr lang="en-US" altLang="ko-KR" dirty="0"/>
              <a:t>Context </a:t>
            </a:r>
            <a:r>
              <a:rPr lang="en-US" altLang="ko-KR" dirty="0" err="1"/>
              <a:t>envCtx</a:t>
            </a:r>
            <a:r>
              <a:rPr lang="en-US" altLang="ko-KR" dirty="0"/>
              <a:t> = (Context) </a:t>
            </a:r>
            <a:r>
              <a:rPr lang="en-US" altLang="ko-KR" dirty="0" err="1"/>
              <a:t>initCtx.lookup</a:t>
            </a:r>
            <a:r>
              <a:rPr lang="en-US" altLang="ko-KR" dirty="0"/>
              <a:t>("</a:t>
            </a:r>
            <a:r>
              <a:rPr lang="en-US" altLang="ko-KR" dirty="0" err="1"/>
              <a:t>java:comp</a:t>
            </a:r>
            <a:r>
              <a:rPr lang="en-US" altLang="ko-KR" dirty="0"/>
              <a:t>/</a:t>
            </a:r>
            <a:r>
              <a:rPr lang="en-US" altLang="ko-KR" dirty="0" err="1"/>
              <a:t>env</a:t>
            </a:r>
            <a:r>
              <a:rPr lang="en-US" altLang="ko-KR" dirty="0"/>
              <a:t>"); </a:t>
            </a:r>
          </a:p>
          <a:p>
            <a:pPr lvl="1"/>
            <a:r>
              <a:rPr lang="en-US" altLang="ko-KR" dirty="0" err="1"/>
              <a:t>DataSource</a:t>
            </a:r>
            <a:r>
              <a:rPr lang="en-US" altLang="ko-KR" dirty="0"/>
              <a:t> ds 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envCtx.lookup</a:t>
            </a:r>
            <a:r>
              <a:rPr lang="en-US" altLang="ko-KR" dirty="0"/>
              <a:t>("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jsptest</a:t>
            </a:r>
            <a:r>
              <a:rPr lang="en-US" altLang="ko-KR" dirty="0"/>
              <a:t>"); </a:t>
            </a:r>
          </a:p>
          <a:p>
            <a:pPr lvl="1"/>
            <a:r>
              <a:rPr lang="en-US" altLang="ko-KR" dirty="0"/>
              <a:t>Connection conn = </a:t>
            </a:r>
            <a:r>
              <a:rPr lang="en-US" altLang="ko-KR" dirty="0" err="1"/>
              <a:t>ds.getConnection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7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단계의 작업을 하나로 처리하는 것</a:t>
            </a:r>
          </a:p>
          <a:p>
            <a:endParaRPr lang="ko-KR" altLang="en-US" dirty="0"/>
          </a:p>
          <a:p>
            <a:r>
              <a:rPr lang="ko-KR" altLang="en-US" dirty="0"/>
              <a:t>하나로 인식된 작업이 모두 성공적으로 끝나면 </a:t>
            </a:r>
            <a:r>
              <a:rPr lang="en-US" altLang="ko-KR" dirty="0"/>
              <a:t>commit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하나라도 문제가 발생하면 </a:t>
            </a:r>
            <a:r>
              <a:rPr lang="en-US" altLang="ko-KR" dirty="0"/>
              <a:t>rollback</a:t>
            </a:r>
            <a:r>
              <a:rPr lang="ko-KR" altLang="en-US" dirty="0"/>
              <a:t>되어서 작업을 수행하기 전 단계로 모든 과정이 회수</a:t>
            </a:r>
          </a:p>
          <a:p>
            <a:endParaRPr lang="en-US" altLang="ko-KR" dirty="0" smtClean="0"/>
          </a:p>
          <a:p>
            <a:r>
              <a:rPr lang="en-US" altLang="ko-KR" dirty="0" err="1"/>
              <a:t>JSP</a:t>
            </a:r>
            <a:r>
              <a:rPr lang="ko-KR" altLang="en-US" dirty="0"/>
              <a:t>에서 제공하는 트랜잭션 처리에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dirty="0"/>
              <a:t>commit(): </a:t>
            </a:r>
            <a:r>
              <a:rPr lang="ko-KR" altLang="en-US" dirty="0"/>
              <a:t>트랜잭션의 </a:t>
            </a:r>
            <a:r>
              <a:rPr lang="en-US" altLang="ko-KR" dirty="0"/>
              <a:t>commit</a:t>
            </a:r>
            <a:r>
              <a:rPr lang="ko-KR" altLang="en-US" dirty="0"/>
              <a:t>을 수행</a:t>
            </a:r>
          </a:p>
          <a:p>
            <a:pPr lvl="1"/>
            <a:r>
              <a:rPr lang="en-US" altLang="ko-KR" dirty="0"/>
              <a:t>rollback() : </a:t>
            </a:r>
            <a:r>
              <a:rPr lang="ko-KR" altLang="en-US" dirty="0"/>
              <a:t>트랜잭션의 </a:t>
            </a:r>
            <a:r>
              <a:rPr lang="en-US" altLang="ko-KR" dirty="0"/>
              <a:t>rollback</a:t>
            </a:r>
            <a:r>
              <a:rPr lang="ko-KR" altLang="en-US" dirty="0"/>
              <a:t>을 수행</a:t>
            </a:r>
          </a:p>
          <a:p>
            <a:endParaRPr lang="ko-KR" altLang="en-US" dirty="0"/>
          </a:p>
          <a:p>
            <a:r>
              <a:rPr lang="en-US" altLang="ko-KR" dirty="0" err="1"/>
              <a:t>JSP</a:t>
            </a:r>
            <a:r>
              <a:rPr lang="ko-KR" altLang="en-US" dirty="0"/>
              <a:t>는 </a:t>
            </a:r>
            <a:r>
              <a:rPr lang="ko-KR" altLang="en-US" dirty="0" smtClean="0"/>
              <a:t>기본적으로 </a:t>
            </a:r>
            <a:r>
              <a:rPr lang="ko-KR" altLang="en-US" dirty="0" err="1" smtClean="0"/>
              <a:t>오토커밋</a:t>
            </a:r>
            <a:r>
              <a:rPr lang="en-US" altLang="ko-KR" dirty="0"/>
              <a:t>(</a:t>
            </a:r>
            <a:r>
              <a:rPr lang="en-US" altLang="ko-KR" dirty="0" err="1"/>
              <a:t>Autocommit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작동하므로 트랜잭션을 </a:t>
            </a:r>
            <a:r>
              <a:rPr lang="ko-KR" altLang="en-US" dirty="0"/>
              <a:t>처리할 때는 </a:t>
            </a:r>
            <a:r>
              <a:rPr lang="ko-KR" altLang="en-US" dirty="0" err="1"/>
              <a:t>오토커밋을</a:t>
            </a:r>
            <a:r>
              <a:rPr lang="ko-KR" altLang="en-US" dirty="0"/>
              <a:t> 해제</a:t>
            </a:r>
          </a:p>
          <a:p>
            <a:pPr lvl="1"/>
            <a:r>
              <a:rPr lang="en-US" altLang="ko-KR" dirty="0" err="1"/>
              <a:t>setAutoCommit</a:t>
            </a:r>
            <a:r>
              <a:rPr lang="en-US" altLang="ko-KR" dirty="0"/>
              <a:t>(false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40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fontAlgn="base">
              <a:buNone/>
            </a:pPr>
            <a:r>
              <a:rPr lang="en-US" altLang="ko-KR" sz="2000" b="1" dirty="0" err="1"/>
              <a:t>conn.setAutoCommit</a:t>
            </a:r>
            <a:r>
              <a:rPr lang="en-US" altLang="ko-KR" sz="2000" b="1" dirty="0"/>
              <a:t>(false);</a:t>
            </a:r>
          </a:p>
          <a:p>
            <a:pPr marL="180975" lvl="1" fontAlgn="base">
              <a:buNone/>
            </a:pPr>
            <a:endParaRPr lang="en-US" altLang="ko-KR" sz="2000" dirty="0" smtClean="0"/>
          </a:p>
          <a:p>
            <a:pPr marL="180975" lvl="1" fontAlgn="base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>
                <a:solidFill>
                  <a:schemeClr val="accent1"/>
                </a:solidFill>
              </a:rPr>
              <a:t>생략</a:t>
            </a:r>
          </a:p>
          <a:p>
            <a:pPr marL="180975" lvl="1" fontAlgn="base"/>
            <a:r>
              <a:rPr lang="ko-KR" altLang="en-US" sz="2000" dirty="0" smtClean="0"/>
              <a:t>    </a:t>
            </a:r>
            <a:r>
              <a:rPr lang="en-US" altLang="ko-KR" sz="2000" dirty="0" err="1"/>
              <a:t>pstmt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conn.prepareStatement</a:t>
            </a:r>
            <a:r>
              <a:rPr lang="en-US" altLang="ko-KR" sz="2000" dirty="0" smtClean="0"/>
              <a:t>("insert into </a:t>
            </a:r>
            <a:r>
              <a:rPr lang="en-US" altLang="ko-KR" sz="2000" dirty="0" smtClean="0">
                <a:solidFill>
                  <a:srgbClr val="C00000"/>
                </a:solidFill>
              </a:rPr>
              <a:t>table1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buy_id</a:t>
            </a:r>
            <a:r>
              <a:rPr lang="en-US" altLang="ko-KR" sz="2000" dirty="0" smtClean="0"/>
              <a:t>,~~~)";    </a:t>
            </a:r>
          </a:p>
          <a:p>
            <a:pPr marL="180975" lvl="1" fontAlgn="base">
              <a:buNone/>
            </a:pPr>
            <a:r>
              <a:rPr lang="ko-KR" altLang="en-US" sz="2000" dirty="0" smtClean="0"/>
              <a:t> 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생략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180975" lvl="1" fontAlgn="base">
              <a:buNone/>
            </a:pPr>
            <a:r>
              <a:rPr lang="en-US" altLang="ko-KR" sz="2000" dirty="0"/>
              <a:t>    </a:t>
            </a:r>
            <a:r>
              <a:rPr lang="en-US" altLang="ko-KR" sz="2000" b="1" dirty="0" err="1"/>
              <a:t>pstmt.executeUpdate</a:t>
            </a:r>
            <a:r>
              <a:rPr lang="en-US" altLang="ko-KR" sz="2000" b="1" dirty="0"/>
              <a:t>();</a:t>
            </a:r>
          </a:p>
          <a:p>
            <a:pPr marL="180975" lvl="1" fontAlgn="base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pstmt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conn.prepareStatement</a:t>
            </a:r>
            <a:r>
              <a:rPr lang="en-US" altLang="ko-KR" sz="2000" dirty="0" smtClean="0"/>
              <a:t>(</a:t>
            </a:r>
          </a:p>
          <a:p>
            <a:pPr marL="180975" lvl="1" fontAlgn="base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"</a:t>
            </a:r>
            <a:r>
              <a:rPr lang="en-US" altLang="ko-KR" sz="2000" dirty="0"/>
              <a:t>delete from </a:t>
            </a:r>
            <a:r>
              <a:rPr lang="en-US" altLang="ko-KR" sz="2000" dirty="0" smtClean="0">
                <a:solidFill>
                  <a:srgbClr val="C00000"/>
                </a:solidFill>
              </a:rPr>
              <a:t>table2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where </a:t>
            </a:r>
            <a:r>
              <a:rPr lang="en-US" altLang="ko-KR" sz="2000" dirty="0" smtClean="0"/>
              <a:t>buyer</a:t>
            </a:r>
            <a:r>
              <a:rPr lang="en-US" altLang="ko-KR" sz="2000" dirty="0"/>
              <a:t>=?");</a:t>
            </a:r>
          </a:p>
          <a:p>
            <a:pPr marL="180975" lvl="1" fontAlgn="base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pstmt.setString</a:t>
            </a:r>
            <a:r>
              <a:rPr lang="en-US" altLang="ko-KR" sz="2000" dirty="0"/>
              <a:t>(1, id</a:t>
            </a:r>
            <a:r>
              <a:rPr lang="en-US" altLang="ko-KR" sz="2000" dirty="0" smtClean="0"/>
              <a:t>);</a:t>
            </a:r>
          </a:p>
          <a:p>
            <a:pPr marL="180975" lvl="1" fontAlgn="base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solidFill>
                  <a:schemeClr val="accent1"/>
                </a:solidFill>
              </a:rPr>
              <a:t>생략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 marL="180975" lvl="1" fontAlgn="base">
              <a:buNone/>
            </a:pPr>
            <a:r>
              <a:rPr lang="en-US" altLang="ko-KR" sz="2000" b="1" dirty="0" smtClean="0"/>
              <a:t>   </a:t>
            </a:r>
            <a:r>
              <a:rPr lang="en-US" altLang="ko-KR" sz="2000" b="1" dirty="0" err="1"/>
              <a:t>pstmt.executeUpdate</a:t>
            </a:r>
            <a:r>
              <a:rPr lang="en-US" altLang="ko-KR" sz="2000" b="1" dirty="0"/>
              <a:t>();</a:t>
            </a:r>
          </a:p>
          <a:p>
            <a:pPr marL="180975" lvl="1" fontAlgn="base">
              <a:buNone/>
            </a:pPr>
            <a:r>
              <a:rPr lang="en-US" altLang="ko-KR" sz="2000" dirty="0"/>
              <a:t>   </a:t>
            </a:r>
            <a:r>
              <a:rPr lang="en-US" altLang="ko-KR" sz="2000" b="1" dirty="0" err="1"/>
              <a:t>conn.commit</a:t>
            </a:r>
            <a:r>
              <a:rPr lang="en-US" altLang="ko-KR" sz="2000" b="1" dirty="0" smtClean="0"/>
              <a:t>();</a:t>
            </a:r>
          </a:p>
          <a:p>
            <a:pPr marL="180975" lvl="1" fontAlgn="base">
              <a:buNone/>
            </a:pPr>
            <a:endParaRPr lang="en-US" altLang="ko-KR" sz="2000" b="1" dirty="0" smtClean="0"/>
          </a:p>
          <a:p>
            <a:pPr marL="180975" lvl="1" fontAlgn="base">
              <a:buNone/>
            </a:pPr>
            <a:r>
              <a:rPr lang="en-US" altLang="ko-KR" sz="2000" b="1" dirty="0" err="1" smtClean="0"/>
              <a:t>conn.setAutoCommit</a:t>
            </a:r>
            <a:r>
              <a:rPr lang="en-US" altLang="ko-KR" sz="2000" b="1" dirty="0" smtClean="0"/>
              <a:t>(true);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223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4536504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JDBC</a:t>
            </a:r>
            <a:r>
              <a:rPr lang="ko-KR" altLang="en-US" dirty="0"/>
              <a:t>를 사용한 </a:t>
            </a:r>
            <a:r>
              <a:rPr lang="en-US" altLang="ko-KR" dirty="0" err="1"/>
              <a:t>JSP</a:t>
            </a:r>
            <a:r>
              <a:rPr lang="ko-KR" altLang="en-US" dirty="0"/>
              <a:t>와 데이터베이스의 연동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/>
              <a:t>프로그램은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</a:t>
            </a:r>
            <a:r>
              <a:rPr lang="ko-KR" altLang="en-US" dirty="0"/>
              <a:t>로드</a:t>
            </a:r>
            <a:r>
              <a:rPr lang="en-US" altLang="ko-KR" dirty="0"/>
              <a:t>,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 smtClean="0"/>
              <a:t>쿼리 </a:t>
            </a:r>
            <a:r>
              <a:rPr lang="ko-KR" altLang="en-US" dirty="0"/>
              <a:t>실행 </a:t>
            </a:r>
            <a:r>
              <a:rPr lang="ko-KR" altLang="en-US" dirty="0" smtClean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쿼리 수행의 필수</a:t>
            </a:r>
            <a:br>
              <a:rPr lang="ko-KR" altLang="en-US" dirty="0"/>
            </a:br>
            <a:r>
              <a:rPr lang="en-US" altLang="ko-KR" dirty="0"/>
              <a:t>4</a:t>
            </a:r>
            <a:r>
              <a:rPr lang="ko-KR" altLang="en-US" dirty="0"/>
              <a:t>단계에 의해 프로그램 됨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24744"/>
            <a:ext cx="3528392" cy="507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50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JDBC</a:t>
            </a:r>
            <a:r>
              <a:rPr lang="ko-KR" altLang="en-US" dirty="0"/>
              <a:t>프로그램의 작성 단계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드라이버 </a:t>
            </a:r>
            <a:r>
              <a:rPr lang="en-US" altLang="ko-KR" dirty="0"/>
              <a:t>Load)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인터페이스 </a:t>
            </a:r>
            <a:r>
              <a:rPr lang="ko-KR" altLang="en-US" dirty="0"/>
              <a:t>드라이버</a:t>
            </a:r>
            <a:r>
              <a:rPr lang="en-US" altLang="ko-KR" dirty="0"/>
              <a:t>(interface driver)</a:t>
            </a:r>
            <a:r>
              <a:rPr lang="ko-KR" altLang="en-US" dirty="0"/>
              <a:t>를 구현</a:t>
            </a:r>
            <a:r>
              <a:rPr lang="en-US" altLang="ko-KR" dirty="0"/>
              <a:t>(implements)</a:t>
            </a:r>
            <a:r>
              <a:rPr lang="ko-KR" altLang="en-US" dirty="0"/>
              <a:t>하는 작업으로</a:t>
            </a:r>
            <a:r>
              <a:rPr lang="en-US" altLang="ko-KR" dirty="0"/>
              <a:t>, Class </a:t>
            </a:r>
            <a:r>
              <a:rPr lang="ko-KR" altLang="en-US" dirty="0"/>
              <a:t>클래스의 </a:t>
            </a:r>
            <a:r>
              <a:rPr lang="en-US" altLang="ko-KR" dirty="0" err="1"/>
              <a:t>forName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드라이버를 로드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예</a:t>
            </a:r>
            <a:endParaRPr lang="ko-KR" altLang="en-US" dirty="0"/>
          </a:p>
          <a:p>
            <a:pPr lvl="3">
              <a:lnSpc>
                <a:spcPct val="110000"/>
              </a:lnSpc>
            </a:pP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pPr lvl="3">
              <a:lnSpc>
                <a:spcPct val="110000"/>
              </a:lnSpc>
            </a:pP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oracle.jdbc.driver.OracleDriver</a:t>
            </a:r>
            <a:r>
              <a:rPr lang="en-US" altLang="ko-KR" dirty="0"/>
              <a:t>");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(Connection </a:t>
            </a:r>
            <a:r>
              <a:rPr lang="ko-KR" altLang="en-US" dirty="0"/>
              <a:t>객체 생성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 smtClean="0"/>
              <a:t>DriverManager</a:t>
            </a:r>
            <a:r>
              <a:rPr lang="ko-KR" altLang="en-US" dirty="0"/>
              <a:t>에 등록된 각 드라이버들을 </a:t>
            </a:r>
            <a:r>
              <a:rPr lang="en-US" altLang="ko-KR" dirty="0" err="1"/>
              <a:t>getConnection</a:t>
            </a:r>
            <a:r>
              <a:rPr lang="en-US" altLang="ko-KR" dirty="0"/>
              <a:t>(String 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식별</a:t>
            </a:r>
          </a:p>
          <a:p>
            <a:pPr lvl="2"/>
            <a:r>
              <a:rPr lang="ko-KR" altLang="en-US" dirty="0" smtClean="0"/>
              <a:t>예</a:t>
            </a:r>
            <a:endParaRPr lang="ko-KR" altLang="en-US" dirty="0"/>
          </a:p>
          <a:p>
            <a:pPr lvl="3"/>
            <a:r>
              <a:rPr lang="en-US" altLang="ko-KR" dirty="0"/>
              <a:t>Connection </a:t>
            </a:r>
            <a:r>
              <a:rPr lang="en-US" altLang="ko-KR" dirty="0" smtClean="0"/>
              <a:t>conn=</a:t>
            </a:r>
            <a:br>
              <a:rPr lang="en-US" altLang="ko-KR" dirty="0" smtClean="0"/>
            </a:br>
            <a:r>
              <a:rPr lang="en-US" altLang="ko-KR" dirty="0" err="1" smtClean="0"/>
              <a:t>DriverManage.getConnection</a:t>
            </a:r>
            <a:r>
              <a:rPr lang="en-US" altLang="ko-KR" dirty="0"/>
              <a:t>("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</a:t>
            </a:r>
            <a:r>
              <a:rPr lang="en-US" altLang="ko-KR" dirty="0" err="1"/>
              <a:t>jsptest</a:t>
            </a:r>
            <a:r>
              <a:rPr lang="en-US" altLang="ko-KR" dirty="0"/>
              <a:t>","</a:t>
            </a:r>
            <a:r>
              <a:rPr lang="en-US" altLang="ko-KR" dirty="0" err="1"/>
              <a:t>jspid</a:t>
            </a:r>
            <a:r>
              <a:rPr lang="en-US" altLang="ko-KR" dirty="0"/>
              <a:t>","</a:t>
            </a:r>
            <a:r>
              <a:rPr lang="en-US" altLang="ko-KR" dirty="0" err="1"/>
              <a:t>jsppass</a:t>
            </a:r>
            <a:r>
              <a:rPr lang="en-US" altLang="ko-KR" dirty="0"/>
              <a:t>");</a:t>
            </a:r>
          </a:p>
          <a:p>
            <a:pPr lvl="3"/>
            <a:r>
              <a:rPr lang="en-US" altLang="ko-KR" dirty="0" smtClean="0"/>
              <a:t>Connection </a:t>
            </a:r>
            <a:r>
              <a:rPr lang="en-US" altLang="ko-KR" dirty="0"/>
              <a:t>conn=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 ("</a:t>
            </a:r>
            <a:r>
              <a:rPr lang="en-US" altLang="ko-KR" dirty="0" err="1"/>
              <a:t>jdbc:oracle:thin</a:t>
            </a:r>
            <a:r>
              <a:rPr lang="en-US" altLang="ko-KR" dirty="0"/>
              <a:t>:@localhost:1521:orcl", "</a:t>
            </a:r>
            <a:r>
              <a:rPr lang="en-US" altLang="ko-KR" dirty="0" err="1"/>
              <a:t>scott</a:t>
            </a:r>
            <a:r>
              <a:rPr lang="en-US" altLang="ko-KR" dirty="0"/>
              <a:t>", "tiger");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22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JDBC</a:t>
            </a:r>
            <a:r>
              <a:rPr lang="ko-KR" altLang="en-US" dirty="0"/>
              <a:t>프로그램의 작성 단계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/>
              <a:t>(Statement/</a:t>
            </a:r>
            <a:r>
              <a:rPr lang="en-US" altLang="ko-KR" dirty="0" err="1"/>
              <a:t>PrepardStatement</a:t>
            </a:r>
            <a:r>
              <a:rPr lang="en-US" altLang="ko-KR" dirty="0"/>
              <a:t>/</a:t>
            </a:r>
            <a:r>
              <a:rPr lang="en-US" altLang="ko-KR" dirty="0" err="1"/>
              <a:t>CallableStatement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r>
              <a:rPr lang="en-US" altLang="ko-KR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sql</a:t>
            </a:r>
            <a:r>
              <a:rPr lang="ko-KR" altLang="en-US" dirty="0"/>
              <a:t>쿼리를 생성하며</a:t>
            </a:r>
            <a:r>
              <a:rPr lang="en-US" altLang="ko-KR" dirty="0"/>
              <a:t>, </a:t>
            </a:r>
            <a:r>
              <a:rPr lang="ko-KR" altLang="en-US" dirty="0"/>
              <a:t>반환된 결과를 가져오게 할 작업 영역을 제공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예</a:t>
            </a:r>
            <a:endParaRPr lang="ko-KR" altLang="en-US" dirty="0"/>
          </a:p>
          <a:p>
            <a:pPr lvl="3">
              <a:lnSpc>
                <a:spcPct val="110000"/>
              </a:lnSpc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pPr lvl="3">
              <a:lnSpc>
                <a:spcPct val="110000"/>
              </a:lnSpc>
            </a:pPr>
            <a:r>
              <a:rPr lang="en-US" altLang="ko-KR" dirty="0" err="1"/>
              <a:t>PrepardStatement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 = </a:t>
            </a:r>
            <a:r>
              <a:rPr lang="en-US" altLang="ko-KR" dirty="0" err="1"/>
              <a:t>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lvl="3">
              <a:lnSpc>
                <a:spcPct val="110000"/>
              </a:lnSpc>
            </a:pPr>
            <a:r>
              <a:rPr lang="en-US" altLang="ko-KR" dirty="0" err="1"/>
              <a:t>CallableStatement</a:t>
            </a:r>
            <a:r>
              <a:rPr lang="en-US" altLang="ko-KR" dirty="0"/>
              <a:t> </a:t>
            </a:r>
            <a:r>
              <a:rPr lang="en-US" altLang="ko-KR" dirty="0" err="1"/>
              <a:t>cstmt</a:t>
            </a:r>
            <a:r>
              <a:rPr lang="en-US" altLang="ko-KR" dirty="0"/>
              <a:t> = </a:t>
            </a:r>
            <a:r>
              <a:rPr lang="en-US" altLang="ko-KR" dirty="0" err="1"/>
              <a:t>prepareCall</a:t>
            </a:r>
            <a:r>
              <a:rPr lang="en-US" altLang="ko-KR" dirty="0"/>
              <a:t>();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7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JDBC</a:t>
            </a:r>
            <a:r>
              <a:rPr lang="ko-KR" altLang="en-US" dirty="0"/>
              <a:t>프로그램의 작성 단계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(Query </a:t>
            </a:r>
            <a:r>
              <a:rPr lang="ko-KR" altLang="en-US" dirty="0"/>
              <a:t>수행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단계에서 생성한 객체의 </a:t>
            </a:r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 err="1"/>
              <a:t>메소드나</a:t>
            </a:r>
            <a:r>
              <a:rPr lang="ko-KR" altLang="en-US" dirty="0"/>
              <a:t> </a:t>
            </a:r>
            <a:r>
              <a:rPr lang="en-US" altLang="ko-KR" dirty="0" err="1"/>
              <a:t>executeUpdate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사용해서 쿼리를 실행한다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stmt.executeQuery</a:t>
            </a:r>
            <a:r>
              <a:rPr lang="en-US" altLang="ko-KR" dirty="0"/>
              <a:t>() : </a:t>
            </a:r>
            <a:r>
              <a:rPr lang="en-US" altLang="ko-KR" dirty="0" err="1"/>
              <a:t>recordSet</a:t>
            </a:r>
            <a:r>
              <a:rPr lang="en-US" altLang="ko-KR" dirty="0"/>
              <a:t> </a:t>
            </a:r>
            <a:r>
              <a:rPr lang="ko-KR" altLang="en-US" dirty="0"/>
              <a:t>반환 </a:t>
            </a:r>
            <a:r>
              <a:rPr lang="en-US" altLang="ko-KR" dirty="0"/>
              <a:t>=&gt; Select </a:t>
            </a:r>
            <a:r>
              <a:rPr lang="ko-KR" altLang="en-US" dirty="0"/>
              <a:t>문에서 사용</a:t>
            </a:r>
          </a:p>
          <a:p>
            <a:pPr lvl="2"/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 ("select * from </a:t>
            </a:r>
            <a:r>
              <a:rPr lang="ko-KR" altLang="en-US" dirty="0"/>
              <a:t>소속기관</a:t>
            </a:r>
            <a:r>
              <a:rPr lang="en-US" altLang="ko-KR" dirty="0" smtClean="0"/>
              <a:t>");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stmt.executeUpdate</a:t>
            </a:r>
            <a:r>
              <a:rPr lang="en-US" altLang="ko-KR" dirty="0"/>
              <a:t>(): </a:t>
            </a:r>
            <a:r>
              <a:rPr lang="ko-KR" altLang="en-US" dirty="0"/>
              <a:t>성공한</a:t>
            </a:r>
            <a:r>
              <a:rPr lang="en-US" altLang="ko-KR" dirty="0"/>
              <a:t>row </a:t>
            </a:r>
            <a:r>
              <a:rPr lang="ko-KR" altLang="en-US" dirty="0"/>
              <a:t>수 반환 </a:t>
            </a:r>
            <a:r>
              <a:rPr lang="en-US" altLang="ko-KR" dirty="0"/>
              <a:t>=&gt; Insert </a:t>
            </a:r>
            <a:r>
              <a:rPr lang="ko-KR" altLang="en-US" dirty="0"/>
              <a:t>문</a:t>
            </a:r>
            <a:r>
              <a:rPr lang="en-US" altLang="ko-KR" dirty="0"/>
              <a:t>, Update </a:t>
            </a:r>
            <a:r>
              <a:rPr lang="ko-KR" altLang="en-US" dirty="0"/>
              <a:t>문</a:t>
            </a:r>
            <a:r>
              <a:rPr lang="en-US" altLang="ko-KR" dirty="0"/>
              <a:t>, Delete </a:t>
            </a:r>
            <a:r>
              <a:rPr lang="ko-KR" altLang="en-US" dirty="0"/>
              <a:t>문에서 사용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="update member set </a:t>
            </a:r>
            <a:r>
              <a:rPr lang="en-US" altLang="ko-KR" dirty="0" err="1"/>
              <a:t>passwd</a:t>
            </a:r>
            <a:r>
              <a:rPr lang="en-US" altLang="ko-KR" dirty="0"/>
              <a:t>='3579' where id='</a:t>
            </a:r>
            <a:r>
              <a:rPr lang="en-US" altLang="ko-KR" dirty="0" err="1"/>
              <a:t>abc</a:t>
            </a:r>
            <a:r>
              <a:rPr lang="en-US" altLang="ko-KR" dirty="0"/>
              <a:t>' ";</a:t>
            </a:r>
          </a:p>
          <a:p>
            <a:pPr lvl="2"/>
            <a:r>
              <a:rPr lang="en-US" altLang="ko-KR" dirty="0" err="1"/>
              <a:t>stmt.executeUpdate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29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JDBC</a:t>
            </a:r>
            <a:r>
              <a:rPr lang="ko-KR" altLang="en-US" dirty="0"/>
              <a:t>프로그램의 작성 단계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  <a:r>
              <a:rPr lang="en-US" altLang="ko-KR" dirty="0"/>
              <a:t>) 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/>
              <a:t>객체로부터 원하는 데이터를 추출하는 과정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/>
              <a:t>객체에서 한 행씩 이동하면서 </a:t>
            </a:r>
            <a:r>
              <a:rPr lang="en-US" altLang="ko-KR" dirty="0" err="1"/>
              <a:t>getXxx</a:t>
            </a:r>
            <a:r>
              <a:rPr lang="en-US" altLang="ko-KR" dirty="0"/>
              <a:t>()</a:t>
            </a:r>
            <a:r>
              <a:rPr lang="ko-KR" altLang="en-US" dirty="0"/>
              <a:t>를 이용해서 원하는 필드 값을 추출</a:t>
            </a:r>
          </a:p>
          <a:p>
            <a:pPr lvl="2"/>
            <a:r>
              <a:rPr lang="en-US" altLang="ko-KR" dirty="0"/>
              <a:t>Xxx</a:t>
            </a:r>
            <a:r>
              <a:rPr lang="ko-KR" altLang="en-US" dirty="0"/>
              <a:t>는 필드의 데이터 </a:t>
            </a:r>
            <a:r>
              <a:rPr lang="ko-KR" altLang="en-US" dirty="0" smtClean="0"/>
              <a:t>타입에 따라 달라짐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getInt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/>
              <a:t>한 레코드씩 처리되고</a:t>
            </a:r>
            <a:r>
              <a:rPr lang="en-US" altLang="ko-KR" dirty="0"/>
              <a:t>, </a:t>
            </a:r>
            <a:r>
              <a:rPr lang="ko-KR" altLang="en-US" dirty="0"/>
              <a:t>다음 행으로 </a:t>
            </a:r>
            <a:r>
              <a:rPr lang="ko-KR" altLang="en-US" dirty="0" err="1"/>
              <a:t>이동시</a:t>
            </a:r>
            <a:r>
              <a:rPr lang="ko-KR" altLang="en-US" dirty="0"/>
              <a:t> </a:t>
            </a:r>
            <a:r>
              <a:rPr lang="en-US" altLang="ko-KR" dirty="0"/>
              <a:t>next()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</a:p>
          <a:p>
            <a:pPr lvl="3"/>
            <a:endParaRPr lang="ko-KR" altLang="en-US" dirty="0"/>
          </a:p>
          <a:p>
            <a:pPr lvl="2"/>
            <a:r>
              <a:rPr lang="ko-KR" altLang="en-US" dirty="0"/>
              <a:t>사용 예</a:t>
            </a:r>
          </a:p>
          <a:p>
            <a:pPr marL="868680" lvl="3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rs.next</a:t>
            </a:r>
            <a:r>
              <a:rPr lang="en-US" altLang="ko-KR" dirty="0"/>
              <a:t> ()){</a:t>
            </a:r>
          </a:p>
          <a:p>
            <a:pPr marL="868680" lvl="3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rs.getString</a:t>
            </a:r>
            <a:r>
              <a:rPr lang="en-US" altLang="ko-KR" dirty="0"/>
              <a:t> ("id"));</a:t>
            </a:r>
          </a:p>
          <a:p>
            <a:pPr marL="868680" lvl="3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rs.getString</a:t>
            </a:r>
            <a:r>
              <a:rPr lang="en-US" altLang="ko-KR" dirty="0"/>
              <a:t> ("pass"));</a:t>
            </a:r>
          </a:p>
          <a:p>
            <a:pPr marL="868680" lvl="3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ko-KR" altLang="en-US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98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객체</a:t>
            </a:r>
          </a:p>
          <a:p>
            <a:pPr lvl="1"/>
            <a:r>
              <a:rPr lang="en-US" altLang="ko-KR" dirty="0" err="1"/>
              <a:t>DriverManager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lvl="2"/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드라이버를 사용해서 </a:t>
            </a:r>
            <a:r>
              <a:rPr lang="en-US" altLang="ko-KR" dirty="0" err="1"/>
              <a:t>JSP</a:t>
            </a:r>
            <a:r>
              <a:rPr lang="ko-KR" altLang="en-US" dirty="0"/>
              <a:t>에서 사용할 수 있는 커넥션을 생성</a:t>
            </a:r>
          </a:p>
          <a:p>
            <a:endParaRPr lang="ko-KR" altLang="en-US" dirty="0"/>
          </a:p>
          <a:p>
            <a:pPr lvl="2"/>
            <a:r>
              <a:rPr lang="ko-KR" altLang="en-US" dirty="0"/>
              <a:t>특정 드라이버 클래스를 지정하면</a:t>
            </a:r>
            <a:r>
              <a:rPr lang="en-US" altLang="ko-KR" dirty="0"/>
              <a:t>, </a:t>
            </a:r>
            <a:r>
              <a:rPr lang="ko-KR" altLang="en-US" dirty="0"/>
              <a:t>자동으로 로딩되어 객체가 생성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Connection </a:t>
            </a:r>
            <a:r>
              <a:rPr lang="ko-KR" altLang="en-US" dirty="0"/>
              <a:t>인터페이스 </a:t>
            </a:r>
            <a:r>
              <a:rPr lang="en-US" altLang="ko-KR" dirty="0"/>
              <a:t>:</a:t>
            </a:r>
            <a:r>
              <a:rPr lang="ko-KR" altLang="en-US" dirty="0"/>
              <a:t> 특정 데이터 원본에 대한 커넥션은</a:t>
            </a:r>
            <a:r>
              <a:rPr lang="en-US" altLang="ko-KR" dirty="0"/>
              <a:t>, Connection</a:t>
            </a:r>
            <a:r>
              <a:rPr lang="ko-KR" altLang="en-US" dirty="0"/>
              <a:t>인터페이스가 구현된 클래스의 객체로 표현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err="1"/>
              <a:t>DriverManger</a:t>
            </a:r>
            <a:r>
              <a:rPr lang="ko-KR" altLang="en-US" dirty="0"/>
              <a:t>클래스의 </a:t>
            </a:r>
            <a:r>
              <a:rPr lang="en-US" altLang="ko-KR" dirty="0" err="1"/>
              <a:t>getConnection</a:t>
            </a:r>
            <a:r>
              <a:rPr lang="en-US" altLang="ko-KR" dirty="0"/>
              <a:t>()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</a:t>
            </a:r>
            <a:r>
              <a:rPr lang="en-US" altLang="ko-KR" dirty="0"/>
              <a:t>, Connection</a:t>
            </a:r>
            <a:r>
              <a:rPr lang="ko-KR" altLang="en-US" dirty="0"/>
              <a:t>객체 </a:t>
            </a:r>
            <a:r>
              <a:rPr lang="en-US" altLang="ko-KR" dirty="0"/>
              <a:t>conn</a:t>
            </a:r>
            <a:r>
              <a:rPr lang="ko-KR" altLang="en-US" dirty="0"/>
              <a:t>을 얻어냄</a:t>
            </a:r>
          </a:p>
          <a:p>
            <a:pPr lvl="3"/>
            <a:r>
              <a:rPr lang="en-US" altLang="ko-KR" dirty="0"/>
              <a:t>Connection conn = </a:t>
            </a:r>
            <a:r>
              <a:rPr lang="en-US" altLang="ko-KR" dirty="0" err="1"/>
              <a:t>DriverManger.getConnection</a:t>
            </a:r>
            <a:r>
              <a:rPr lang="en-US" altLang="ko-KR" dirty="0" smtClean="0"/>
              <a:t>("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</a:t>
            </a:r>
            <a:r>
              <a:rPr lang="en-US" altLang="ko-KR" dirty="0" err="1"/>
              <a:t>basicjsp</a:t>
            </a:r>
            <a:r>
              <a:rPr lang="en-US" altLang="ko-KR" dirty="0"/>
              <a:t>","</a:t>
            </a:r>
            <a:r>
              <a:rPr lang="en-US" altLang="ko-KR" dirty="0" err="1"/>
              <a:t>jspid</a:t>
            </a:r>
            <a:r>
              <a:rPr lang="en-US" altLang="ko-KR" dirty="0"/>
              <a:t>","</a:t>
            </a:r>
            <a:r>
              <a:rPr lang="en-US" altLang="ko-KR" dirty="0" err="1"/>
              <a:t>jsppass</a:t>
            </a:r>
            <a:r>
              <a:rPr lang="en-US" altLang="ko-KR" dirty="0"/>
              <a:t>"); 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프로그래밍에 사용되는 </a:t>
            </a:r>
            <a:r>
              <a:rPr lang="ko-KR" altLang="en-US" dirty="0" smtClean="0"/>
              <a:t>객체</a:t>
            </a:r>
            <a:endParaRPr lang="ko-KR" altLang="en-US" dirty="0"/>
          </a:p>
          <a:p>
            <a:pPr lvl="1">
              <a:spcBef>
                <a:spcPts val="600"/>
              </a:spcBef>
            </a:pPr>
            <a:r>
              <a:rPr lang="en-US" altLang="ko-KR" dirty="0" smtClean="0"/>
              <a:t>Statement </a:t>
            </a:r>
            <a:r>
              <a:rPr lang="ko-KR" altLang="en-US" dirty="0"/>
              <a:t>인터페이스</a:t>
            </a:r>
          </a:p>
          <a:p>
            <a:pPr lvl="2">
              <a:spcBef>
                <a:spcPts val="600"/>
              </a:spcBef>
            </a:pPr>
            <a:r>
              <a:rPr lang="en-US" altLang="ko-KR" dirty="0" smtClean="0"/>
              <a:t>Connection </a:t>
            </a:r>
            <a:r>
              <a:rPr lang="ko-KR" altLang="en-US" dirty="0"/>
              <a:t>객체의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 객체 생성</a:t>
            </a:r>
          </a:p>
          <a:p>
            <a:pPr lvl="2">
              <a:spcBef>
                <a:spcPts val="600"/>
              </a:spcBef>
            </a:pPr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 </a:t>
            </a:r>
            <a:r>
              <a:rPr lang="en-US" altLang="ko-KR" dirty="0" err="1"/>
              <a:t>connection.createStatement</a:t>
            </a:r>
            <a:r>
              <a:rPr lang="en-US" altLang="ko-KR" dirty="0"/>
              <a:t>();</a:t>
            </a:r>
          </a:p>
          <a:p>
            <a:pPr lvl="2">
              <a:spcBef>
                <a:spcPts val="600"/>
              </a:spcBef>
            </a:pPr>
            <a:r>
              <a:rPr lang="en-US" altLang="ko-KR" dirty="0" err="1" smtClean="0"/>
              <a:t>executeQuery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또는 </a:t>
            </a:r>
            <a:r>
              <a:rPr lang="en-US" altLang="ko-KR" dirty="0" err="1"/>
              <a:t>executeUpadte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호출해 쿼리를 실행</a:t>
            </a:r>
          </a:p>
          <a:p>
            <a:pPr lvl="2">
              <a:spcBef>
                <a:spcPts val="600"/>
              </a:spcBef>
            </a:pPr>
            <a:r>
              <a:rPr lang="ko-KR" altLang="en-US" dirty="0" smtClean="0"/>
              <a:t>쿼리의 </a:t>
            </a:r>
            <a:r>
              <a:rPr lang="ko-KR" altLang="en-US" dirty="0"/>
              <a:t>수행속도가 가장 느려 요즘에는 거의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270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7897</TotalTime>
  <Words>1397</Words>
  <Application>Microsoft Office PowerPoint</Application>
  <PresentationFormat>화면 슬라이드 쇼(4:3)</PresentationFormat>
  <Paragraphs>257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원본</vt:lpstr>
      <vt:lpstr>패턴기반 SW개발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JDBC를 사용한 JSP와 데이터베이스의 연동</vt:lpstr>
      <vt:lpstr>JDBC를 사용한 JSP와 데이터베이스의 연동</vt:lpstr>
      <vt:lpstr>JDBC를 사용한 JSP와 데이터베이스의 연동</vt:lpstr>
      <vt:lpstr>Connection pools</vt:lpstr>
      <vt:lpstr>Connection pools</vt:lpstr>
      <vt:lpstr>Connection pools</vt:lpstr>
      <vt:lpstr>Connection pools</vt:lpstr>
      <vt:lpstr>Connection pools</vt:lpstr>
      <vt:lpstr>Connection pools</vt:lpstr>
      <vt:lpstr>Connection pools</vt:lpstr>
      <vt:lpstr>Connection pools</vt:lpstr>
      <vt:lpstr>Transaction</vt:lpstr>
      <vt:lpstr>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178</cp:revision>
  <dcterms:created xsi:type="dcterms:W3CDTF">2016-02-28T12:56:40Z</dcterms:created>
  <dcterms:modified xsi:type="dcterms:W3CDTF">2017-04-06T02:55:08Z</dcterms:modified>
</cp:coreProperties>
</file>