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89" r:id="rId3"/>
    <p:sldId id="394" r:id="rId4"/>
    <p:sldId id="390" r:id="rId5"/>
    <p:sldId id="391" r:id="rId6"/>
    <p:sldId id="392" r:id="rId7"/>
    <p:sldId id="39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0" autoAdjust="0"/>
    <p:restoredTop sz="94660"/>
  </p:normalViewPr>
  <p:slideViewPr>
    <p:cSldViewPr>
      <p:cViewPr varScale="1">
        <p:scale>
          <a:sx n="62" d="100"/>
          <a:sy n="62" d="100"/>
        </p:scale>
        <p:origin x="-66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129086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013176"/>
            <a:ext cx="6858000" cy="648072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105273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4941168"/>
            <a:ext cx="7315200" cy="792882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105273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4941168"/>
            <a:ext cx="228600" cy="79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544" y="428110"/>
            <a:ext cx="8039256" cy="72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0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/>
            </a:lvl3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467544" y="428198"/>
            <a:ext cx="180000" cy="7200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0CB012-16AF-421D-A601-2FA5C86F673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600" dirty="0" smtClean="0">
                <a:latin typeface="+mn-ea"/>
                <a:ea typeface="+mn-ea"/>
              </a:rPr>
              <a:t>패턴기반 </a:t>
            </a:r>
            <a:r>
              <a:rPr lang="en-US" altLang="ko-KR" sz="3600" dirty="0" smtClean="0">
                <a:latin typeface="+mn-ea"/>
                <a:ea typeface="+mn-ea"/>
              </a:rPr>
              <a:t>SW</a:t>
            </a:r>
            <a:r>
              <a:rPr lang="ko-KR" altLang="en-US" sz="3600" dirty="0" smtClean="0">
                <a:latin typeface="+mn-ea"/>
                <a:ea typeface="+mn-ea"/>
              </a:rPr>
              <a:t>개발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SW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분석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_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설계학과</a:t>
            </a:r>
            <a:endParaRPr lang="en-US" altLang="ko-KR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r"/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최효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선</a:t>
            </a:r>
          </a:p>
        </p:txBody>
      </p:sp>
    </p:spTree>
    <p:extLst>
      <p:ext uri="{BB962C8B-B14F-4D97-AF65-F5344CB8AC3E}">
        <p14:creationId xmlns:p14="http://schemas.microsoft.com/office/powerpoint/2010/main" val="224430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 암호화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암호화가 필요한 정보의 종류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036914"/>
              </p:ext>
            </p:extLst>
          </p:nvPr>
        </p:nvGraphicFramePr>
        <p:xfrm>
          <a:off x="467544" y="1844824"/>
          <a:ext cx="8100000" cy="2984754"/>
        </p:xfrm>
        <a:graphic>
          <a:graphicData uri="http://schemas.openxmlformats.org/drawingml/2006/table">
            <a:tbl>
              <a:tblPr/>
              <a:tblGrid>
                <a:gridCol w="1929642"/>
                <a:gridCol w="3182896"/>
                <a:gridCol w="843960"/>
                <a:gridCol w="2143502"/>
              </a:tblGrid>
              <a:tr h="868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해당 정보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44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암호화된 정보를 다시 복호화 할 수 없는 정보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정보를 입력한 당사자를 제외한 누구도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관리자 포함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암호화된 정보가 원래 무엇인지 알 수 </a:t>
                      </a:r>
                      <a:r>
                        <a:rPr lang="ko-KR" altLang="en-US" sz="1400" kern="0" spc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없어야 하는 정보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해시함수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비밀번호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4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40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암호화된 정보를 다시 복호화 할 수 있는 정보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정보를 저장할 때는 암호화되고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 시에는 복호화가 가능해 원래의 정보를 알 수 있는 정보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블록암호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바이오정보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주민등록번호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신용카드번호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계좌번호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여권번호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운전면허번호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외국인등록번호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64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 암호화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블록 암호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정보에 </a:t>
            </a:r>
            <a:r>
              <a:rPr lang="ko-KR" altLang="en-US" dirty="0"/>
              <a:t>접근 권한이 있는 사용자만 암호화 및 </a:t>
            </a:r>
            <a:r>
              <a:rPr lang="ko-KR" altLang="en-US" dirty="0" err="1"/>
              <a:t>복호화</a:t>
            </a:r>
            <a:r>
              <a:rPr lang="ko-KR" altLang="en-US" dirty="0"/>
              <a:t> 가능</a:t>
            </a:r>
          </a:p>
          <a:p>
            <a:pPr lvl="1">
              <a:lnSpc>
                <a:spcPct val="150000"/>
              </a:lnSpc>
            </a:pPr>
            <a:endParaRPr lang="ko-KR" altLang="en-US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4476" y="2996952"/>
            <a:ext cx="6840000" cy="226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460270" y="5445224"/>
            <a:ext cx="4224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AEEF"/>
                </a:solidFill>
              </a:rPr>
              <a:t>▲</a:t>
            </a:r>
            <a:r>
              <a:rPr lang="ko-KR" altLang="en-US" sz="2000" dirty="0" smtClean="0"/>
              <a:t> 일반적인 암호화 및 </a:t>
            </a:r>
            <a:r>
              <a:rPr lang="ko-KR" altLang="en-US" sz="2000" dirty="0" err="1" smtClean="0"/>
              <a:t>복호화</a:t>
            </a:r>
            <a:r>
              <a:rPr lang="ko-KR" altLang="en-US" sz="2000" dirty="0" smtClean="0"/>
              <a:t> 과정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671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 암호화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해시 함수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암호화된 </a:t>
            </a:r>
            <a:r>
              <a:rPr lang="ko-KR" altLang="en-US" sz="1600" dirty="0"/>
              <a:t>정보를 다시 </a:t>
            </a:r>
            <a:r>
              <a:rPr lang="ko-KR" altLang="en-US" sz="1600" dirty="0" err="1"/>
              <a:t>복호화</a:t>
            </a:r>
            <a:r>
              <a:rPr lang="ko-KR" altLang="en-US" sz="1600" dirty="0"/>
              <a:t> 할 수 없는 정보들은 해시 함수 알고리즘을 사용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해시 </a:t>
            </a:r>
            <a:r>
              <a:rPr lang="ko-KR" altLang="en-US" sz="1600" dirty="0"/>
              <a:t>함수를 사용해서 비밀번호를 입력하면 암호 값을 생성할 수 있으나</a:t>
            </a:r>
            <a:r>
              <a:rPr lang="en-US" altLang="ko-KR" sz="1600" dirty="0"/>
              <a:t>, </a:t>
            </a:r>
            <a:r>
              <a:rPr lang="ko-KR" altLang="en-US" sz="1600" dirty="0"/>
              <a:t>암호 값을 갖고 원래의 비밀번호를 알 수 없음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75" y="3482305"/>
            <a:ext cx="7332663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91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 암호화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해시 함수를 사용한 암호화 원리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해시 </a:t>
            </a:r>
            <a:r>
              <a:rPr lang="ko-KR" altLang="en-US" dirty="0"/>
              <a:t>함수에서 암호의 생성은 원래의 데이터에 </a:t>
            </a:r>
            <a:r>
              <a:rPr lang="en-US" altLang="ko-KR" dirty="0"/>
              <a:t>salt</a:t>
            </a:r>
            <a:r>
              <a:rPr lang="ko-KR" altLang="en-US" dirty="0"/>
              <a:t>라는 비밀 값을 추가해서 함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1" y="2703352"/>
            <a:ext cx="3168032" cy="266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649764" y="5670943"/>
            <a:ext cx="4224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AEEF"/>
                </a:solidFill>
              </a:rPr>
              <a:t>▲</a:t>
            </a:r>
            <a:r>
              <a:rPr lang="ko-KR" altLang="en-US" sz="2000" dirty="0" smtClean="0"/>
              <a:t> 해시 함수를 사용한 암호화 원리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566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 암호화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해시 함수를 사용한 </a:t>
            </a:r>
            <a:r>
              <a:rPr lang="ko-KR" altLang="en-US" dirty="0" smtClean="0"/>
              <a:t>암호화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해시 </a:t>
            </a:r>
            <a:r>
              <a:rPr lang="ko-KR" altLang="en-US" dirty="0"/>
              <a:t>함수에서 암호의 생성은 원래의 데이터에 </a:t>
            </a:r>
            <a:r>
              <a:rPr lang="en-US" altLang="ko-KR" dirty="0"/>
              <a:t>salt</a:t>
            </a:r>
            <a:r>
              <a:rPr lang="ko-KR" altLang="en-US" dirty="0"/>
              <a:t>라는 비밀 값을 추가해서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ko-KR" altLang="en-US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780928"/>
            <a:ext cx="3168032" cy="266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168691" y="5681327"/>
            <a:ext cx="33457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AEEF"/>
                </a:solidFill>
              </a:rPr>
              <a:t>▲</a:t>
            </a:r>
            <a:r>
              <a:rPr lang="ko-KR" altLang="en-US" sz="1600" dirty="0" smtClean="0"/>
              <a:t> 해시 함수를 사용한 암호화 원리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2133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 암호화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해시 함수를 사용한 </a:t>
            </a:r>
            <a:r>
              <a:rPr lang="ko-KR" altLang="en-US" dirty="0" smtClean="0"/>
              <a:t>암호화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</a:t>
            </a:r>
            <a:r>
              <a:rPr lang="ko-KR" altLang="en-US" dirty="0"/>
              <a:t>종류의 암호 메커니즘을 겹쳐 쓰는 것이 좋음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 smtClean="0"/>
              <a:t>예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KISA</a:t>
            </a:r>
            <a:r>
              <a:rPr lang="ko-KR" altLang="en-US" sz="1600" dirty="0"/>
              <a:t>의 </a:t>
            </a:r>
            <a:r>
              <a:rPr lang="en-US" altLang="ko-KR" sz="1600" dirty="0"/>
              <a:t>SHA-256 + </a:t>
            </a:r>
            <a:r>
              <a:rPr lang="en-US" altLang="ko-KR" sz="1600" dirty="0" err="1"/>
              <a:t>OpenBSD</a:t>
            </a:r>
            <a:r>
              <a:rPr lang="ko-KR" altLang="en-US" sz="1600" dirty="0"/>
              <a:t>의  </a:t>
            </a:r>
            <a:r>
              <a:rPr lang="en-US" altLang="ko-KR" sz="1600" dirty="0" err="1"/>
              <a:t>Bcrypt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ko-KR" altLang="en-US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195238"/>
            <a:ext cx="2987939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6437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9398</TotalTime>
  <Words>210</Words>
  <Application>Microsoft Office PowerPoint</Application>
  <PresentationFormat>화면 슬라이드 쇼(4:3)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원본</vt:lpstr>
      <vt:lpstr>패턴기반 SW개발</vt:lpstr>
      <vt:lpstr>데이터베이스 암호화</vt:lpstr>
      <vt:lpstr>데이터베이스 암호화</vt:lpstr>
      <vt:lpstr>데이터베이스 암호화</vt:lpstr>
      <vt:lpstr>데이터베이스 암호화</vt:lpstr>
      <vt:lpstr>데이터베이스 암호화</vt:lpstr>
      <vt:lpstr>데이터베이스 암호화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255</cp:revision>
  <dcterms:created xsi:type="dcterms:W3CDTF">2016-02-28T12:56:40Z</dcterms:created>
  <dcterms:modified xsi:type="dcterms:W3CDTF">2017-04-26T18:07:49Z</dcterms:modified>
</cp:coreProperties>
</file>