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0" r:id="rId4"/>
    <p:sldId id="392" r:id="rId5"/>
    <p:sldId id="393" r:id="rId6"/>
    <p:sldId id="395" r:id="rId7"/>
    <p:sldId id="396" r:id="rId8"/>
    <p:sldId id="39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기반의 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7992888" cy="43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jsptest.board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bId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4000C8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bName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(20),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bTitle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(100),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bContent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(300),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bDate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bHit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4000C8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0,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bGroup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4000C8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bStep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4000C8"/>
                </a:solidFill>
                <a:latin typeface="Consolas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bIndent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4000C8"/>
                </a:solidFill>
                <a:latin typeface="Consolas"/>
              </a:rPr>
              <a:t>int</a:t>
            </a:r>
            <a:endParaRPr lang="en-US" altLang="ko-KR" b="1" dirty="0">
              <a:solidFill>
                <a:srgbClr val="4000C8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jsptest.board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bName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bTitle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bContent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bDate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bGroup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bStep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bIndent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(1,</a:t>
            </a:r>
            <a:r>
              <a:rPr lang="en-US" altLang="ko-KR" b="1" dirty="0">
                <a:solidFill>
                  <a:srgbClr val="008000"/>
                </a:solidFill>
                <a:latin typeface="Consolas"/>
              </a:rPr>
              <a:t>"test"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>
                <a:solidFill>
                  <a:srgbClr val="008000"/>
                </a:solidFill>
                <a:latin typeface="Consolas"/>
              </a:rPr>
              <a:t>"test"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ko-KR" altLang="en-US" b="1" dirty="0">
                <a:solidFill>
                  <a:srgbClr val="0000FF"/>
                </a:solidFill>
                <a:latin typeface="Consolas"/>
              </a:rPr>
              <a:t>내용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now(), 1,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기반의 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53879"/>
            <a:ext cx="1068247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사용자 요청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4661946"/>
            <a:ext cx="208823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list.jsp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write_form.jsp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479" y="5129122"/>
            <a:ext cx="104227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012160" y="1628800"/>
            <a:ext cx="2232248" cy="1425079"/>
            <a:chOff x="5004048" y="1794884"/>
            <a:chExt cx="2736304" cy="1425079"/>
          </a:xfrm>
        </p:grpSpPr>
        <p:sp>
          <p:nvSpPr>
            <p:cNvPr id="10" name="TextBox 9"/>
            <p:cNvSpPr txBox="1"/>
            <p:nvPr/>
          </p:nvSpPr>
          <p:spPr>
            <a:xfrm>
              <a:off x="5004049" y="1794884"/>
              <a:ext cx="2736303" cy="399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altLang="ko-KR" dirty="0" err="1" smtClean="0"/>
                <a:t>BCommand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4048" y="2194426"/>
              <a:ext cx="2736303" cy="399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 smtClean="0"/>
                <a:t>BListCommand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9" y="2595852"/>
              <a:ext cx="2736303" cy="399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 smtClean="0"/>
                <a:t>BViewCommand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9" y="3001169"/>
              <a:ext cx="2736303" cy="218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b" anchorCtr="0">
              <a:noAutofit/>
            </a:bodyPr>
            <a:lstStyle/>
            <a:p>
              <a:pPr algn="ctr"/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1895831" y="3284984"/>
            <a:ext cx="1019985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68188" y="1916832"/>
            <a:ext cx="1019985" cy="905657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624228" y="4242774"/>
            <a:ext cx="0" cy="604353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9" idx="2"/>
            <a:endCxn id="6" idx="0"/>
          </p:cNvCxnSpPr>
          <p:nvPr/>
        </p:nvCxnSpPr>
        <p:spPr>
          <a:xfrm>
            <a:off x="3959932" y="3889685"/>
            <a:ext cx="0" cy="77226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1895831" y="4789601"/>
            <a:ext cx="1019985" cy="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2483630"/>
            <a:ext cx="2088232" cy="1406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 err="1" smtClean="0"/>
              <a:t>FrontController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67612" y="3501008"/>
            <a:ext cx="1080120" cy="3089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DTO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80312" y="3815518"/>
            <a:ext cx="1080120" cy="308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Bdto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40152" y="3501008"/>
            <a:ext cx="1080120" cy="3089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952852" y="3815518"/>
            <a:ext cx="1080120" cy="308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Bdao</a:t>
            </a:r>
            <a:endParaRPr lang="ko-KR" altLang="en-US" dirty="0"/>
          </a:p>
        </p:txBody>
      </p:sp>
      <p:pic>
        <p:nvPicPr>
          <p:cNvPr id="7" name="Picture 2" descr="C:\Users\user\AppData\Local\Microsoft\Windows\Temporary Internet Files\Content.IE5\DHF7MQY1\db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72" y="4821545"/>
            <a:ext cx="1050960" cy="11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>
            <a:stCxn id="23" idx="0"/>
          </p:cNvCxnSpPr>
          <p:nvPr/>
        </p:nvCxnSpPr>
        <p:spPr>
          <a:xfrm flipV="1">
            <a:off x="6480212" y="3053879"/>
            <a:ext cx="552760" cy="447129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1"/>
            <a:endCxn id="24" idx="3"/>
          </p:cNvCxnSpPr>
          <p:nvPr/>
        </p:nvCxnSpPr>
        <p:spPr>
          <a:xfrm flipH="1">
            <a:off x="7032972" y="3969996"/>
            <a:ext cx="347340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1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기반의 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Command URI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#command = class full name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write_view.do</a:t>
            </a:r>
            <a:r>
              <a:rPr lang="en-US" altLang="ko-KR" dirty="0"/>
              <a:t> = </a:t>
            </a:r>
            <a:r>
              <a:rPr lang="en-US" altLang="ko-KR" dirty="0" err="1"/>
              <a:t>cmd.BWriteViewCommand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write.do</a:t>
            </a:r>
            <a:r>
              <a:rPr lang="en-US" altLang="ko-KR" dirty="0"/>
              <a:t> = </a:t>
            </a:r>
            <a:r>
              <a:rPr lang="en-US" altLang="ko-KR" dirty="0" err="1"/>
              <a:t>cmd.BWriteCommand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list.do</a:t>
            </a:r>
            <a:r>
              <a:rPr lang="en-US" altLang="ko-KR" dirty="0"/>
              <a:t> = </a:t>
            </a:r>
            <a:r>
              <a:rPr lang="en-US" altLang="ko-KR" dirty="0" err="1"/>
              <a:t>cmd.BListCommand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view.do</a:t>
            </a:r>
            <a:r>
              <a:rPr lang="en-US" altLang="ko-KR" dirty="0"/>
              <a:t> = </a:t>
            </a:r>
            <a:r>
              <a:rPr lang="en-US" altLang="ko-KR" dirty="0" err="1"/>
              <a:t>cmd.BViewCommand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modify.do</a:t>
            </a:r>
            <a:r>
              <a:rPr lang="en-US" altLang="ko-KR" dirty="0"/>
              <a:t> = </a:t>
            </a:r>
            <a:r>
              <a:rPr lang="en-US" altLang="ko-KR" dirty="0" err="1"/>
              <a:t>cmd.BModifyCommand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delete.do</a:t>
            </a:r>
            <a:r>
              <a:rPr lang="en-US" altLang="ko-KR" dirty="0"/>
              <a:t> = </a:t>
            </a:r>
            <a:r>
              <a:rPr lang="en-US" altLang="ko-KR" dirty="0" err="1"/>
              <a:t>cmd.BDelcommand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replyView.do</a:t>
            </a:r>
            <a:r>
              <a:rPr lang="en-US" altLang="ko-KR" dirty="0"/>
              <a:t> = </a:t>
            </a:r>
            <a:r>
              <a:rPr lang="en-US" altLang="ko-KR" dirty="0" err="1"/>
              <a:t>cmd.BReplyViewCommand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reply.do</a:t>
            </a:r>
            <a:r>
              <a:rPr lang="en-US" altLang="ko-KR" dirty="0"/>
              <a:t> = </a:t>
            </a:r>
            <a:r>
              <a:rPr lang="en-US" altLang="ko-KR" dirty="0" err="1"/>
              <a:t>cmd.BReplyCommand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8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기반의 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main.jsp</a:t>
            </a:r>
            <a:r>
              <a:rPr lang="en-US" altLang="ko-KR" dirty="0"/>
              <a:t>  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template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list.jsp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게시판 목록 화면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view.jsp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 보기 화면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write_form.jsp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 쓰기 화면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reply_form.jsp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답변 작성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156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응용프로그램 구조와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문서 홈 </a:t>
            </a:r>
            <a:r>
              <a:rPr lang="ko-KR" altLang="en-US" dirty="0" err="1"/>
              <a:t>디렉토리</a:t>
            </a:r>
            <a:endParaRPr lang="ko-KR" altLang="en-US" dirty="0"/>
          </a:p>
          <a:p>
            <a:pPr lvl="1"/>
            <a:r>
              <a:rPr lang="ko-KR" altLang="en-US" dirty="0" err="1"/>
              <a:t>톰캣이</a:t>
            </a:r>
            <a:r>
              <a:rPr lang="ko-KR" altLang="en-US" dirty="0"/>
              <a:t> 설치된 폴더의 하부 </a:t>
            </a:r>
            <a:r>
              <a:rPr lang="en-US" altLang="ko-KR" dirty="0"/>
              <a:t>[</a:t>
            </a:r>
            <a:r>
              <a:rPr lang="en-US" altLang="ko-KR" dirty="0" err="1"/>
              <a:t>webapps</a:t>
            </a:r>
            <a:r>
              <a:rPr lang="en-US" altLang="ko-KR" dirty="0"/>
              <a:t>/docs] </a:t>
            </a:r>
            <a:r>
              <a:rPr lang="ko-KR" altLang="en-US" dirty="0"/>
              <a:t>폴더를 웹 응용프로그램 홈 </a:t>
            </a:r>
            <a:r>
              <a:rPr lang="ko-KR" altLang="en-US" dirty="0" err="1"/>
              <a:t>디렉토리</a:t>
            </a:r>
            <a:r>
              <a:rPr lang="en-US" altLang="ko-KR" dirty="0"/>
              <a:t>(Home Directory)</a:t>
            </a:r>
            <a:r>
              <a:rPr lang="ko-KR" altLang="en-US" dirty="0"/>
              <a:t>로 서비스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톰캣의</a:t>
            </a:r>
            <a:r>
              <a:rPr lang="ko-KR" altLang="en-US" dirty="0" smtClean="0"/>
              <a:t> </a:t>
            </a:r>
            <a:r>
              <a:rPr lang="ko-KR" altLang="en-US" dirty="0"/>
              <a:t>다양한 응용프로그램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43569"/>
              </p:ext>
            </p:extLst>
          </p:nvPr>
        </p:nvGraphicFramePr>
        <p:xfrm>
          <a:off x="714375" y="3052763"/>
          <a:ext cx="7858125" cy="1876425"/>
        </p:xfrm>
        <a:graphic>
          <a:graphicData uri="http://schemas.openxmlformats.org/drawingml/2006/table">
            <a:tbl>
              <a:tblPr/>
              <a:tblGrid>
                <a:gridCol w="1262063"/>
                <a:gridCol w="1809750"/>
                <a:gridCol w="2955925"/>
                <a:gridCol w="1830387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상위 폴더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홈 </a:t>
                      </a:r>
                      <a:r>
                        <a:rPr kumimoji="0" 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디렉토리</a:t>
                      </a:r>
                      <a:endParaRPr kumimoji="0" 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접속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URLS</a:t>
                      </a:r>
                      <a:endParaRPr kumimoji="0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웹 응용프로그램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89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webapps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docs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localhost:8080/docs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톰캣 서버 문서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examples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localhost:8080/examples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톰캣 서버 예제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host-manager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localhost:8080/host-manager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톰캣 서버 호스트 관리자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manager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localhost:8080/manager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톰캣 서버 관리자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ROOT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localhost:8080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톰캣</a:t>
                      </a:r>
                      <a:r>
                        <a:rPr kumimoji="0" 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서버 루트</a:t>
                      </a:r>
                    </a:p>
                  </a:txBody>
                  <a:tcPr marL="59812" marR="5981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7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응용프로그램 구조와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배포 </a:t>
            </a:r>
            <a:r>
              <a:rPr lang="en-US" altLang="ko-KR" dirty="0"/>
              <a:t>war </a:t>
            </a:r>
            <a:r>
              <a:rPr lang="ko-KR" altLang="en-US" dirty="0" smtClean="0"/>
              <a:t>파일</a:t>
            </a:r>
            <a:endParaRPr lang="ko-KR" altLang="en-US" dirty="0"/>
          </a:p>
          <a:p>
            <a:pPr lvl="1"/>
            <a:r>
              <a:rPr lang="ko-KR" altLang="en-US" dirty="0"/>
              <a:t>개발된 프로젝트를 압축파일로 만들어 배포</a:t>
            </a:r>
          </a:p>
          <a:p>
            <a:pPr lvl="1"/>
            <a:r>
              <a:rPr lang="ko-KR" altLang="en-US" dirty="0"/>
              <a:t>실제 자바 압축 파일인 </a:t>
            </a:r>
            <a:r>
              <a:rPr lang="en-US" altLang="ko-KR" dirty="0"/>
              <a:t>JAR(Java </a:t>
            </a:r>
            <a:r>
              <a:rPr lang="en-US" altLang="ko-KR" dirty="0" err="1"/>
              <a:t>ARchive</a:t>
            </a:r>
            <a:r>
              <a:rPr lang="en-US" altLang="ko-KR" dirty="0"/>
              <a:t>) </a:t>
            </a:r>
            <a:r>
              <a:rPr lang="ko-KR" altLang="en-US" dirty="0"/>
              <a:t>파일과 같으며 확장자만 </a:t>
            </a:r>
            <a:r>
              <a:rPr lang="en-US" altLang="ko-KR" dirty="0"/>
              <a:t>war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/>
              <a:t>자동 생성</a:t>
            </a:r>
          </a:p>
          <a:p>
            <a:pPr lvl="1"/>
            <a:r>
              <a:rPr lang="ko-KR" altLang="en-US" dirty="0" smtClean="0"/>
              <a:t>프로젝트 </a:t>
            </a:r>
            <a:r>
              <a:rPr lang="en-US" altLang="ko-KR" dirty="0" smtClean="0"/>
              <a:t>&gt; Export &gt; War file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714862" cy="3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8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응용프로그램 구조와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war </a:t>
            </a:r>
            <a:r>
              <a:rPr lang="ko-KR" altLang="en-US" dirty="0" smtClean="0"/>
              <a:t>파일 배포</a:t>
            </a:r>
            <a:endParaRPr lang="ko-KR" altLang="en-US" dirty="0"/>
          </a:p>
          <a:p>
            <a:pPr lvl="1"/>
            <a:r>
              <a:rPr lang="ko-KR" altLang="en-US" dirty="0" err="1" smtClean="0">
                <a:latin typeface="+mn-ea"/>
              </a:rPr>
              <a:t>톰캣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서버가 설치된 폴더 하부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dirty="0" err="1">
                <a:latin typeface="+mn-ea"/>
              </a:rPr>
              <a:t>webapps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smtClean="0">
                <a:latin typeface="+mn-ea"/>
              </a:rPr>
              <a:t>복사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톰캣을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start </a:t>
            </a:r>
            <a:r>
              <a:rPr lang="ko-KR" altLang="en-US" dirty="0" smtClean="0">
                <a:latin typeface="+mn-ea"/>
              </a:rPr>
              <a:t>시키면 자동으로 파일 배포됨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52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9903</TotalTime>
  <Words>302</Words>
  <Application>Microsoft Office PowerPoint</Application>
  <PresentationFormat>화면 슬라이드 쇼(4:3)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패턴기반 SW개발</vt:lpstr>
      <vt:lpstr>MVC 모델 2기반의 게시판</vt:lpstr>
      <vt:lpstr>MVC 모델 2기반의 게시판</vt:lpstr>
      <vt:lpstr>MVC 모델 2기반의 게시판</vt:lpstr>
      <vt:lpstr>MVC 모델 2기반의 게시판</vt:lpstr>
      <vt:lpstr>웹 응용프로그램 구조와 배포</vt:lpstr>
      <vt:lpstr>웹 응용프로그램 구조와 배포</vt:lpstr>
      <vt:lpstr>웹 응용프로그램 구조와 배포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276</cp:revision>
  <dcterms:created xsi:type="dcterms:W3CDTF">2016-02-28T12:56:40Z</dcterms:created>
  <dcterms:modified xsi:type="dcterms:W3CDTF">2017-04-26T23:14:09Z</dcterms:modified>
</cp:coreProperties>
</file>