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FB342D-1B4C-45A7-81C7-C4F74E4CCDB7}">
  <a:tblStyle styleId="{07FB342D-1B4C-45A7-81C7-C4F74E4CCD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layfairDispl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3b75b1f98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3b75b1f98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3b75b1f98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3b75b1f98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3b75b1f98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3b75b1f98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3b75b1f98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3b75b1f98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3b75b1f98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3b75b1f98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3b75b1f98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3b75b1f98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3b75b1f98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3b75b1f98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3b75b1f98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3b75b1f98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3b75b1f98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3b75b1f98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Assignment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Ninja Team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91350"/>
            <a:ext cx="3984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applied Encoding</a:t>
            </a:r>
            <a:endParaRPr/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4426075" y="915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{07FB342D-1B4C-45A7-81C7-C4F74E4CCDB7}</a:tableStyleId>
              </a:tblPr>
              <a:tblGrid>
                <a:gridCol w="845700"/>
                <a:gridCol w="845700"/>
                <a:gridCol w="845700"/>
                <a:gridCol w="845700"/>
              </a:tblGrid>
              <a:tr h="24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Data Column</a:t>
                      </a:r>
                      <a:endParaRPr b="1"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Feature/Target</a:t>
                      </a:r>
                      <a:endParaRPr b="1"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Type</a:t>
                      </a:r>
                      <a:endParaRPr b="1"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Encoding</a:t>
                      </a:r>
                      <a:endParaRPr b="1"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age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Feature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Integer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workclass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Feature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Categorical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Label Encoding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fnlwgt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Feature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Integer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education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Feature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Categorical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No Encoding needed as education-num is available.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education-num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Feature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Integer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marital-status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Feature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Categorical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Label Encoding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occupation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Feature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Categorical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Label Encoding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relationship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Feature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Categorical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Label Encoding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race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Feature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Categorical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Label Encoding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sex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Feature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Binary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One-Hot Encoding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capital-gain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Feature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Integer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capital-loss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Feature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Integer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hours-per-week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Feature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Integer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native-country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Feature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Categorical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Label Encoding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income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Target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Binary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" name="Google Shape;119;p22"/>
          <p:cNvSpPr txBox="1"/>
          <p:nvPr/>
        </p:nvSpPr>
        <p:spPr>
          <a:xfrm>
            <a:off x="311700" y="1707600"/>
            <a:ext cx="3984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Encode ‘workclass’ using label encoding which adds a new feature ‘workclass_labeled’ a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nd used instead of ‘workclass’ feature.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Encode ‘sex’ using one-hot encoding which adds two new features ‘sex_female’ and ‘sex_male’ and used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instead of ‘sex’ feature.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</a:t>
            </a:r>
            <a:r>
              <a:rPr lang="en"/>
              <a:t>ata points significantly differ from the rest of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appear due to experimental errors, Sampling errors or Natural outliers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Few 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a dataset of regular health readings, a sudden </a:t>
            </a:r>
            <a:r>
              <a:rPr lang="en"/>
              <a:t>unusual</a:t>
            </a:r>
            <a:r>
              <a:rPr lang="en"/>
              <a:t> spike in heart rate or a drop in blood pressure might be a novelty outlier. These could indicate a medical condition that was not previously diagnosed or monitored.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measuring the temperature of a city over a month, most readings fall between 80°F and 90°C. However, one reading spikes to 110°F due to a temporary heatwave, making it an outlier.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a survey about lifestyle habits, most respondents report drinking between 1 to 3 liters of water daily. One respondent reports drinking 50 liters. This could be a data entry ( 5-&gt;50) error or a misunderstanding of the question.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negatively affect the statistical analysis and the training process of a machine learning algorithm resulting in lower accuracy.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 : Visualization Methods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Visualization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Box plots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Effectively visualize the distribution of data and highlight outliers.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Scatter plots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Help identify outliers in two-dimensional data.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25" y="2672750"/>
            <a:ext cx="2989775" cy="22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 : Statistical Methods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Statistical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Z-score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Any data point whose Z-score falls out of 3rd standard deviation are considered outlier.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IQR (Interquartile Range)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Calculates the range between the first and third quartiles (Q1 and Q3). Data points outside 1.5 times the IQR below Q1 or above Q3 are considered outliers.</a:t>
            </a:r>
            <a:endParaRPr/>
          </a:p>
        </p:txBody>
      </p:sp>
      <p:pic>
        <p:nvPicPr>
          <p:cNvPr descr="How to Handle Outliers"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40525"/>
            <a:ext cx="3382776" cy="22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475" y="2809538"/>
            <a:ext cx="52482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Treatment Techniques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outliers from the dataset. This is a simple approach but can lead to loss of information if outliers are important.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Replace outliers with more reasonable values, such as the mean, median, or a value based on a statistical model. As the mean value is highly influenced by the outlier treatment, it is advised to replace the outliers with the median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Quantile Based Flooring and Capping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Cap outliers to a certain threshold, such as the 95th or 99th percentile or floored at a factor below the 10th percentile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Transformation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Apply a transformation (e.g., log transformation) to the data to</a:t>
            </a:r>
            <a:r>
              <a:rPr lang="en"/>
              <a:t> </a:t>
            </a:r>
            <a:r>
              <a:rPr lang="en"/>
              <a:t>reduce the impact of outliers.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rocess of creating new features or transforming existing features to improve the performance of a machine-learning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Involves selecting relevant information from raw data and transforming it into a format that can be easily understood by a model.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Improves model accuracy by providing more meaningful and relevant information.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Lightbox" id="94" name="Google Shape;94;p18"/>
          <p:cNvPicPr preferRelativeResize="0"/>
          <p:nvPr/>
        </p:nvPicPr>
        <p:blipFill rotWithShape="1">
          <a:blip r:embed="rId3">
            <a:alphaModFix/>
          </a:blip>
          <a:srcRect b="9616" l="0" r="773" t="0"/>
          <a:stretch/>
        </p:blipFill>
        <p:spPr>
          <a:xfrm>
            <a:off x="2110350" y="3102500"/>
            <a:ext cx="4291826" cy="19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Process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Feature Creation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Process of generating new features based on domain knowledge or by observing patterns in the data.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Feature Transformation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Process of transforming the features into a more suitable representation for the machine learning model.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Feature Extraction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Process of creating new features from existing ones to provide more relevant information to the machine learning model.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Feature Selection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Process of selecting a subset of relevant features from the dataset to be used in a machine-learning model.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Feature Scaling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Process of transforming the features so that they have a similar scale.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Techniques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to transform categorical variables into numerical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Transform continuous variables into categorical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Two </a:t>
            </a:r>
            <a:r>
              <a:rPr lang="en"/>
              <a:t>techniques :</a:t>
            </a:r>
            <a:r>
              <a:rPr lang="en"/>
              <a:t> Standardization and normalization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Standardization scales the variable so that it has zero mean and unit variance.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Normalization scales the variable so that it has a range of values between 0 and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Split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Divide single features into multiple sub-features or groups based on specific criteria.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 Data Preprocessing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Removes stop words, stemming, and vectorization.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One-Hot 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Converts each category into a new binary column, with a value of 1 indicating the presence of the category and 0 indicating absence.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Label 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Assigns a unique integer (label) to each category. Suitable for nominal data where categories have no inherent order (e.g., "red", "green", "blue").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Ordinal 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Similar to Label Encoding but the categories are explicitly ordered based on their importance or ranking (e.g., “Low”, “Medium”, “High”).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