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handoutMasterIdLst>
    <p:handoutMasterId r:id="rId23"/>
  </p:handoutMasterIdLst>
  <p:sldIdLst>
    <p:sldId id="393" r:id="rId2"/>
    <p:sldId id="329" r:id="rId3"/>
    <p:sldId id="390" r:id="rId4"/>
    <p:sldId id="381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5" r:id="rId15"/>
    <p:sldId id="404" r:id="rId16"/>
    <p:sldId id="403" r:id="rId17"/>
    <p:sldId id="406" r:id="rId18"/>
    <p:sldId id="407" r:id="rId19"/>
    <p:sldId id="408" r:id="rId20"/>
    <p:sldId id="409" r:id="rId21"/>
  </p:sldIdLst>
  <p:sldSz cx="9144000" cy="6858000" type="screen4x3"/>
  <p:notesSz cx="10234613" cy="71040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E422C-43DB-4339-947F-E9576A4D0753}" v="464" dt="2025-05-01T18:20:08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0251" autoAdjust="0"/>
  </p:normalViewPr>
  <p:slideViewPr>
    <p:cSldViewPr>
      <p:cViewPr varScale="1">
        <p:scale>
          <a:sx n="74" d="100"/>
          <a:sy n="74" d="100"/>
        </p:scale>
        <p:origin x="165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arraf Hossain" userId="4c582a48c4c5459c" providerId="LiveId" clId="{3CF96C9F-CE65-45F9-80E3-978075142303}"/>
    <pc:docChg chg="custSel addSld delSld modSld">
      <pc:chgData name="Mosharraf Hossain" userId="4c582a48c4c5459c" providerId="LiveId" clId="{3CF96C9F-CE65-45F9-80E3-978075142303}" dt="2019-10-25T09:40:18.547" v="377" actId="1038"/>
      <pc:docMkLst>
        <pc:docMk/>
      </pc:docMkLst>
      <pc:sldChg chg="del">
        <pc:chgData name="Mosharraf Hossain" userId="4c582a48c4c5459c" providerId="LiveId" clId="{3CF96C9F-CE65-45F9-80E3-978075142303}" dt="2019-10-10T15:38:11.595" v="7" actId="2696"/>
        <pc:sldMkLst>
          <pc:docMk/>
          <pc:sldMk cId="0" sldId="316"/>
        </pc:sldMkLst>
      </pc:sldChg>
      <pc:sldChg chg="addSp modSp setBg">
        <pc:chgData name="Mosharraf Hossain" userId="4c582a48c4c5459c" providerId="LiveId" clId="{3CF96C9F-CE65-45F9-80E3-978075142303}" dt="2019-10-25T09:35:42.985" v="259" actId="1035"/>
        <pc:sldMkLst>
          <pc:docMk/>
          <pc:sldMk cId="0" sldId="329"/>
        </pc:sldMkLst>
      </pc:sldChg>
      <pc:sldChg chg="addSp modSp del setBg modAnim">
        <pc:chgData name="Mosharraf Hossain" userId="4c582a48c4c5459c" providerId="LiveId" clId="{3CF96C9F-CE65-45F9-80E3-978075142303}" dt="2019-10-25T09:00:43.622" v="209" actId="2696"/>
        <pc:sldMkLst>
          <pc:docMk/>
          <pc:sldMk cId="0" sldId="332"/>
        </pc:sldMkLst>
      </pc:sldChg>
      <pc:sldChg chg="del">
        <pc:chgData name="Mosharraf Hossain" userId="4c582a48c4c5459c" providerId="LiveId" clId="{3CF96C9F-CE65-45F9-80E3-978075142303}" dt="2019-10-10T15:38:08.057" v="1" actId="2696"/>
        <pc:sldMkLst>
          <pc:docMk/>
          <pc:sldMk cId="1474767405" sldId="359"/>
        </pc:sldMkLst>
      </pc:sldChg>
      <pc:sldChg chg="del">
        <pc:chgData name="Mosharraf Hossain" userId="4c582a48c4c5459c" providerId="LiveId" clId="{3CF96C9F-CE65-45F9-80E3-978075142303}" dt="2019-10-10T15:38:08.605" v="2" actId="2696"/>
        <pc:sldMkLst>
          <pc:docMk/>
          <pc:sldMk cId="3279953555" sldId="361"/>
        </pc:sldMkLst>
      </pc:sldChg>
      <pc:sldChg chg="del">
        <pc:chgData name="Mosharraf Hossain" userId="4c582a48c4c5459c" providerId="LiveId" clId="{3CF96C9F-CE65-45F9-80E3-978075142303}" dt="2019-10-10T15:38:06.996" v="0" actId="2696"/>
        <pc:sldMkLst>
          <pc:docMk/>
          <pc:sldMk cId="1005503245" sldId="363"/>
        </pc:sldMkLst>
      </pc:sldChg>
      <pc:sldChg chg="del">
        <pc:chgData name="Mosharraf Hossain" userId="4c582a48c4c5459c" providerId="LiveId" clId="{3CF96C9F-CE65-45F9-80E3-978075142303}" dt="2019-10-10T15:38:09.812" v="4" actId="2696"/>
        <pc:sldMkLst>
          <pc:docMk/>
          <pc:sldMk cId="869298369" sldId="371"/>
        </pc:sldMkLst>
      </pc:sldChg>
      <pc:sldChg chg="del">
        <pc:chgData name="Mosharraf Hossain" userId="4c582a48c4c5459c" providerId="LiveId" clId="{3CF96C9F-CE65-45F9-80E3-978075142303}" dt="2019-10-10T15:38:09.238" v="3" actId="2696"/>
        <pc:sldMkLst>
          <pc:docMk/>
          <pc:sldMk cId="1964350658" sldId="373"/>
        </pc:sldMkLst>
      </pc:sldChg>
      <pc:sldChg chg="del">
        <pc:chgData name="Mosharraf Hossain" userId="4c582a48c4c5459c" providerId="LiveId" clId="{3CF96C9F-CE65-45F9-80E3-978075142303}" dt="2019-10-10T15:38:10.931" v="6" actId="2696"/>
        <pc:sldMkLst>
          <pc:docMk/>
          <pc:sldMk cId="1429826815" sldId="374"/>
        </pc:sldMkLst>
      </pc:sldChg>
      <pc:sldChg chg="del">
        <pc:chgData name="Mosharraf Hossain" userId="4c582a48c4c5459c" providerId="LiveId" clId="{3CF96C9F-CE65-45F9-80E3-978075142303}" dt="2019-10-10T15:38:13.385" v="9" actId="2696"/>
        <pc:sldMkLst>
          <pc:docMk/>
          <pc:sldMk cId="3209665424" sldId="375"/>
        </pc:sldMkLst>
      </pc:sldChg>
      <pc:sldChg chg="del">
        <pc:chgData name="Mosharraf Hossain" userId="4c582a48c4c5459c" providerId="LiveId" clId="{3CF96C9F-CE65-45F9-80E3-978075142303}" dt="2019-10-10T15:38:10.323" v="5" actId="2696"/>
        <pc:sldMkLst>
          <pc:docMk/>
          <pc:sldMk cId="2902417932" sldId="376"/>
        </pc:sldMkLst>
      </pc:sldChg>
      <pc:sldChg chg="del">
        <pc:chgData name="Mosharraf Hossain" userId="4c582a48c4c5459c" providerId="LiveId" clId="{3CF96C9F-CE65-45F9-80E3-978075142303}" dt="2019-10-10T15:38:12.210" v="8" actId="2696"/>
        <pc:sldMkLst>
          <pc:docMk/>
          <pc:sldMk cId="2790231950" sldId="380"/>
        </pc:sldMkLst>
      </pc:sldChg>
      <pc:sldChg chg="addSp modSp">
        <pc:chgData name="Mosharraf Hossain" userId="4c582a48c4c5459c" providerId="LiveId" clId="{3CF96C9F-CE65-45F9-80E3-978075142303}" dt="2019-10-25T09:37:33.182" v="299" actId="1035"/>
        <pc:sldMkLst>
          <pc:docMk/>
          <pc:sldMk cId="4016933097" sldId="381"/>
        </pc:sldMkLst>
      </pc:sldChg>
      <pc:sldChg chg="addSp modSp">
        <pc:chgData name="Mosharraf Hossain" userId="4c582a48c4c5459c" providerId="LiveId" clId="{3CF96C9F-CE65-45F9-80E3-978075142303}" dt="2019-10-25T09:37:20.813" v="296" actId="1037"/>
        <pc:sldMkLst>
          <pc:docMk/>
          <pc:sldMk cId="3838367331" sldId="382"/>
        </pc:sldMkLst>
      </pc:sldChg>
      <pc:sldChg chg="addSp modSp">
        <pc:chgData name="Mosharraf Hossain" userId="4c582a48c4c5459c" providerId="LiveId" clId="{3CF96C9F-CE65-45F9-80E3-978075142303}" dt="2019-10-25T09:37:06.476" v="290" actId="1036"/>
        <pc:sldMkLst>
          <pc:docMk/>
          <pc:sldMk cId="1041695127" sldId="383"/>
        </pc:sldMkLst>
      </pc:sldChg>
      <pc:sldChg chg="addSp modSp">
        <pc:chgData name="Mosharraf Hossain" userId="4c582a48c4c5459c" providerId="LiveId" clId="{3CF96C9F-CE65-45F9-80E3-978075142303}" dt="2019-10-25T09:38:08.107" v="308" actId="1036"/>
        <pc:sldMkLst>
          <pc:docMk/>
          <pc:sldMk cId="1710002371" sldId="384"/>
        </pc:sldMkLst>
      </pc:sldChg>
      <pc:sldChg chg="addSp modSp">
        <pc:chgData name="Mosharraf Hossain" userId="4c582a48c4c5459c" providerId="LiveId" clId="{3CF96C9F-CE65-45F9-80E3-978075142303}" dt="2019-10-25T09:38:15.264" v="309" actId="14100"/>
        <pc:sldMkLst>
          <pc:docMk/>
          <pc:sldMk cId="1853997319" sldId="385"/>
        </pc:sldMkLst>
      </pc:sldChg>
      <pc:sldChg chg="addSp modSp">
        <pc:chgData name="Mosharraf Hossain" userId="4c582a48c4c5459c" providerId="LiveId" clId="{3CF96C9F-CE65-45F9-80E3-978075142303}" dt="2019-10-25T09:38:27.120" v="323" actId="1036"/>
        <pc:sldMkLst>
          <pc:docMk/>
          <pc:sldMk cId="4175845334" sldId="386"/>
        </pc:sldMkLst>
      </pc:sldChg>
      <pc:sldChg chg="addSp modSp">
        <pc:chgData name="Mosharraf Hossain" userId="4c582a48c4c5459c" providerId="LiveId" clId="{3CF96C9F-CE65-45F9-80E3-978075142303}" dt="2019-10-25T09:38:53.698" v="333" actId="1037"/>
        <pc:sldMkLst>
          <pc:docMk/>
          <pc:sldMk cId="899973368" sldId="387"/>
        </pc:sldMkLst>
      </pc:sldChg>
      <pc:sldChg chg="addSp modSp">
        <pc:chgData name="Mosharraf Hossain" userId="4c582a48c4c5459c" providerId="LiveId" clId="{3CF96C9F-CE65-45F9-80E3-978075142303}" dt="2019-10-25T09:39:23.305" v="348" actId="1035"/>
        <pc:sldMkLst>
          <pc:docMk/>
          <pc:sldMk cId="1028966110" sldId="388"/>
        </pc:sldMkLst>
      </pc:sldChg>
      <pc:sldChg chg="addSp modSp">
        <pc:chgData name="Mosharraf Hossain" userId="4c582a48c4c5459c" providerId="LiveId" clId="{3CF96C9F-CE65-45F9-80E3-978075142303}" dt="2019-10-25T09:39:47.772" v="361" actId="1037"/>
        <pc:sldMkLst>
          <pc:docMk/>
          <pc:sldMk cId="490169594" sldId="389"/>
        </pc:sldMkLst>
      </pc:sldChg>
      <pc:sldChg chg="addSp delSp modSp add modAnim">
        <pc:chgData name="Mosharraf Hossain" userId="4c582a48c4c5459c" providerId="LiveId" clId="{3CF96C9F-CE65-45F9-80E3-978075142303}" dt="2019-10-25T09:40:18.547" v="377" actId="1038"/>
        <pc:sldMkLst>
          <pc:docMk/>
          <pc:sldMk cId="582751928" sldId="390"/>
        </pc:sldMkLst>
      </pc:sldChg>
      <pc:sldChg chg="addSp delSp modSp add modAnim">
        <pc:chgData name="Mosharraf Hossain" userId="4c582a48c4c5459c" providerId="LiveId" clId="{3CF96C9F-CE65-45F9-80E3-978075142303}" dt="2019-10-25T09:36:14.645" v="271" actId="1036"/>
        <pc:sldMkLst>
          <pc:docMk/>
          <pc:sldMk cId="2363660665" sldId="391"/>
        </pc:sldMkLst>
      </pc:sldChg>
      <pc:sldChg chg="addSp delSp modSp add modAnim">
        <pc:chgData name="Mosharraf Hossain" userId="4c582a48c4c5459c" providerId="LiveId" clId="{3CF96C9F-CE65-45F9-80E3-978075142303}" dt="2019-10-25T09:37:47.449" v="302" actId="14100"/>
        <pc:sldMkLst>
          <pc:docMk/>
          <pc:sldMk cId="2163455746" sldId="392"/>
        </pc:sldMkLst>
      </pc:sldChg>
      <pc:sldChg chg="addSp modSp add modAnim">
        <pc:chgData name="Mosharraf Hossain" userId="4c582a48c4c5459c" providerId="LiveId" clId="{3CF96C9F-CE65-45F9-80E3-978075142303}" dt="2019-10-25T09:10:24.275" v="249" actId="1076"/>
        <pc:sldMkLst>
          <pc:docMk/>
          <pc:sldMk cId="0" sldId="393"/>
        </pc:sldMkLst>
      </pc:sldChg>
    </pc:docChg>
  </pc:docChgLst>
  <pc:docChgLst>
    <pc:chgData name="Mosharraf Hossain" userId="4c582a48c4c5459c" providerId="LiveId" clId="{AEC49E15-5302-42B8-830A-CEF385679F70}"/>
    <pc:docChg chg="modSld">
      <pc:chgData name="Mosharraf Hossain" userId="4c582a48c4c5459c" providerId="LiveId" clId="{AEC49E15-5302-42B8-830A-CEF385679F70}" dt="2025-04-30T05:49:05.316" v="249"/>
      <pc:docMkLst>
        <pc:docMk/>
      </pc:docMkLst>
      <pc:sldChg chg="modTransition modAnim">
        <pc:chgData name="Mosharraf Hossain" userId="4c582a48c4c5459c" providerId="LiveId" clId="{AEC49E15-5302-42B8-830A-CEF385679F70}" dt="2025-04-30T05:49:04.406" v="11"/>
        <pc:sldMkLst>
          <pc:docMk/>
          <pc:sldMk cId="0" sldId="329"/>
        </pc:sldMkLst>
      </pc:sldChg>
      <pc:sldChg chg="modTransition modAnim">
        <pc:chgData name="Mosharraf Hossain" userId="4c582a48c4c5459c" providerId="LiveId" clId="{AEC49E15-5302-42B8-830A-CEF385679F70}" dt="2025-04-30T05:49:04.520" v="39"/>
        <pc:sldMkLst>
          <pc:docMk/>
          <pc:sldMk cId="4016933097" sldId="381"/>
        </pc:sldMkLst>
      </pc:sldChg>
      <pc:sldChg chg="modTransition modAnim">
        <pc:chgData name="Mosharraf Hossain" userId="4c582a48c4c5459c" providerId="LiveId" clId="{AEC49E15-5302-42B8-830A-CEF385679F70}" dt="2025-04-30T05:49:04.463" v="25"/>
        <pc:sldMkLst>
          <pc:docMk/>
          <pc:sldMk cId="3454273401" sldId="390"/>
        </pc:sldMkLst>
      </pc:sldChg>
      <pc:sldChg chg="modTransition modAnim">
        <pc:chgData name="Mosharraf Hossain" userId="4c582a48c4c5459c" providerId="LiveId" clId="{AEC49E15-5302-42B8-830A-CEF385679F70}" dt="2025-04-30T05:49:04.376" v="3"/>
        <pc:sldMkLst>
          <pc:docMk/>
          <pc:sldMk cId="0" sldId="393"/>
        </pc:sldMkLst>
      </pc:sldChg>
      <pc:sldChg chg="modTransition modAnim">
        <pc:chgData name="Mosharraf Hossain" userId="4c582a48c4c5459c" providerId="LiveId" clId="{AEC49E15-5302-42B8-830A-CEF385679F70}" dt="2025-04-30T05:49:04.585" v="59"/>
        <pc:sldMkLst>
          <pc:docMk/>
          <pc:sldMk cId="1524837786" sldId="394"/>
        </pc:sldMkLst>
      </pc:sldChg>
      <pc:sldChg chg="modTransition modAnim">
        <pc:chgData name="Mosharraf Hossain" userId="4c582a48c4c5459c" providerId="LiveId" clId="{AEC49E15-5302-42B8-830A-CEF385679F70}" dt="2025-04-30T05:49:04.660" v="77"/>
        <pc:sldMkLst>
          <pc:docMk/>
          <pc:sldMk cId="2779302141" sldId="395"/>
        </pc:sldMkLst>
      </pc:sldChg>
      <pc:sldChg chg="modTransition modAnim">
        <pc:chgData name="Mosharraf Hossain" userId="4c582a48c4c5459c" providerId="LiveId" clId="{AEC49E15-5302-42B8-830A-CEF385679F70}" dt="2025-04-30T05:49:04.680" v="83"/>
        <pc:sldMkLst>
          <pc:docMk/>
          <pc:sldMk cId="928575166" sldId="396"/>
        </pc:sldMkLst>
      </pc:sldChg>
      <pc:sldChg chg="modTransition modAnim">
        <pc:chgData name="Mosharraf Hossain" userId="4c582a48c4c5459c" providerId="LiveId" clId="{AEC49E15-5302-42B8-830A-CEF385679F70}" dt="2025-04-30T05:49:04.752" v="109"/>
        <pc:sldMkLst>
          <pc:docMk/>
          <pc:sldMk cId="1210730821" sldId="397"/>
        </pc:sldMkLst>
      </pc:sldChg>
      <pc:sldChg chg="modTransition modAnim">
        <pc:chgData name="Mosharraf Hossain" userId="4c582a48c4c5459c" providerId="LiveId" clId="{AEC49E15-5302-42B8-830A-CEF385679F70}" dt="2025-04-30T05:49:04.802" v="127"/>
        <pc:sldMkLst>
          <pc:docMk/>
          <pc:sldMk cId="3177549839" sldId="398"/>
        </pc:sldMkLst>
      </pc:sldChg>
      <pc:sldChg chg="modTransition modAnim">
        <pc:chgData name="Mosharraf Hossain" userId="4c582a48c4c5459c" providerId="LiveId" clId="{AEC49E15-5302-42B8-830A-CEF385679F70}" dt="2025-04-30T05:49:04.839" v="141"/>
        <pc:sldMkLst>
          <pc:docMk/>
          <pc:sldMk cId="1836983077" sldId="399"/>
        </pc:sldMkLst>
      </pc:sldChg>
      <pc:sldChg chg="modTransition modAnim">
        <pc:chgData name="Mosharraf Hossain" userId="4c582a48c4c5459c" providerId="LiveId" clId="{AEC49E15-5302-42B8-830A-CEF385679F70}" dt="2025-04-30T05:49:04.883" v="155"/>
        <pc:sldMkLst>
          <pc:docMk/>
          <pc:sldMk cId="3514717899" sldId="400"/>
        </pc:sldMkLst>
      </pc:sldChg>
      <pc:sldChg chg="modTransition modAnim">
        <pc:chgData name="Mosharraf Hossain" userId="4c582a48c4c5459c" providerId="LiveId" clId="{AEC49E15-5302-42B8-830A-CEF385679F70}" dt="2025-04-30T05:49:04.958" v="171"/>
        <pc:sldMkLst>
          <pc:docMk/>
          <pc:sldMk cId="3425464691" sldId="401"/>
        </pc:sldMkLst>
      </pc:sldChg>
      <pc:sldChg chg="modTransition modAnim">
        <pc:chgData name="Mosharraf Hossain" userId="4c582a48c4c5459c" providerId="LiveId" clId="{AEC49E15-5302-42B8-830A-CEF385679F70}" dt="2025-04-30T05:49:05.001" v="183"/>
        <pc:sldMkLst>
          <pc:docMk/>
          <pc:sldMk cId="3309509783" sldId="402"/>
        </pc:sldMkLst>
      </pc:sldChg>
      <pc:sldChg chg="modTransition modAnim">
        <pc:chgData name="Mosharraf Hossain" userId="4c582a48c4c5459c" providerId="LiveId" clId="{AEC49E15-5302-42B8-830A-CEF385679F70}" dt="2025-04-30T05:49:05.084" v="209"/>
        <pc:sldMkLst>
          <pc:docMk/>
          <pc:sldMk cId="2549847029" sldId="403"/>
        </pc:sldMkLst>
      </pc:sldChg>
      <pc:sldChg chg="modTransition modAnim">
        <pc:chgData name="Mosharraf Hossain" userId="4c582a48c4c5459c" providerId="LiveId" clId="{AEC49E15-5302-42B8-830A-CEF385679F70}" dt="2025-04-30T05:49:05.074" v="205"/>
        <pc:sldMkLst>
          <pc:docMk/>
          <pc:sldMk cId="3081090472" sldId="404"/>
        </pc:sldMkLst>
      </pc:sldChg>
      <pc:sldChg chg="modTransition modAnim">
        <pc:chgData name="Mosharraf Hossain" userId="4c582a48c4c5459c" providerId="LiveId" clId="{AEC49E15-5302-42B8-830A-CEF385679F70}" dt="2025-04-30T05:49:05.061" v="201"/>
        <pc:sldMkLst>
          <pc:docMk/>
          <pc:sldMk cId="1029734848" sldId="405"/>
        </pc:sldMkLst>
      </pc:sldChg>
      <pc:sldChg chg="modTransition modAnim">
        <pc:chgData name="Mosharraf Hossain" userId="4c582a48c4c5459c" providerId="LiveId" clId="{AEC49E15-5302-42B8-830A-CEF385679F70}" dt="2025-04-30T05:49:05.119" v="219"/>
        <pc:sldMkLst>
          <pc:docMk/>
          <pc:sldMk cId="1878407133" sldId="406"/>
        </pc:sldMkLst>
      </pc:sldChg>
      <pc:sldChg chg="modTransition modAnim">
        <pc:chgData name="Mosharraf Hossain" userId="4c582a48c4c5459c" providerId="LiveId" clId="{AEC49E15-5302-42B8-830A-CEF385679F70}" dt="2025-04-30T05:49:05.256" v="231"/>
        <pc:sldMkLst>
          <pc:docMk/>
          <pc:sldMk cId="801123619" sldId="407"/>
        </pc:sldMkLst>
      </pc:sldChg>
      <pc:sldChg chg="modTransition modAnim">
        <pc:chgData name="Mosharraf Hossain" userId="4c582a48c4c5459c" providerId="LiveId" clId="{AEC49E15-5302-42B8-830A-CEF385679F70}" dt="2025-04-30T05:49:05.304" v="245"/>
        <pc:sldMkLst>
          <pc:docMk/>
          <pc:sldMk cId="4144204932" sldId="408"/>
        </pc:sldMkLst>
      </pc:sldChg>
      <pc:sldChg chg="modTransition modAnim">
        <pc:chgData name="Mosharraf Hossain" userId="4c582a48c4c5459c" providerId="LiveId" clId="{AEC49E15-5302-42B8-830A-CEF385679F70}" dt="2025-04-30T05:49:05.316" v="249"/>
        <pc:sldMkLst>
          <pc:docMk/>
          <pc:sldMk cId="1477035326" sldId="409"/>
        </pc:sldMkLst>
      </pc:sldChg>
    </pc:docChg>
  </pc:docChgLst>
  <pc:docChgLst>
    <pc:chgData name="Mosharraf Hossain" userId="4c582a48c4c5459c" providerId="LiveId" clId="{14A42B2D-79A2-47E9-833B-8286E709834A}"/>
    <pc:docChg chg="custSel addSld modSld sldOrd">
      <pc:chgData name="Mosharraf Hossain" userId="4c582a48c4c5459c" providerId="LiveId" clId="{14A42B2D-79A2-47E9-833B-8286E709834A}" dt="2019-10-09T07:52:10.846" v="267"/>
      <pc:docMkLst>
        <pc:docMk/>
      </pc:docMkLst>
      <pc:sldChg chg="addSp delSp modSp delAnim modAnim">
        <pc:chgData name="Mosharraf Hossain" userId="4c582a48c4c5459c" providerId="LiveId" clId="{14A42B2D-79A2-47E9-833B-8286E709834A}" dt="2019-10-09T06:52:06.725" v="75"/>
        <pc:sldMkLst>
          <pc:docMk/>
          <pc:sldMk cId="0" sldId="329"/>
        </pc:sldMkLst>
      </pc:sldChg>
      <pc:sldChg chg="addSp delSp modSp modAnim">
        <pc:chgData name="Mosharraf Hossain" userId="4c582a48c4c5459c" providerId="LiveId" clId="{14A42B2D-79A2-47E9-833B-8286E709834A}" dt="2019-10-09T06:50:12.191" v="41" actId="1036"/>
        <pc:sldMkLst>
          <pc:docMk/>
          <pc:sldMk cId="0" sldId="332"/>
        </pc:sldMkLst>
      </pc:sldChg>
      <pc:sldChg chg="modSp">
        <pc:chgData name="Mosharraf Hossain" userId="4c582a48c4c5459c" providerId="LiveId" clId="{14A42B2D-79A2-47E9-833B-8286E709834A}" dt="2019-10-09T06:48:34.355" v="27" actId="14100"/>
        <pc:sldMkLst>
          <pc:docMk/>
          <pc:sldMk cId="1005503245" sldId="363"/>
        </pc:sldMkLst>
      </pc:sldChg>
      <pc:sldChg chg="addSp delSp modSp modAnim">
        <pc:chgData name="Mosharraf Hossain" userId="4c582a48c4c5459c" providerId="LiveId" clId="{14A42B2D-79A2-47E9-833B-8286E709834A}" dt="2019-10-09T06:55:01.747" v="103"/>
        <pc:sldMkLst>
          <pc:docMk/>
          <pc:sldMk cId="4016933097" sldId="381"/>
        </pc:sldMkLst>
      </pc:sldChg>
      <pc:sldChg chg="addSp delSp modSp add modAnim">
        <pc:chgData name="Mosharraf Hossain" userId="4c582a48c4c5459c" providerId="LiveId" clId="{14A42B2D-79A2-47E9-833B-8286E709834A}" dt="2019-10-09T06:56:38.836" v="121"/>
        <pc:sldMkLst>
          <pc:docMk/>
          <pc:sldMk cId="3838367331" sldId="382"/>
        </pc:sldMkLst>
      </pc:sldChg>
      <pc:sldChg chg="addSp delSp modSp add modAnim">
        <pc:chgData name="Mosharraf Hossain" userId="4c582a48c4c5459c" providerId="LiveId" clId="{14A42B2D-79A2-47E9-833B-8286E709834A}" dt="2019-10-09T06:57:58.177" v="134"/>
        <pc:sldMkLst>
          <pc:docMk/>
          <pc:sldMk cId="1041695127" sldId="383"/>
        </pc:sldMkLst>
      </pc:sldChg>
      <pc:sldChg chg="addSp delSp modSp add ord modAnim">
        <pc:chgData name="Mosharraf Hossain" userId="4c582a48c4c5459c" providerId="LiveId" clId="{14A42B2D-79A2-47E9-833B-8286E709834A}" dt="2019-10-09T06:59:31.370" v="160" actId="1076"/>
        <pc:sldMkLst>
          <pc:docMk/>
          <pc:sldMk cId="1710002371" sldId="384"/>
        </pc:sldMkLst>
      </pc:sldChg>
      <pc:sldChg chg="addSp delSp modSp add modAnim">
        <pc:chgData name="Mosharraf Hossain" userId="4c582a48c4c5459c" providerId="LiveId" clId="{14A42B2D-79A2-47E9-833B-8286E709834A}" dt="2019-10-09T07:02:13.225" v="180"/>
        <pc:sldMkLst>
          <pc:docMk/>
          <pc:sldMk cId="1853997319" sldId="385"/>
        </pc:sldMkLst>
      </pc:sldChg>
      <pc:sldChg chg="addSp delSp modSp add modAnim">
        <pc:chgData name="Mosharraf Hossain" userId="4c582a48c4c5459c" providerId="LiveId" clId="{14A42B2D-79A2-47E9-833B-8286E709834A}" dt="2019-10-09T07:04:50.691" v="204"/>
        <pc:sldMkLst>
          <pc:docMk/>
          <pc:sldMk cId="4175845334" sldId="386"/>
        </pc:sldMkLst>
      </pc:sldChg>
      <pc:sldChg chg="addSp delSp modSp add modAnim">
        <pc:chgData name="Mosharraf Hossain" userId="4c582a48c4c5459c" providerId="LiveId" clId="{14A42B2D-79A2-47E9-833B-8286E709834A}" dt="2019-10-09T07:42:34.367" v="219"/>
        <pc:sldMkLst>
          <pc:docMk/>
          <pc:sldMk cId="899973368" sldId="387"/>
        </pc:sldMkLst>
      </pc:sldChg>
      <pc:sldChg chg="addSp delSp modSp add modAnim">
        <pc:chgData name="Mosharraf Hossain" userId="4c582a48c4c5459c" providerId="LiveId" clId="{14A42B2D-79A2-47E9-833B-8286E709834A}" dt="2019-10-09T07:43:47.593" v="235"/>
        <pc:sldMkLst>
          <pc:docMk/>
          <pc:sldMk cId="1028966110" sldId="388"/>
        </pc:sldMkLst>
      </pc:sldChg>
      <pc:sldChg chg="addSp delSp modSp add modAnim">
        <pc:chgData name="Mosharraf Hossain" userId="4c582a48c4c5459c" providerId="LiveId" clId="{14A42B2D-79A2-47E9-833B-8286E709834A}" dt="2019-10-09T07:52:10.846" v="267"/>
        <pc:sldMkLst>
          <pc:docMk/>
          <pc:sldMk cId="490169594" sldId="389"/>
        </pc:sldMkLst>
      </pc:sldChg>
    </pc:docChg>
  </pc:docChgLst>
  <pc:docChgLst>
    <pc:chgData name="Mosharraf Hossain" userId="4c582a48c4c5459c" providerId="LiveId" clId="{C8BF5E8B-FA45-466F-85CB-D9B0DC0D8318}"/>
    <pc:docChg chg="custSel addSld delSld modSld modNotesMaster modHandout">
      <pc:chgData name="Mosharraf Hossain" userId="4c582a48c4c5459c" providerId="LiveId" clId="{C8BF5E8B-FA45-466F-85CB-D9B0DC0D8318}" dt="2020-01-06T08:22:40.823" v="13"/>
      <pc:docMkLst>
        <pc:docMk/>
      </pc:docMkLst>
      <pc:sldChg chg="del">
        <pc:chgData name="Mosharraf Hossain" userId="4c582a48c4c5459c" providerId="LiveId" clId="{C8BF5E8B-FA45-466F-85CB-D9B0DC0D8318}" dt="2020-01-06T08:15:27.948" v="2" actId="2696"/>
        <pc:sldMkLst>
          <pc:docMk/>
          <pc:sldMk cId="1041695127" sldId="383"/>
        </pc:sldMkLst>
      </pc:sldChg>
      <pc:sldChg chg="add">
        <pc:chgData name="Mosharraf Hossain" userId="4c582a48c4c5459c" providerId="LiveId" clId="{C8BF5E8B-FA45-466F-85CB-D9B0DC0D8318}" dt="2020-01-06T08:15:43.312" v="3"/>
        <pc:sldMkLst>
          <pc:docMk/>
          <pc:sldMk cId="4224203890" sldId="383"/>
        </pc:sldMkLst>
      </pc:sldChg>
      <pc:sldChg chg="del">
        <pc:chgData name="Mosharraf Hossain" userId="4c582a48c4c5459c" providerId="LiveId" clId="{C8BF5E8B-FA45-466F-85CB-D9B0DC0D8318}" dt="2020-01-06T08:15:56.333" v="4" actId="2696"/>
        <pc:sldMkLst>
          <pc:docMk/>
          <pc:sldMk cId="582751928" sldId="390"/>
        </pc:sldMkLst>
      </pc:sldChg>
      <pc:sldChg chg="add">
        <pc:chgData name="Mosharraf Hossain" userId="4c582a48c4c5459c" providerId="LiveId" clId="{C8BF5E8B-FA45-466F-85CB-D9B0DC0D8318}" dt="2020-01-06T08:16:01.787" v="5"/>
        <pc:sldMkLst>
          <pc:docMk/>
          <pc:sldMk cId="3454273401" sldId="390"/>
        </pc:sldMkLst>
      </pc:sldChg>
      <pc:sldChg chg="del">
        <pc:chgData name="Mosharraf Hossain" userId="4c582a48c4c5459c" providerId="LiveId" clId="{C8BF5E8B-FA45-466F-85CB-D9B0DC0D8318}" dt="2020-01-06T08:15:27.948" v="2" actId="2696"/>
        <pc:sldMkLst>
          <pc:docMk/>
          <pc:sldMk cId="2163455746" sldId="392"/>
        </pc:sldMkLst>
      </pc:sldChg>
      <pc:sldChg chg="add">
        <pc:chgData name="Mosharraf Hossain" userId="4c582a48c4c5459c" providerId="LiveId" clId="{C8BF5E8B-FA45-466F-85CB-D9B0DC0D8318}" dt="2020-01-06T08:15:43.312" v="3"/>
        <pc:sldMkLst>
          <pc:docMk/>
          <pc:sldMk cId="3154575049" sldId="392"/>
        </pc:sldMkLst>
      </pc:sldChg>
      <pc:sldChg chg="addSp delSp modSp add modAnim">
        <pc:chgData name="Mosharraf Hossain" userId="4c582a48c4c5459c" providerId="LiveId" clId="{C8BF5E8B-FA45-466F-85CB-D9B0DC0D8318}" dt="2020-01-06T08:22:40.823" v="13"/>
        <pc:sldMkLst>
          <pc:docMk/>
          <pc:sldMk cId="3056989404" sldId="394"/>
        </pc:sldMkLst>
      </pc:sldChg>
    </pc:docChg>
  </pc:docChgLst>
  <pc:docChgLst>
    <pc:chgData name="Mosharraf Hossain" userId="4c582a48c4c5459c" providerId="LiveId" clId="{024E422C-43DB-4339-947F-E9576A4D0753}"/>
    <pc:docChg chg="modSld">
      <pc:chgData name="Mosharraf Hossain" userId="4c582a48c4c5459c" providerId="LiveId" clId="{024E422C-43DB-4339-947F-E9576A4D0753}" dt="2025-05-01T18:20:08.410" v="463"/>
      <pc:docMkLst>
        <pc:docMk/>
      </pc:docMkLst>
      <pc:sldChg chg="modTransition modAnim">
        <pc:chgData name="Mosharraf Hossain" userId="4c582a48c4c5459c" providerId="LiveId" clId="{024E422C-43DB-4339-947F-E9576A4D0753}" dt="2025-05-01T18:20:07.519" v="326"/>
        <pc:sldMkLst>
          <pc:docMk/>
          <pc:sldMk cId="0" sldId="329"/>
        </pc:sldMkLst>
      </pc:sldChg>
      <pc:sldChg chg="modSp modTransition modAnim">
        <pc:chgData name="Mosharraf Hossain" userId="4c582a48c4c5459c" providerId="LiveId" clId="{024E422C-43DB-4339-947F-E9576A4D0753}" dt="2025-05-01T18:20:07.632" v="342"/>
        <pc:sldMkLst>
          <pc:docMk/>
          <pc:sldMk cId="4016933097" sldId="381"/>
        </pc:sldMkLst>
        <pc:spChg chg="mod">
          <ac:chgData name="Mosharraf Hossain" userId="4c582a48c4c5459c" providerId="LiveId" clId="{024E422C-43DB-4339-947F-E9576A4D0753}" dt="2025-05-01T11:47:08.369" v="148" actId="14100"/>
          <ac:spMkLst>
            <pc:docMk/>
            <pc:sldMk cId="4016933097" sldId="381"/>
            <ac:spMk id="5" creationId="{8CDFBC38-2007-469E-AEE7-031C1918221D}"/>
          </ac:spMkLst>
        </pc:spChg>
      </pc:sldChg>
      <pc:sldChg chg="modTransition modAnim">
        <pc:chgData name="Mosharraf Hossain" userId="4c582a48c4c5459c" providerId="LiveId" clId="{024E422C-43DB-4339-947F-E9576A4D0753}" dt="2025-05-01T18:20:07.597" v="334"/>
        <pc:sldMkLst>
          <pc:docMk/>
          <pc:sldMk cId="3454273401" sldId="390"/>
        </pc:sldMkLst>
      </pc:sldChg>
      <pc:sldChg chg="modTransition modAnim">
        <pc:chgData name="Mosharraf Hossain" userId="4c582a48c4c5459c" providerId="LiveId" clId="{024E422C-43DB-4339-947F-E9576A4D0753}" dt="2025-05-01T18:20:07.489" v="321"/>
        <pc:sldMkLst>
          <pc:docMk/>
          <pc:sldMk cId="0" sldId="393"/>
        </pc:sldMkLst>
      </pc:sldChg>
      <pc:sldChg chg="modSp modTransition modAnim">
        <pc:chgData name="Mosharraf Hossain" userId="4c582a48c4c5459c" providerId="LiveId" clId="{024E422C-43DB-4339-947F-E9576A4D0753}" dt="2025-05-01T18:20:07.695" v="353"/>
        <pc:sldMkLst>
          <pc:docMk/>
          <pc:sldMk cId="1524837786" sldId="394"/>
        </pc:sldMkLst>
        <pc:spChg chg="mod">
          <ac:chgData name="Mosharraf Hossain" userId="4c582a48c4c5459c" providerId="LiveId" clId="{024E422C-43DB-4339-947F-E9576A4D0753}" dt="2025-05-01T11:47:20.196" v="149" actId="14"/>
          <ac:spMkLst>
            <pc:docMk/>
            <pc:sldMk cId="1524837786" sldId="394"/>
            <ac:spMk id="5" creationId="{A39E5051-EEFD-0FA1-75E4-76DA3EBF586B}"/>
          </ac:spMkLst>
        </pc:spChg>
      </pc:sldChg>
      <pc:sldChg chg="modSp modTransition modAnim">
        <pc:chgData name="Mosharraf Hossain" userId="4c582a48c4c5459c" providerId="LiveId" clId="{024E422C-43DB-4339-947F-E9576A4D0753}" dt="2025-05-01T18:20:07.754" v="363"/>
        <pc:sldMkLst>
          <pc:docMk/>
          <pc:sldMk cId="2779302141" sldId="395"/>
        </pc:sldMkLst>
        <pc:spChg chg="mod">
          <ac:chgData name="Mosharraf Hossain" userId="4c582a48c4c5459c" providerId="LiveId" clId="{024E422C-43DB-4339-947F-E9576A4D0753}" dt="2025-05-01T11:47:27.816" v="150" actId="14"/>
          <ac:spMkLst>
            <pc:docMk/>
            <pc:sldMk cId="2779302141" sldId="395"/>
            <ac:spMk id="5" creationId="{7FC26617-FC28-8EAA-21E0-4044455F92CB}"/>
          </ac:spMkLst>
        </pc:spChg>
      </pc:sldChg>
      <pc:sldChg chg="modTransition modAnim">
        <pc:chgData name="Mosharraf Hossain" userId="4c582a48c4c5459c" providerId="LiveId" clId="{024E422C-43DB-4339-947F-E9576A4D0753}" dt="2025-05-01T18:20:07.768" v="367"/>
        <pc:sldMkLst>
          <pc:docMk/>
          <pc:sldMk cId="928575166" sldId="396"/>
        </pc:sldMkLst>
      </pc:sldChg>
      <pc:sldChg chg="modSp modTransition modAnim">
        <pc:chgData name="Mosharraf Hossain" userId="4c582a48c4c5459c" providerId="LiveId" clId="{024E422C-43DB-4339-947F-E9576A4D0753}" dt="2025-05-01T18:20:07.831" v="381"/>
        <pc:sldMkLst>
          <pc:docMk/>
          <pc:sldMk cId="1210730821" sldId="397"/>
        </pc:sldMkLst>
        <pc:spChg chg="mod">
          <ac:chgData name="Mosharraf Hossain" userId="4c582a48c4c5459c" providerId="LiveId" clId="{024E422C-43DB-4339-947F-E9576A4D0753}" dt="2025-05-01T11:47:49.631" v="155" actId="14100"/>
          <ac:spMkLst>
            <pc:docMk/>
            <pc:sldMk cId="1210730821" sldId="397"/>
            <ac:spMk id="5" creationId="{6361085D-EFF7-8FD8-78D7-274031ECCAB2}"/>
          </ac:spMkLst>
        </pc:spChg>
      </pc:sldChg>
      <pc:sldChg chg="modSp modTransition modAnim">
        <pc:chgData name="Mosharraf Hossain" userId="4c582a48c4c5459c" providerId="LiveId" clId="{024E422C-43DB-4339-947F-E9576A4D0753}" dt="2025-05-01T18:20:07.880" v="391"/>
        <pc:sldMkLst>
          <pc:docMk/>
          <pc:sldMk cId="3177549839" sldId="398"/>
        </pc:sldMkLst>
        <pc:spChg chg="mod">
          <ac:chgData name="Mosharraf Hossain" userId="4c582a48c4c5459c" providerId="LiveId" clId="{024E422C-43DB-4339-947F-E9576A4D0753}" dt="2025-05-01T11:48:00.086" v="158" actId="14"/>
          <ac:spMkLst>
            <pc:docMk/>
            <pc:sldMk cId="3177549839" sldId="398"/>
            <ac:spMk id="5" creationId="{218B7A27-7C74-084A-F0B2-A6CE20F80E6D}"/>
          </ac:spMkLst>
        </pc:spChg>
      </pc:sldChg>
      <pc:sldChg chg="modSp modTransition modAnim">
        <pc:chgData name="Mosharraf Hossain" userId="4c582a48c4c5459c" providerId="LiveId" clId="{024E422C-43DB-4339-947F-E9576A4D0753}" dt="2025-05-01T18:20:07.914" v="399"/>
        <pc:sldMkLst>
          <pc:docMk/>
          <pc:sldMk cId="1836983077" sldId="399"/>
        </pc:sldMkLst>
        <pc:spChg chg="mod">
          <ac:chgData name="Mosharraf Hossain" userId="4c582a48c4c5459c" providerId="LiveId" clId="{024E422C-43DB-4339-947F-E9576A4D0753}" dt="2025-05-01T11:48:05.534" v="159" actId="14"/>
          <ac:spMkLst>
            <pc:docMk/>
            <pc:sldMk cId="1836983077" sldId="399"/>
            <ac:spMk id="5" creationId="{5A6B49BF-8116-B8F1-A18A-DB139378FAF3}"/>
          </ac:spMkLst>
        </pc:spChg>
      </pc:sldChg>
      <pc:sldChg chg="modSp modTransition modAnim">
        <pc:chgData name="Mosharraf Hossain" userId="4c582a48c4c5459c" providerId="LiveId" clId="{024E422C-43DB-4339-947F-E9576A4D0753}" dt="2025-05-01T18:20:07.963" v="407"/>
        <pc:sldMkLst>
          <pc:docMk/>
          <pc:sldMk cId="3514717899" sldId="400"/>
        </pc:sldMkLst>
        <pc:spChg chg="mod">
          <ac:chgData name="Mosharraf Hossain" userId="4c582a48c4c5459c" providerId="LiveId" clId="{024E422C-43DB-4339-947F-E9576A4D0753}" dt="2025-05-01T11:48:12.358" v="160" actId="14"/>
          <ac:spMkLst>
            <pc:docMk/>
            <pc:sldMk cId="3514717899" sldId="400"/>
            <ac:spMk id="5" creationId="{6CAF23E9-07D7-B592-11CB-D7F81FA8B308}"/>
          </ac:spMkLst>
        </pc:spChg>
      </pc:sldChg>
      <pc:sldChg chg="modSp modTransition modAnim">
        <pc:chgData name="Mosharraf Hossain" userId="4c582a48c4c5459c" providerId="LiveId" clId="{024E422C-43DB-4339-947F-E9576A4D0753}" dt="2025-05-01T18:20:08.003" v="416"/>
        <pc:sldMkLst>
          <pc:docMk/>
          <pc:sldMk cId="3425464691" sldId="401"/>
        </pc:sldMkLst>
        <pc:spChg chg="mod">
          <ac:chgData name="Mosharraf Hossain" userId="4c582a48c4c5459c" providerId="LiveId" clId="{024E422C-43DB-4339-947F-E9576A4D0753}" dt="2025-05-01T11:48:24.700" v="163" actId="14100"/>
          <ac:spMkLst>
            <pc:docMk/>
            <pc:sldMk cId="3425464691" sldId="401"/>
            <ac:spMk id="5" creationId="{CA6450B3-C15B-5558-C3C5-D3ACB041DD3D}"/>
          </ac:spMkLst>
        </pc:spChg>
      </pc:sldChg>
      <pc:sldChg chg="modSp modTransition modAnim">
        <pc:chgData name="Mosharraf Hossain" userId="4c582a48c4c5459c" providerId="LiveId" clId="{024E422C-43DB-4339-947F-E9576A4D0753}" dt="2025-05-01T18:20:08.033" v="423"/>
        <pc:sldMkLst>
          <pc:docMk/>
          <pc:sldMk cId="3309509783" sldId="402"/>
        </pc:sldMkLst>
        <pc:spChg chg="mod">
          <ac:chgData name="Mosharraf Hossain" userId="4c582a48c4c5459c" providerId="LiveId" clId="{024E422C-43DB-4339-947F-E9576A4D0753}" dt="2025-05-01T11:48:32.931" v="164" actId="14"/>
          <ac:spMkLst>
            <pc:docMk/>
            <pc:sldMk cId="3309509783" sldId="402"/>
            <ac:spMk id="5" creationId="{4BED9F7C-7B84-B513-14C2-0B2E3F1F4E7A}"/>
          </ac:spMkLst>
        </pc:spChg>
      </pc:sldChg>
      <pc:sldChg chg="modTransition modAnim">
        <pc:chgData name="Mosharraf Hossain" userId="4c582a48c4c5459c" providerId="LiveId" clId="{024E422C-43DB-4339-947F-E9576A4D0753}" dt="2025-05-01T18:20:08.111" v="439"/>
        <pc:sldMkLst>
          <pc:docMk/>
          <pc:sldMk cId="2549847029" sldId="403"/>
        </pc:sldMkLst>
      </pc:sldChg>
      <pc:sldChg chg="modTransition modAnim">
        <pc:chgData name="Mosharraf Hossain" userId="4c582a48c4c5459c" providerId="LiveId" clId="{024E422C-43DB-4339-947F-E9576A4D0753}" dt="2025-05-01T18:20:08.099" v="436"/>
        <pc:sldMkLst>
          <pc:docMk/>
          <pc:sldMk cId="3081090472" sldId="404"/>
        </pc:sldMkLst>
      </pc:sldChg>
      <pc:sldChg chg="modSp modTransition modAnim">
        <pc:chgData name="Mosharraf Hossain" userId="4c582a48c4c5459c" providerId="LiveId" clId="{024E422C-43DB-4339-947F-E9576A4D0753}" dt="2025-05-01T18:20:08.088" v="433"/>
        <pc:sldMkLst>
          <pc:docMk/>
          <pc:sldMk cId="1029734848" sldId="405"/>
        </pc:sldMkLst>
        <pc:spChg chg="mod">
          <ac:chgData name="Mosharraf Hossain" userId="4c582a48c4c5459c" providerId="LiveId" clId="{024E422C-43DB-4339-947F-E9576A4D0753}" dt="2025-05-01T11:48:52.453" v="171" actId="14100"/>
          <ac:spMkLst>
            <pc:docMk/>
            <pc:sldMk cId="1029734848" sldId="405"/>
            <ac:spMk id="5" creationId="{D1236BB4-55F1-3ACD-284A-10C14D455FF3}"/>
          </ac:spMkLst>
        </pc:spChg>
      </pc:sldChg>
      <pc:sldChg chg="modTransition modAnim">
        <pc:chgData name="Mosharraf Hossain" userId="4c582a48c4c5459c" providerId="LiveId" clId="{024E422C-43DB-4339-947F-E9576A4D0753}" dt="2025-05-01T18:20:08.284" v="445"/>
        <pc:sldMkLst>
          <pc:docMk/>
          <pc:sldMk cId="1878407133" sldId="406"/>
        </pc:sldMkLst>
      </pc:sldChg>
      <pc:sldChg chg="modSp modTransition modAnim">
        <pc:chgData name="Mosharraf Hossain" userId="4c582a48c4c5459c" providerId="LiveId" clId="{024E422C-43DB-4339-947F-E9576A4D0753}" dt="2025-05-01T18:20:08.330" v="452"/>
        <pc:sldMkLst>
          <pc:docMk/>
          <pc:sldMk cId="801123619" sldId="407"/>
        </pc:sldMkLst>
        <pc:spChg chg="mod">
          <ac:chgData name="Mosharraf Hossain" userId="4c582a48c4c5459c" providerId="LiveId" clId="{024E422C-43DB-4339-947F-E9576A4D0753}" dt="2025-05-01T11:49:01.589" v="172" actId="14"/>
          <ac:spMkLst>
            <pc:docMk/>
            <pc:sldMk cId="801123619" sldId="407"/>
            <ac:spMk id="5" creationId="{19EE6593-4F5F-D869-8A9D-65A31CDFBF6C}"/>
          </ac:spMkLst>
        </pc:spChg>
      </pc:sldChg>
      <pc:sldChg chg="modSp modTransition modAnim">
        <pc:chgData name="Mosharraf Hossain" userId="4c582a48c4c5459c" providerId="LiveId" clId="{024E422C-43DB-4339-947F-E9576A4D0753}" dt="2025-05-01T18:20:08.387" v="460"/>
        <pc:sldMkLst>
          <pc:docMk/>
          <pc:sldMk cId="4144204932" sldId="408"/>
        </pc:sldMkLst>
        <pc:spChg chg="mod">
          <ac:chgData name="Mosharraf Hossain" userId="4c582a48c4c5459c" providerId="LiveId" clId="{024E422C-43DB-4339-947F-E9576A4D0753}" dt="2025-05-01T11:49:06.449" v="173" actId="14"/>
          <ac:spMkLst>
            <pc:docMk/>
            <pc:sldMk cId="4144204932" sldId="408"/>
            <ac:spMk id="5" creationId="{3E160438-7A2A-03D2-EDF3-47106AB584E3}"/>
          </ac:spMkLst>
        </pc:spChg>
      </pc:sldChg>
      <pc:sldChg chg="modTransition modAnim">
        <pc:chgData name="Mosharraf Hossain" userId="4c582a48c4c5459c" providerId="LiveId" clId="{024E422C-43DB-4339-947F-E9576A4D0753}" dt="2025-05-01T18:20:08.410" v="463"/>
        <pc:sldMkLst>
          <pc:docMk/>
          <pc:sldMk cId="1477035326" sldId="409"/>
        </pc:sldMkLst>
      </pc:sldChg>
    </pc:docChg>
  </pc:docChgLst>
  <pc:docChgLst>
    <pc:chgData name="Mosharraf Hossain" userId="4c582a48c4c5459c" providerId="LiveId" clId="{03C4F8FA-957D-4F22-839D-8180F2A24D86}"/>
    <pc:docChg chg="undo custSel addSld modSld">
      <pc:chgData name="Mosharraf Hossain" userId="4c582a48c4c5459c" providerId="LiveId" clId="{03C4F8FA-957D-4F22-839D-8180F2A24D86}" dt="2023-01-19T10:43:28.386" v="67" actId="108"/>
      <pc:docMkLst>
        <pc:docMk/>
      </pc:docMkLst>
      <pc:sldChg chg="modSp new mod modAnim">
        <pc:chgData name="Mosharraf Hossain" userId="4c582a48c4c5459c" providerId="LiveId" clId="{03C4F8FA-957D-4F22-839D-8180F2A24D86}" dt="2023-01-19T10:42:39.554" v="46" actId="108"/>
        <pc:sldMkLst>
          <pc:docMk/>
          <pc:sldMk cId="1628144484" sldId="395"/>
        </pc:sldMkLst>
      </pc:sldChg>
      <pc:sldChg chg="modSp new mod modAnim">
        <pc:chgData name="Mosharraf Hossain" userId="4c582a48c4c5459c" providerId="LiveId" clId="{03C4F8FA-957D-4F22-839D-8180F2A24D86}" dt="2023-01-19T10:42:32.786" v="44" actId="108"/>
        <pc:sldMkLst>
          <pc:docMk/>
          <pc:sldMk cId="3050459486" sldId="396"/>
        </pc:sldMkLst>
      </pc:sldChg>
      <pc:sldChg chg="modSp new mod modAnim">
        <pc:chgData name="Mosharraf Hossain" userId="4c582a48c4c5459c" providerId="LiveId" clId="{03C4F8FA-957D-4F22-839D-8180F2A24D86}" dt="2023-01-19T10:43:28.386" v="67" actId="108"/>
        <pc:sldMkLst>
          <pc:docMk/>
          <pc:sldMk cId="2454926199" sldId="397"/>
        </pc:sldMkLst>
      </pc:sldChg>
    </pc:docChg>
  </pc:docChgLst>
  <pc:docChgLst>
    <pc:chgData name="Mosharraf Hossain" userId="4c582a48c4c5459c" providerId="LiveId" clId="{F7121DE3-937A-43AF-B7E9-5A037C810F92}"/>
    <pc:docChg chg="custSel addSld delSld modSld sldOrd">
      <pc:chgData name="Mosharraf Hossain" userId="4c582a48c4c5459c" providerId="LiveId" clId="{F7121DE3-937A-43AF-B7E9-5A037C810F92}" dt="2025-04-10T13:27:39.143" v="766" actId="20577"/>
      <pc:docMkLst>
        <pc:docMk/>
      </pc:docMkLst>
      <pc:sldChg chg="addSp delSp modSp mod modAnim">
        <pc:chgData name="Mosharraf Hossain" userId="4c582a48c4c5459c" providerId="LiveId" clId="{F7121DE3-937A-43AF-B7E9-5A037C810F92}" dt="2025-04-09T14:32:40.243" v="25" actId="20577"/>
        <pc:sldMkLst>
          <pc:docMk/>
          <pc:sldMk cId="0" sldId="329"/>
        </pc:sldMkLst>
        <pc:spChg chg="add mod">
          <ac:chgData name="Mosharraf Hossain" userId="4c582a48c4c5459c" providerId="LiveId" clId="{F7121DE3-937A-43AF-B7E9-5A037C810F92}" dt="2025-04-09T14:32:23.981" v="24"/>
          <ac:spMkLst>
            <pc:docMk/>
            <pc:sldMk cId="0" sldId="329"/>
            <ac:spMk id="2" creationId="{4335796F-6427-9374-0043-5CD7AA03F71C}"/>
          </ac:spMkLst>
        </pc:spChg>
        <pc:spChg chg="mod">
          <ac:chgData name="Mosharraf Hossain" userId="4c582a48c4c5459c" providerId="LiveId" clId="{F7121DE3-937A-43AF-B7E9-5A037C810F92}" dt="2025-04-09T14:32:40.243" v="25" actId="20577"/>
          <ac:spMkLst>
            <pc:docMk/>
            <pc:sldMk cId="0" sldId="329"/>
            <ac:spMk id="6146" creationId="{EB18FDA4-C3BC-49CC-A341-88F9C83FE2EB}"/>
          </ac:spMkLst>
        </pc:spChg>
      </pc:sldChg>
      <pc:sldChg chg="delSp modSp mod modAnim">
        <pc:chgData name="Mosharraf Hossain" userId="4c582a48c4c5459c" providerId="LiveId" clId="{F7121DE3-937A-43AF-B7E9-5A037C810F92}" dt="2025-04-09T14:43:16.765" v="106" actId="20577"/>
        <pc:sldMkLst>
          <pc:docMk/>
          <pc:sldMk cId="4016933097" sldId="381"/>
        </pc:sldMkLst>
        <pc:spChg chg="mod">
          <ac:chgData name="Mosharraf Hossain" userId="4c582a48c4c5459c" providerId="LiveId" clId="{F7121DE3-937A-43AF-B7E9-5A037C810F92}" dt="2025-04-09T14:42:36.910" v="105" actId="113"/>
          <ac:spMkLst>
            <pc:docMk/>
            <pc:sldMk cId="4016933097" sldId="381"/>
            <ac:spMk id="5" creationId="{8CDFBC38-2007-469E-AEE7-031C1918221D}"/>
          </ac:spMkLst>
        </pc:spChg>
        <pc:spChg chg="mod">
          <ac:chgData name="Mosharraf Hossain" userId="4c582a48c4c5459c" providerId="LiveId" clId="{F7121DE3-937A-43AF-B7E9-5A037C810F92}" dt="2025-04-09T14:43:16.765" v="106" actId="20577"/>
          <ac:spMkLst>
            <pc:docMk/>
            <pc:sldMk cId="4016933097" sldId="381"/>
            <ac:spMk id="6146" creationId="{EB18FDA4-C3BC-49CC-A341-88F9C83FE2EB}"/>
          </ac:spMkLst>
        </pc:spChg>
      </pc:sldChg>
      <pc:sldChg chg="del">
        <pc:chgData name="Mosharraf Hossain" userId="4c582a48c4c5459c" providerId="LiveId" clId="{F7121DE3-937A-43AF-B7E9-5A037C810F92}" dt="2025-04-09T14:43:30.105" v="109" actId="47"/>
        <pc:sldMkLst>
          <pc:docMk/>
          <pc:sldMk cId="3838367331" sldId="382"/>
        </pc:sldMkLst>
      </pc:sldChg>
      <pc:sldChg chg="del">
        <pc:chgData name="Mosharraf Hossain" userId="4c582a48c4c5459c" providerId="LiveId" clId="{F7121DE3-937A-43AF-B7E9-5A037C810F92}" dt="2025-04-09T14:43:35.861" v="118" actId="47"/>
        <pc:sldMkLst>
          <pc:docMk/>
          <pc:sldMk cId="4224203890" sldId="383"/>
        </pc:sldMkLst>
      </pc:sldChg>
      <pc:sldChg chg="del">
        <pc:chgData name="Mosharraf Hossain" userId="4c582a48c4c5459c" providerId="LiveId" clId="{F7121DE3-937A-43AF-B7E9-5A037C810F92}" dt="2025-04-09T14:43:30.553" v="110" actId="47"/>
        <pc:sldMkLst>
          <pc:docMk/>
          <pc:sldMk cId="1710002371" sldId="384"/>
        </pc:sldMkLst>
      </pc:sldChg>
      <pc:sldChg chg="del">
        <pc:chgData name="Mosharraf Hossain" userId="4c582a48c4c5459c" providerId="LiveId" clId="{F7121DE3-937A-43AF-B7E9-5A037C810F92}" dt="2025-04-09T14:43:31.027" v="111" actId="47"/>
        <pc:sldMkLst>
          <pc:docMk/>
          <pc:sldMk cId="1853997319" sldId="385"/>
        </pc:sldMkLst>
      </pc:sldChg>
      <pc:sldChg chg="del">
        <pc:chgData name="Mosharraf Hossain" userId="4c582a48c4c5459c" providerId="LiveId" clId="{F7121DE3-937A-43AF-B7E9-5A037C810F92}" dt="2025-04-09T14:43:32.115" v="113" actId="47"/>
        <pc:sldMkLst>
          <pc:docMk/>
          <pc:sldMk cId="4175845334" sldId="386"/>
        </pc:sldMkLst>
      </pc:sldChg>
      <pc:sldChg chg="del">
        <pc:chgData name="Mosharraf Hossain" userId="4c582a48c4c5459c" providerId="LiveId" clId="{F7121DE3-937A-43AF-B7E9-5A037C810F92}" dt="2025-04-09T14:43:33.639" v="115" actId="47"/>
        <pc:sldMkLst>
          <pc:docMk/>
          <pc:sldMk cId="899973368" sldId="387"/>
        </pc:sldMkLst>
      </pc:sldChg>
      <pc:sldChg chg="del">
        <pc:chgData name="Mosharraf Hossain" userId="4c582a48c4c5459c" providerId="LiveId" clId="{F7121DE3-937A-43AF-B7E9-5A037C810F92}" dt="2025-04-09T14:43:36.840" v="120" actId="47"/>
        <pc:sldMkLst>
          <pc:docMk/>
          <pc:sldMk cId="1028966110" sldId="388"/>
        </pc:sldMkLst>
      </pc:sldChg>
      <pc:sldChg chg="del">
        <pc:chgData name="Mosharraf Hossain" userId="4c582a48c4c5459c" providerId="LiveId" clId="{F7121DE3-937A-43AF-B7E9-5A037C810F92}" dt="2025-04-09T14:43:37.573" v="121" actId="47"/>
        <pc:sldMkLst>
          <pc:docMk/>
          <pc:sldMk cId="490169594" sldId="389"/>
        </pc:sldMkLst>
      </pc:sldChg>
      <pc:sldChg chg="delSp modSp mod delAnim modAnim">
        <pc:chgData name="Mosharraf Hossain" userId="4c582a48c4c5459c" providerId="LiveId" clId="{F7121DE3-937A-43AF-B7E9-5A037C810F92}" dt="2025-04-09T14:43:23.292" v="107" actId="20577"/>
        <pc:sldMkLst>
          <pc:docMk/>
          <pc:sldMk cId="3454273401" sldId="390"/>
        </pc:sldMkLst>
        <pc:spChg chg="mod">
          <ac:chgData name="Mosharraf Hossain" userId="4c582a48c4c5459c" providerId="LiveId" clId="{F7121DE3-937A-43AF-B7E9-5A037C810F92}" dt="2025-04-09T14:36:21.166" v="77" actId="14100"/>
          <ac:spMkLst>
            <pc:docMk/>
            <pc:sldMk cId="3454273401" sldId="390"/>
            <ac:spMk id="5" creationId="{8CDFBC38-2007-469E-AEE7-031C1918221D}"/>
          </ac:spMkLst>
        </pc:spChg>
        <pc:spChg chg="mod">
          <ac:chgData name="Mosharraf Hossain" userId="4c582a48c4c5459c" providerId="LiveId" clId="{F7121DE3-937A-43AF-B7E9-5A037C810F92}" dt="2025-04-09T14:43:23.292" v="107" actId="20577"/>
          <ac:spMkLst>
            <pc:docMk/>
            <pc:sldMk cId="3454273401" sldId="390"/>
            <ac:spMk id="6146" creationId="{EB18FDA4-C3BC-49CC-A341-88F9C83FE2EB}"/>
          </ac:spMkLst>
        </pc:spChg>
      </pc:sldChg>
      <pc:sldChg chg="del">
        <pc:chgData name="Mosharraf Hossain" userId="4c582a48c4c5459c" providerId="LiveId" clId="{F7121DE3-937A-43AF-B7E9-5A037C810F92}" dt="2025-04-09T14:43:29.734" v="108" actId="47"/>
        <pc:sldMkLst>
          <pc:docMk/>
          <pc:sldMk cId="2363660665" sldId="391"/>
        </pc:sldMkLst>
      </pc:sldChg>
      <pc:sldChg chg="del">
        <pc:chgData name="Mosharraf Hossain" userId="4c582a48c4c5459c" providerId="LiveId" clId="{F7121DE3-937A-43AF-B7E9-5A037C810F92}" dt="2025-04-09T14:43:36.316" v="119" actId="47"/>
        <pc:sldMkLst>
          <pc:docMk/>
          <pc:sldMk cId="3154575049" sldId="392"/>
        </pc:sldMkLst>
      </pc:sldChg>
      <pc:sldChg chg="modSp mod modAnim">
        <pc:chgData name="Mosharraf Hossain" userId="4c582a48c4c5459c" providerId="LiveId" clId="{F7121DE3-937A-43AF-B7E9-5A037C810F92}" dt="2025-04-09T14:32:45.732" v="26" actId="20577"/>
        <pc:sldMkLst>
          <pc:docMk/>
          <pc:sldMk cId="0" sldId="393"/>
        </pc:sldMkLst>
        <pc:spChg chg="mod">
          <ac:chgData name="Mosharraf Hossain" userId="4c582a48c4c5459c" providerId="LiveId" clId="{F7121DE3-937A-43AF-B7E9-5A037C810F92}" dt="2025-04-09T14:31:12.589" v="15"/>
          <ac:spMkLst>
            <pc:docMk/>
            <pc:sldMk cId="0" sldId="393"/>
            <ac:spMk id="5" creationId="{EB1506C9-5B3D-4D29-955A-1FF41118E3F8}"/>
          </ac:spMkLst>
        </pc:spChg>
        <pc:spChg chg="mod">
          <ac:chgData name="Mosharraf Hossain" userId="4c582a48c4c5459c" providerId="LiveId" clId="{F7121DE3-937A-43AF-B7E9-5A037C810F92}" dt="2025-04-09T14:32:45.732" v="26" actId="20577"/>
          <ac:spMkLst>
            <pc:docMk/>
            <pc:sldMk cId="0" sldId="393"/>
            <ac:spMk id="4098" creationId="{09FF48BD-6851-441F-B5BD-F3458DDA678E}"/>
          </ac:spMkLst>
        </pc:spChg>
      </pc:sldChg>
      <pc:sldChg chg="modSp add mod modAnim">
        <pc:chgData name="Mosharraf Hossain" userId="4c582a48c4c5459c" providerId="LiveId" clId="{F7121DE3-937A-43AF-B7E9-5A037C810F92}" dt="2025-04-09T14:48:35.858" v="182" actId="20577"/>
        <pc:sldMkLst>
          <pc:docMk/>
          <pc:sldMk cId="1524837786" sldId="394"/>
        </pc:sldMkLst>
        <pc:spChg chg="mod">
          <ac:chgData name="Mosharraf Hossain" userId="4c582a48c4c5459c" providerId="LiveId" clId="{F7121DE3-937A-43AF-B7E9-5A037C810F92}" dt="2025-04-09T14:48:35.858" v="182" actId="20577"/>
          <ac:spMkLst>
            <pc:docMk/>
            <pc:sldMk cId="1524837786" sldId="394"/>
            <ac:spMk id="5" creationId="{A39E5051-EEFD-0FA1-75E4-76DA3EBF586B}"/>
          </ac:spMkLst>
        </pc:spChg>
        <pc:spChg chg="mod">
          <ac:chgData name="Mosharraf Hossain" userId="4c582a48c4c5459c" providerId="LiveId" clId="{F7121DE3-937A-43AF-B7E9-5A037C810F92}" dt="2025-04-09T14:43:47.592" v="124" actId="20577"/>
          <ac:spMkLst>
            <pc:docMk/>
            <pc:sldMk cId="1524837786" sldId="394"/>
            <ac:spMk id="6146" creationId="{AF9DD5E0-82E8-2A16-1FF5-479FBA48C5A0}"/>
          </ac:spMkLst>
        </pc:spChg>
      </pc:sldChg>
      <pc:sldChg chg="del">
        <pc:chgData name="Mosharraf Hossain" userId="4c582a48c4c5459c" providerId="LiveId" clId="{F7121DE3-937A-43AF-B7E9-5A037C810F92}" dt="2025-04-09T14:43:34.447" v="116" actId="47"/>
        <pc:sldMkLst>
          <pc:docMk/>
          <pc:sldMk cId="3056989404" sldId="394"/>
        </pc:sldMkLst>
      </pc:sldChg>
      <pc:sldChg chg="del">
        <pc:chgData name="Mosharraf Hossain" userId="4c582a48c4c5459c" providerId="LiveId" clId="{F7121DE3-937A-43AF-B7E9-5A037C810F92}" dt="2025-04-09T14:43:31.522" v="112" actId="47"/>
        <pc:sldMkLst>
          <pc:docMk/>
          <pc:sldMk cId="1628144484" sldId="395"/>
        </pc:sldMkLst>
      </pc:sldChg>
      <pc:sldChg chg="modSp add mod modAnim">
        <pc:chgData name="Mosharraf Hossain" userId="4c582a48c4c5459c" providerId="LiveId" clId="{F7121DE3-937A-43AF-B7E9-5A037C810F92}" dt="2025-04-09T14:48:30.290" v="181"/>
        <pc:sldMkLst>
          <pc:docMk/>
          <pc:sldMk cId="2779302141" sldId="395"/>
        </pc:sldMkLst>
        <pc:spChg chg="mod">
          <ac:chgData name="Mosharraf Hossain" userId="4c582a48c4c5459c" providerId="LiveId" clId="{F7121DE3-937A-43AF-B7E9-5A037C810F92}" dt="2025-04-09T14:48:30.290" v="181"/>
          <ac:spMkLst>
            <pc:docMk/>
            <pc:sldMk cId="2779302141" sldId="395"/>
            <ac:spMk id="5" creationId="{7FC26617-FC28-8EAA-21E0-4044455F92CB}"/>
          </ac:spMkLst>
        </pc:spChg>
        <pc:spChg chg="mod">
          <ac:chgData name="Mosharraf Hossain" userId="4c582a48c4c5459c" providerId="LiveId" clId="{F7121DE3-937A-43AF-B7E9-5A037C810F92}" dt="2025-04-09T14:46:22.632" v="157" actId="20577"/>
          <ac:spMkLst>
            <pc:docMk/>
            <pc:sldMk cId="2779302141" sldId="395"/>
            <ac:spMk id="6146" creationId="{052725C6-B92A-BE11-6E68-C08A049607A7}"/>
          </ac:spMkLst>
        </pc:spChg>
      </pc:sldChg>
      <pc:sldChg chg="addSp modSp add mod modAnim">
        <pc:chgData name="Mosharraf Hossain" userId="4c582a48c4c5459c" providerId="LiveId" clId="{F7121DE3-937A-43AF-B7E9-5A037C810F92}" dt="2025-04-09T14:51:44.512" v="216"/>
        <pc:sldMkLst>
          <pc:docMk/>
          <pc:sldMk cId="928575166" sldId="396"/>
        </pc:sldMkLst>
        <pc:spChg chg="mod">
          <ac:chgData name="Mosharraf Hossain" userId="4c582a48c4c5459c" providerId="LiveId" clId="{F7121DE3-937A-43AF-B7E9-5A037C810F92}" dt="2025-04-09T14:50:56.404" v="204" actId="20577"/>
          <ac:spMkLst>
            <pc:docMk/>
            <pc:sldMk cId="928575166" sldId="396"/>
            <ac:spMk id="5" creationId="{C11A9653-97A7-ECAA-9B45-516EAF12542C}"/>
          </ac:spMkLst>
        </pc:spChg>
        <pc:spChg chg="mod">
          <ac:chgData name="Mosharraf Hossain" userId="4c582a48c4c5459c" providerId="LiveId" clId="{F7121DE3-937A-43AF-B7E9-5A037C810F92}" dt="2025-04-09T14:50:00.507" v="187" actId="20577"/>
          <ac:spMkLst>
            <pc:docMk/>
            <pc:sldMk cId="928575166" sldId="396"/>
            <ac:spMk id="6146" creationId="{97F25611-E92C-5BAC-31CE-DD10C4030571}"/>
          </ac:spMkLst>
        </pc:spChg>
        <pc:picChg chg="add mod">
          <ac:chgData name="Mosharraf Hossain" userId="4c582a48c4c5459c" providerId="LiveId" clId="{F7121DE3-937A-43AF-B7E9-5A037C810F92}" dt="2025-04-09T14:51:20.761" v="206" actId="1076"/>
          <ac:picMkLst>
            <pc:docMk/>
            <pc:sldMk cId="928575166" sldId="396"/>
            <ac:picMk id="3" creationId="{5BF40C2B-BF6D-A48F-1721-F87E958BF30D}"/>
          </ac:picMkLst>
        </pc:picChg>
      </pc:sldChg>
      <pc:sldChg chg="del">
        <pc:chgData name="Mosharraf Hossain" userId="4c582a48c4c5459c" providerId="LiveId" clId="{F7121DE3-937A-43AF-B7E9-5A037C810F92}" dt="2025-04-09T14:43:33.217" v="114" actId="47"/>
        <pc:sldMkLst>
          <pc:docMk/>
          <pc:sldMk cId="3050459486" sldId="396"/>
        </pc:sldMkLst>
      </pc:sldChg>
      <pc:sldChg chg="delSp modSp add mod delAnim modAnim">
        <pc:chgData name="Mosharraf Hossain" userId="4c582a48c4c5459c" providerId="LiveId" clId="{F7121DE3-937A-43AF-B7E9-5A037C810F92}" dt="2025-04-09T14:56:49.664" v="322" actId="1036"/>
        <pc:sldMkLst>
          <pc:docMk/>
          <pc:sldMk cId="1210730821" sldId="397"/>
        </pc:sldMkLst>
        <pc:spChg chg="mod">
          <ac:chgData name="Mosharraf Hossain" userId="4c582a48c4c5459c" providerId="LiveId" clId="{F7121DE3-937A-43AF-B7E9-5A037C810F92}" dt="2025-04-09T14:56:49.664" v="322" actId="1036"/>
          <ac:spMkLst>
            <pc:docMk/>
            <pc:sldMk cId="1210730821" sldId="397"/>
            <ac:spMk id="5" creationId="{6361085D-EFF7-8FD8-78D7-274031ECCAB2}"/>
          </ac:spMkLst>
        </pc:spChg>
        <pc:spChg chg="mod">
          <ac:chgData name="Mosharraf Hossain" userId="4c582a48c4c5459c" providerId="LiveId" clId="{F7121DE3-937A-43AF-B7E9-5A037C810F92}" dt="2025-04-09T14:52:32.979" v="219" actId="20577"/>
          <ac:spMkLst>
            <pc:docMk/>
            <pc:sldMk cId="1210730821" sldId="397"/>
            <ac:spMk id="6146" creationId="{C445BE41-38D3-F25E-5D11-BB98E75C169E}"/>
          </ac:spMkLst>
        </pc:spChg>
      </pc:sldChg>
      <pc:sldChg chg="del">
        <pc:chgData name="Mosharraf Hossain" userId="4c582a48c4c5459c" providerId="LiveId" clId="{F7121DE3-937A-43AF-B7E9-5A037C810F92}" dt="2025-04-09T14:43:34.968" v="117" actId="47"/>
        <pc:sldMkLst>
          <pc:docMk/>
          <pc:sldMk cId="2454926199" sldId="397"/>
        </pc:sldMkLst>
      </pc:sldChg>
      <pc:sldChg chg="modSp add modAnim">
        <pc:chgData name="Mosharraf Hossain" userId="4c582a48c4c5459c" providerId="LiveId" clId="{F7121DE3-937A-43AF-B7E9-5A037C810F92}" dt="2025-04-09T14:57:07.085" v="329" actId="20577"/>
        <pc:sldMkLst>
          <pc:docMk/>
          <pc:sldMk cId="3177549839" sldId="398"/>
        </pc:sldMkLst>
        <pc:spChg chg="mod">
          <ac:chgData name="Mosharraf Hossain" userId="4c582a48c4c5459c" providerId="LiveId" clId="{F7121DE3-937A-43AF-B7E9-5A037C810F92}" dt="2025-04-09T14:57:07.085" v="329" actId="20577"/>
          <ac:spMkLst>
            <pc:docMk/>
            <pc:sldMk cId="3177549839" sldId="398"/>
            <ac:spMk id="5" creationId="{218B7A27-7C74-084A-F0B2-A6CE20F80E6D}"/>
          </ac:spMkLst>
        </pc:spChg>
      </pc:sldChg>
      <pc:sldChg chg="modSp add mod modAnim">
        <pc:chgData name="Mosharraf Hossain" userId="4c582a48c4c5459c" providerId="LiveId" clId="{F7121DE3-937A-43AF-B7E9-5A037C810F92}" dt="2025-04-10T13:13:36.582" v="586" actId="20577"/>
        <pc:sldMkLst>
          <pc:docMk/>
          <pc:sldMk cId="1836983077" sldId="399"/>
        </pc:sldMkLst>
        <pc:spChg chg="mod">
          <ac:chgData name="Mosharraf Hossain" userId="4c582a48c4c5459c" providerId="LiveId" clId="{F7121DE3-937A-43AF-B7E9-5A037C810F92}" dt="2025-04-10T13:13:36.582" v="586" actId="20577"/>
          <ac:spMkLst>
            <pc:docMk/>
            <pc:sldMk cId="1836983077" sldId="399"/>
            <ac:spMk id="5" creationId="{5A6B49BF-8116-B8F1-A18A-DB139378FAF3}"/>
          </ac:spMkLst>
        </pc:spChg>
        <pc:spChg chg="mod">
          <ac:chgData name="Mosharraf Hossain" userId="4c582a48c4c5459c" providerId="LiveId" clId="{F7121DE3-937A-43AF-B7E9-5A037C810F92}" dt="2025-04-09T14:57:43.099" v="331"/>
          <ac:spMkLst>
            <pc:docMk/>
            <pc:sldMk cId="1836983077" sldId="399"/>
            <ac:spMk id="6146" creationId="{E2E2BDE7-13B8-2F07-8D97-3963439A60FB}"/>
          </ac:spMkLst>
        </pc:spChg>
      </pc:sldChg>
      <pc:sldChg chg="modSp add modAnim">
        <pc:chgData name="Mosharraf Hossain" userId="4c582a48c4c5459c" providerId="LiveId" clId="{F7121DE3-937A-43AF-B7E9-5A037C810F92}" dt="2025-04-10T13:14:04.068" v="593" actId="20577"/>
        <pc:sldMkLst>
          <pc:docMk/>
          <pc:sldMk cId="3514717899" sldId="400"/>
        </pc:sldMkLst>
        <pc:spChg chg="mod">
          <ac:chgData name="Mosharraf Hossain" userId="4c582a48c4c5459c" providerId="LiveId" clId="{F7121DE3-937A-43AF-B7E9-5A037C810F92}" dt="2025-04-10T13:14:04.068" v="593" actId="20577"/>
          <ac:spMkLst>
            <pc:docMk/>
            <pc:sldMk cId="3514717899" sldId="400"/>
            <ac:spMk id="5" creationId="{6CAF23E9-07D7-B592-11CB-D7F81FA8B308}"/>
          </ac:spMkLst>
        </pc:spChg>
      </pc:sldChg>
      <pc:sldChg chg="modSp add modAnim">
        <pc:chgData name="Mosharraf Hossain" userId="4c582a48c4c5459c" providerId="LiveId" clId="{F7121DE3-937A-43AF-B7E9-5A037C810F92}" dt="2025-04-10T13:15:46.309" v="598" actId="14100"/>
        <pc:sldMkLst>
          <pc:docMk/>
          <pc:sldMk cId="3425464691" sldId="401"/>
        </pc:sldMkLst>
        <pc:spChg chg="mod">
          <ac:chgData name="Mosharraf Hossain" userId="4c582a48c4c5459c" providerId="LiveId" clId="{F7121DE3-937A-43AF-B7E9-5A037C810F92}" dt="2025-04-10T13:15:46.309" v="598" actId="14100"/>
          <ac:spMkLst>
            <pc:docMk/>
            <pc:sldMk cId="3425464691" sldId="401"/>
            <ac:spMk id="5" creationId="{CA6450B3-C15B-5558-C3C5-D3ACB041DD3D}"/>
          </ac:spMkLst>
        </pc:spChg>
      </pc:sldChg>
      <pc:sldChg chg="modSp add mod modAnim">
        <pc:chgData name="Mosharraf Hossain" userId="4c582a48c4c5459c" providerId="LiveId" clId="{F7121DE3-937A-43AF-B7E9-5A037C810F92}" dt="2025-04-09T15:14:04.882" v="570" actId="20577"/>
        <pc:sldMkLst>
          <pc:docMk/>
          <pc:sldMk cId="3309509783" sldId="402"/>
        </pc:sldMkLst>
        <pc:spChg chg="mod">
          <ac:chgData name="Mosharraf Hossain" userId="4c582a48c4c5459c" providerId="LiveId" clId="{F7121DE3-937A-43AF-B7E9-5A037C810F92}" dt="2025-04-09T15:14:04.882" v="570" actId="20577"/>
          <ac:spMkLst>
            <pc:docMk/>
            <pc:sldMk cId="3309509783" sldId="402"/>
            <ac:spMk id="5" creationId="{4BED9F7C-7B84-B513-14C2-0B2E3F1F4E7A}"/>
          </ac:spMkLst>
        </pc:spChg>
        <pc:spChg chg="mod">
          <ac:chgData name="Mosharraf Hossain" userId="4c582a48c4c5459c" providerId="LiveId" clId="{F7121DE3-937A-43AF-B7E9-5A037C810F92}" dt="2025-04-09T15:05:11.817" v="429" actId="6549"/>
          <ac:spMkLst>
            <pc:docMk/>
            <pc:sldMk cId="3309509783" sldId="402"/>
            <ac:spMk id="6146" creationId="{72AF6E7D-D38A-70CF-D5FE-BBC24D226DA9}"/>
          </ac:spMkLst>
        </pc:spChg>
      </pc:sldChg>
      <pc:sldChg chg="modSp add mod ord modAnim">
        <pc:chgData name="Mosharraf Hossain" userId="4c582a48c4c5459c" providerId="LiveId" clId="{F7121DE3-937A-43AF-B7E9-5A037C810F92}" dt="2025-04-10T13:18:23.686" v="635" actId="1076"/>
        <pc:sldMkLst>
          <pc:docMk/>
          <pc:sldMk cId="2549847029" sldId="403"/>
        </pc:sldMkLst>
        <pc:spChg chg="mod">
          <ac:chgData name="Mosharraf Hossain" userId="4c582a48c4c5459c" providerId="LiveId" clId="{F7121DE3-937A-43AF-B7E9-5A037C810F92}" dt="2025-04-10T13:18:23.686" v="635" actId="1076"/>
          <ac:spMkLst>
            <pc:docMk/>
            <pc:sldMk cId="2549847029" sldId="403"/>
            <ac:spMk id="5" creationId="{4A358FB8-D83D-BA87-848A-98A47CC59CA6}"/>
          </ac:spMkLst>
        </pc:spChg>
        <pc:spChg chg="mod">
          <ac:chgData name="Mosharraf Hossain" userId="4c582a48c4c5459c" providerId="LiveId" clId="{F7121DE3-937A-43AF-B7E9-5A037C810F92}" dt="2025-04-10T13:17:26.942" v="613" actId="6549"/>
          <ac:spMkLst>
            <pc:docMk/>
            <pc:sldMk cId="2549847029" sldId="403"/>
            <ac:spMk id="6146" creationId="{51991AF2-232B-F3E4-DFBF-DF971BB8ADC8}"/>
          </ac:spMkLst>
        </pc:spChg>
      </pc:sldChg>
      <pc:sldChg chg="addSp delSp modSp add mod modAnim">
        <pc:chgData name="Mosharraf Hossain" userId="4c582a48c4c5459c" providerId="LiveId" clId="{F7121DE3-937A-43AF-B7E9-5A037C810F92}" dt="2025-04-09T15:15:25.316" v="579"/>
        <pc:sldMkLst>
          <pc:docMk/>
          <pc:sldMk cId="3081090472" sldId="404"/>
        </pc:sldMkLst>
        <pc:spChg chg="mod">
          <ac:chgData name="Mosharraf Hossain" userId="4c582a48c4c5459c" providerId="LiveId" clId="{F7121DE3-937A-43AF-B7E9-5A037C810F92}" dt="2025-04-09T15:14:58.275" v="575"/>
          <ac:spMkLst>
            <pc:docMk/>
            <pc:sldMk cId="3081090472" sldId="404"/>
            <ac:spMk id="6146" creationId="{3452553F-01CE-0E7D-4220-6E9B9D031BF7}"/>
          </ac:spMkLst>
        </pc:spChg>
        <pc:picChg chg="add mod">
          <ac:chgData name="Mosharraf Hossain" userId="4c582a48c4c5459c" providerId="LiveId" clId="{F7121DE3-937A-43AF-B7E9-5A037C810F92}" dt="2025-04-09T15:15:18.959" v="578" actId="1076"/>
          <ac:picMkLst>
            <pc:docMk/>
            <pc:sldMk cId="3081090472" sldId="404"/>
            <ac:picMk id="3" creationId="{C8171503-46CC-C349-F3D8-2EEEC046EF49}"/>
          </ac:picMkLst>
        </pc:picChg>
      </pc:sldChg>
      <pc:sldChg chg="add">
        <pc:chgData name="Mosharraf Hossain" userId="4c582a48c4c5459c" providerId="LiveId" clId="{F7121DE3-937A-43AF-B7E9-5A037C810F92}" dt="2025-04-10T13:17:18.671" v="599" actId="2890"/>
        <pc:sldMkLst>
          <pc:docMk/>
          <pc:sldMk cId="1029734848" sldId="405"/>
        </pc:sldMkLst>
      </pc:sldChg>
      <pc:sldChg chg="modSp add mod modAnim">
        <pc:chgData name="Mosharraf Hossain" userId="4c582a48c4c5459c" providerId="LiveId" clId="{F7121DE3-937A-43AF-B7E9-5A037C810F92}" dt="2025-04-10T13:20:35.557" v="674"/>
        <pc:sldMkLst>
          <pc:docMk/>
          <pc:sldMk cId="1878407133" sldId="406"/>
        </pc:sldMkLst>
        <pc:spChg chg="mod">
          <ac:chgData name="Mosharraf Hossain" userId="4c582a48c4c5459c" providerId="LiveId" clId="{F7121DE3-937A-43AF-B7E9-5A037C810F92}" dt="2025-04-10T13:20:35.557" v="674"/>
          <ac:spMkLst>
            <pc:docMk/>
            <pc:sldMk cId="1878407133" sldId="406"/>
            <ac:spMk id="5" creationId="{F5FF4622-9E43-7547-72EA-7D8CC13FDE72}"/>
          </ac:spMkLst>
        </pc:spChg>
        <pc:spChg chg="mod">
          <ac:chgData name="Mosharraf Hossain" userId="4c582a48c4c5459c" providerId="LiveId" clId="{F7121DE3-937A-43AF-B7E9-5A037C810F92}" dt="2025-04-10T13:18:56.112" v="647" actId="6549"/>
          <ac:spMkLst>
            <pc:docMk/>
            <pc:sldMk cId="1878407133" sldId="406"/>
            <ac:spMk id="6146" creationId="{F8635222-330F-E4C6-8DED-6F5E25CB66B1}"/>
          </ac:spMkLst>
        </pc:spChg>
      </pc:sldChg>
      <pc:sldChg chg="modSp add mod modAnim">
        <pc:chgData name="Mosharraf Hossain" userId="4c582a48c4c5459c" providerId="LiveId" clId="{F7121DE3-937A-43AF-B7E9-5A037C810F92}" dt="2025-04-10T13:22:37.535" v="714" actId="20577"/>
        <pc:sldMkLst>
          <pc:docMk/>
          <pc:sldMk cId="801123619" sldId="407"/>
        </pc:sldMkLst>
        <pc:spChg chg="mod">
          <ac:chgData name="Mosharraf Hossain" userId="4c582a48c4c5459c" providerId="LiveId" clId="{F7121DE3-937A-43AF-B7E9-5A037C810F92}" dt="2025-04-10T13:22:37.535" v="714" actId="20577"/>
          <ac:spMkLst>
            <pc:docMk/>
            <pc:sldMk cId="801123619" sldId="407"/>
            <ac:spMk id="5" creationId="{19EE6593-4F5F-D869-8A9D-65A31CDFBF6C}"/>
          </ac:spMkLst>
        </pc:spChg>
        <pc:spChg chg="mod">
          <ac:chgData name="Mosharraf Hossain" userId="4c582a48c4c5459c" providerId="LiveId" clId="{F7121DE3-937A-43AF-B7E9-5A037C810F92}" dt="2025-04-10T13:21:05.945" v="677" actId="6549"/>
          <ac:spMkLst>
            <pc:docMk/>
            <pc:sldMk cId="801123619" sldId="407"/>
            <ac:spMk id="6146" creationId="{E16CD207-8174-A389-F48D-31D76229A270}"/>
          </ac:spMkLst>
        </pc:spChg>
      </pc:sldChg>
      <pc:sldChg chg="addSp modSp add mod modTransition modAnim">
        <pc:chgData name="Mosharraf Hossain" userId="4c582a48c4c5459c" providerId="LiveId" clId="{F7121DE3-937A-43AF-B7E9-5A037C810F92}" dt="2025-04-10T13:26:08.824" v="752"/>
        <pc:sldMkLst>
          <pc:docMk/>
          <pc:sldMk cId="4144204932" sldId="408"/>
        </pc:sldMkLst>
        <pc:spChg chg="mod">
          <ac:chgData name="Mosharraf Hossain" userId="4c582a48c4c5459c" providerId="LiveId" clId="{F7121DE3-937A-43AF-B7E9-5A037C810F92}" dt="2025-04-10T13:25:51.179" v="748" actId="20577"/>
          <ac:spMkLst>
            <pc:docMk/>
            <pc:sldMk cId="4144204932" sldId="408"/>
            <ac:spMk id="5" creationId="{3E160438-7A2A-03D2-EDF3-47106AB584E3}"/>
          </ac:spMkLst>
        </pc:spChg>
        <pc:spChg chg="mod">
          <ac:chgData name="Mosharraf Hossain" userId="4c582a48c4c5459c" providerId="LiveId" clId="{F7121DE3-937A-43AF-B7E9-5A037C810F92}" dt="2025-04-10T13:23:05.389" v="716"/>
          <ac:spMkLst>
            <pc:docMk/>
            <pc:sldMk cId="4144204932" sldId="408"/>
            <ac:spMk id="6146" creationId="{F5D407C3-1284-814B-618A-B404E9BFBA5E}"/>
          </ac:spMkLst>
        </pc:spChg>
        <pc:picChg chg="add mod">
          <ac:chgData name="Mosharraf Hossain" userId="4c582a48c4c5459c" providerId="LiveId" clId="{F7121DE3-937A-43AF-B7E9-5A037C810F92}" dt="2025-04-10T13:24:39.807" v="730" actId="1076"/>
          <ac:picMkLst>
            <pc:docMk/>
            <pc:sldMk cId="4144204932" sldId="408"/>
            <ac:picMk id="3" creationId="{28494BB1-27D6-7845-2DDE-DB6B34E8F9F1}"/>
          </ac:picMkLst>
        </pc:picChg>
      </pc:sldChg>
      <pc:sldChg chg="addSp delSp modSp add mod delAnim modAnim">
        <pc:chgData name="Mosharraf Hossain" userId="4c582a48c4c5459c" providerId="LiveId" clId="{F7121DE3-937A-43AF-B7E9-5A037C810F92}" dt="2025-04-10T13:27:39.143" v="766" actId="20577"/>
        <pc:sldMkLst>
          <pc:docMk/>
          <pc:sldMk cId="1477035326" sldId="409"/>
        </pc:sldMkLst>
        <pc:spChg chg="mod">
          <ac:chgData name="Mosharraf Hossain" userId="4c582a48c4c5459c" providerId="LiveId" clId="{F7121DE3-937A-43AF-B7E9-5A037C810F92}" dt="2025-04-10T13:27:39.143" v="766" actId="20577"/>
          <ac:spMkLst>
            <pc:docMk/>
            <pc:sldMk cId="1477035326" sldId="409"/>
            <ac:spMk id="6146" creationId="{0641CE18-BAD1-ABB3-EB4A-5BAF5A5504E4}"/>
          </ac:spMkLst>
        </pc:spChg>
        <pc:picChg chg="add mod">
          <ac:chgData name="Mosharraf Hossain" userId="4c582a48c4c5459c" providerId="LiveId" clId="{F7121DE3-937A-43AF-B7E9-5A037C810F92}" dt="2025-04-10T13:27:29.760" v="761" actId="962"/>
          <ac:picMkLst>
            <pc:docMk/>
            <pc:sldMk cId="1477035326" sldId="409"/>
            <ac:picMk id="4" creationId="{8DEAA6D9-F0B4-474B-EBD3-3B1DE9911F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C361E-C3FF-42ED-98F6-43A883683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8779-AF6A-4762-A881-588B8106E1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8326BBF-5661-4FAE-A8F2-B778F98FB3FB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AAFAC-E3D5-4E43-85C8-A2A389A646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C0C2A-9707-4387-AF63-D6F5F6E72E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01422C-64CC-4B4B-8E33-E1B03EF1B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8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9B82CE-C91B-47F6-BC4C-546DB7D568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AC74D13-E9F0-4064-850E-98EF12DD21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246" y="0"/>
            <a:ext cx="4434999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BE7BC13-6D85-428E-87B8-172B0AE41C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08690E1-8B00-4E0A-A8BC-0D8B7CD1B8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462" y="3374430"/>
            <a:ext cx="8187690" cy="319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13BE7D9-184B-461D-86A5-ABF73035B8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7627"/>
            <a:ext cx="4434999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F559A1F-1478-4C80-A553-145B56918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246" y="6747627"/>
            <a:ext cx="4434999" cy="3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DD0808-B64D-44E8-8D09-2C64783B7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40C2064-E58E-471C-9E26-78CF1A273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7774567-B0D3-4D78-A8DE-D77E8D3A5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F636-46AC-2189-FD13-B590D002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1F5450E-BCCE-2E0D-5D71-680496318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A1A3DEE-CC76-00F1-3D70-6E11B5DD8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7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9B8B-018C-5FA3-059C-9D42263DE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DF42ADD-0B96-B65A-F8C3-5574E58F1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8308B6D-2712-1A48-C5CA-22ED6C4D2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3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49F8-7E4C-B61C-03BB-961AD6611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F2D702B7-0C89-69FC-9413-CEA053DF7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F5DA0A9-4AD3-BCA2-877D-A38592579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1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8EE67-0C06-F2C8-E933-238E37CD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42C88C92-212D-985E-1D2F-F7603A955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CC8FED6-3ED1-ECC4-4197-D79004C56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0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8A4D-29DC-C32B-A3B3-D3B2A55EF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E29900B9-6315-7C5E-53B4-D555025B6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864446A-3407-364E-C21F-C52B308B7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92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A79EF-A1E0-0746-2298-F160F526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DD989E2-2965-1BD5-D2B0-A6C088357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0BE84A2-2AD1-7DA5-6E4C-23733056B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83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EBC4-9B80-515C-C6AC-1755BF0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FB36D19-42FA-A31C-BF0E-75B510DD7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F1DA59C-1ABD-BA72-172D-58F1A64C8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37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0261-E7C5-C234-4912-FEDD000C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9BF1A678-2AC6-BC77-9A75-7BA0D2BBE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FC70048-4BB1-036A-6F05-A9007EE19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13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E27F-9790-E6BD-2D2E-960452917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F4BB4C5-4BF0-E8D4-8A57-43B673613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31A4835-9722-AD52-AD98-53416C99E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8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E3FD7-D7D5-E92C-61C5-5E71B56A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FD81A7F-D2E0-E5A7-1975-8FB1581A1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7B5EEA5-FACA-DB9C-8550-BF3F7942E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3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A3F96FA-A8EA-4ABA-8379-FDFB5152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98DB7D7-131D-4521-BBA9-4017AFB9A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B984-2214-E508-FBA8-C2746048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E7EFE50-9483-A675-B61E-BB813C314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E38F459-6738-2B91-7935-CCF574FB4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A3F96FA-A8EA-4ABA-8379-FDFB5152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98DB7D7-131D-4521-BBA9-4017AFB9A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8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A3F96FA-A8EA-4ABA-8379-FDFB5152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98DB7D7-131D-4521-BBA9-4017AFB9A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46160-0728-DA88-EFBF-B64C707C0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D506FEE-BE0F-6BCD-A653-E1199B394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1AAADC0-F1D5-FE60-2F98-B5908CBDA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6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22A5B-BBD9-AB62-A9FE-ED1FF3587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4F5E98C-D7DD-E79B-DDE0-AF69D8EB9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435B5D3-09F5-E9D3-A866-4A28208E9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CA618-9693-CC1D-D088-376891FB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AAE15578-E898-A1D4-BBF0-86F4BAD69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B58CE95-29F2-5929-5330-CD9765411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8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5D03-4D27-55FD-17EE-8A7C7DE1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449F5DF4-4061-9981-BD2D-3F34EBCA6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2606459-C07A-0CCA-720A-9559CC8F6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4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DFB62-7944-DDAA-87E7-D4DBCAFB6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4AAFD8D-A636-6A3C-AD4D-661304480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F32DC-5514-E810-5357-04ACBFA91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66" indent="-185766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Sun -&gt; Milky Way -&gt; Local Group (30 Galaxy) -&gt; Laniakea Supercluster (Local Supercluster)</a:t>
            </a:r>
          </a:p>
          <a:p>
            <a:pPr marL="185766" indent="-185766"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2962EED-3E3B-454E-BFF3-D0CFAAF945D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FBF00BF-5045-4C1E-88E7-267A4CC7A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993462A-BC76-4F64-9300-09257EEEE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E6F0E12-6A2C-421D-8C03-BA821BFFD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774DC9E-D214-460C-9D44-A5DB1A997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D26A0EF-35F1-429E-B318-163177930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DBEF6C3-09A1-48B1-B8C8-784AE55B9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BFB0711-4631-4F13-AE50-7A6C2C5E5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19943EC-03F4-4AC1-A551-ED3A077DA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C6CCC09-1033-4F85-8324-3C67902610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86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CBA7ACF-24B4-460F-9F08-6EB94AC157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FC021D7-24A8-47C4-9197-794D41A60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A3020D5-C331-48CB-AFEC-B963F7025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DDF0B0A-F5F9-485D-A17E-964441C6B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76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15651BF-1EFB-492D-A5A7-188D1D8C5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766EB0-9DB1-4405-A737-A95092264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04594C-C3FC-4EE5-92DA-B61550B6B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2976B-3F29-4889-A534-DA10EEB93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0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5C69D3-F4FA-499D-A661-F91D03C01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BAA22B4-A8A0-497C-97FD-DE2D1D70D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5FEFF8-870B-43AB-889E-8C77C642CC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9C4A9-165D-424D-A135-E6A91F4694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0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554F40-8E39-4B9F-9329-17FCB9F44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C381A-4F86-4387-90D9-40E0BAEA8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4EE4D24-9A5F-4CC3-82FE-B3C58B0AF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9E7E9-B552-4488-AEFA-01457E866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7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8608C5-B6DE-4346-A694-1663E2D26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50EC7E-32A2-42DF-83E0-15B668842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596C948-0084-49C2-9306-B49D4C7A6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44C0F-070C-4431-A0C3-AF729F208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8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0C60B4-269C-4FDA-885A-15370324B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5C9D5F1-0193-47A8-92E4-0B090C7D6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7960B01-99CB-4050-804A-D331806EA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7A440-4B0B-4E9A-A822-0F77472B6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2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277552F-F381-458D-B2EF-60033ACEE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CF31F78-B1F7-4B55-B73C-C08BDC66D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D0F301-6553-4572-82E8-A0C7130F4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3FA5-3C2D-470E-B3A8-B4FD40618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7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F021EA-F7AD-4C09-9706-AA1EB0BCF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E976003-E598-4E4D-9B6E-D623DD67F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FB4940A-0B90-4E57-B76D-CE7D98F6C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9C9C4-A35D-43D7-A75B-76366061E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6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62F29E3-58AF-4E25-A1ED-7ADA0033E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3D7C345-E253-4F07-B3E9-39FDC8F8E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246284A-8140-459E-808E-6BE008CE3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C7B2-3BAE-410F-80E9-BC05A2A0E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AEDF58E-C344-4BE3-8EC0-7D0304CD9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330D416-D55F-4539-A875-5C03A7EFF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2A8E13-8A4B-4C8E-976D-B4739B90D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37DA-91B2-4D9D-BC56-73183B602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E26752-5CB5-478F-A5B0-E7CF6C88D6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A82AE52-7AE7-4572-81E8-B4148E408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F3EC964-5E4D-47A6-9287-041BC3F4F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724E4-0F5A-4D3C-A307-CBF802C5C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26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59ABFB-1B6F-4606-B871-26A16A6E8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420B20E-EBAF-4A3A-80C3-11AD1A8D7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6B75EE-CBCA-4B40-85D6-2C9B0FAD6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AC91D-4529-4C79-AD13-D45E96E82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5E1B22-6A82-4107-921E-8151E98347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8CD7EB-39B6-48A4-A1B7-EF0504D8C2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8881624-7F43-4F3D-A5C3-49C4308222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E7345C-D594-4E0F-930A-00C5FE53D2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6F9FDDE-A62D-4D08-B763-B7A2A8BBE6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3A5A8D0-0B9D-4D2E-8F72-4AF65C689F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A8F8B67-0382-4214-93E5-07888038AB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4E413E5-5229-4341-852F-A382DD340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D1D51DC-24D7-403D-9BA7-4FBF70286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7D8906B7-3F26-4435-92C4-CAE8B12DDE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6A86B499-DDCA-446E-97C9-015E45BD78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fr-FR"/>
              <a:t>source: https://microbit.org/guide/features/</a:t>
            </a:r>
            <a:endParaRPr lang="en-US"/>
          </a:p>
        </p:txBody>
      </p: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569FC026-806D-4505-AF50-79F3AB30A8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458DA0-B259-4D5C-AE35-CC4C6E2F0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FF48BD-6851-441F-B5BD-F3458DDA67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is Robot?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1506C9-5B3D-4D29-955A-1FF41118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777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kern="0" dirty="0"/>
              <a:t>A robot is a machine that can do tasks by itself, often with help from a computer or a program.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91BBD-A982-42BC-8862-CF3500A7F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8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4FEE-0803-F671-4B56-87F62E537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E2BDE7-13B8-2F07-8D97-3963439A6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Electronic Components – Made Easy!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6B49BF-8116-B8F1-A18A-DB139378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Every electronic project or device usually has </a:t>
            </a:r>
            <a:r>
              <a:rPr lang="en-US" altLang="en-US" sz="2400" b="1" kern="0" dirty="0"/>
              <a:t>three important wires: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1. Power Wire (VCC or +)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This wire </a:t>
            </a:r>
            <a:r>
              <a:rPr lang="en-US" altLang="en-US" sz="2000" b="1" kern="0" dirty="0"/>
              <a:t>gives power</a:t>
            </a:r>
            <a:r>
              <a:rPr lang="en-US" altLang="en-US" sz="2000" kern="0" dirty="0"/>
              <a:t> to the electronic part.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It’s usually </a:t>
            </a:r>
            <a:r>
              <a:rPr lang="en-US" altLang="en-US" sz="2000" b="1" kern="0" dirty="0"/>
              <a:t>red</a:t>
            </a:r>
            <a:r>
              <a:rPr lang="en-US" altLang="en-US" sz="2000" kern="0" dirty="0"/>
              <a:t> in color.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Think of it like the "on" switch — it sends energy to make things work.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Connect this wire to the </a:t>
            </a:r>
            <a:r>
              <a:rPr lang="en-US" altLang="en-US" sz="2000" b="1" kern="0" dirty="0"/>
              <a:t>3V pin</a:t>
            </a:r>
            <a:r>
              <a:rPr lang="en-US" altLang="en-US" sz="2000" kern="0" dirty="0"/>
              <a:t> on the </a:t>
            </a:r>
            <a:r>
              <a:rPr lang="en-US" altLang="en-US" sz="2000" kern="0" dirty="0" err="1"/>
              <a:t>micro:bit</a:t>
            </a:r>
            <a:r>
              <a:rPr lang="en-US" altLang="en-US" sz="2000" kern="0" dirty="0"/>
              <a:t>. This pin provides a 3-volt output suitable for low-power components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16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DCD48-9AD3-4630-9E8D-53C0E648E5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98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50"/>
    </mc:Choice>
    <mc:Fallback>
      <p:transition spd="slow" advTm="32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26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76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504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5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358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13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17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518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12C5-F433-EC0C-EC0F-A3899F314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0DF408-1F65-CCF1-E253-8B60D693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Electronic Components – Made Easy!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AF23E9-07D7-B592-11CB-D7F81FA8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Every electronic project or device usually has </a:t>
            </a:r>
            <a:r>
              <a:rPr lang="en-US" altLang="en-US" sz="2400" b="1" kern="0" dirty="0"/>
              <a:t>three important wires: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2. Ground Wire (GND or –)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This wire </a:t>
            </a:r>
            <a:r>
              <a:rPr lang="en-US" altLang="en-US" sz="2000" b="1" kern="0" dirty="0"/>
              <a:t>completes the circuit</a:t>
            </a:r>
            <a:r>
              <a:rPr lang="en-US" altLang="en-US" sz="2000" kern="0" dirty="0"/>
              <a:t> and takes unused power away.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It’s usually </a:t>
            </a:r>
            <a:r>
              <a:rPr lang="en-US" altLang="en-US" sz="2000" b="1" kern="0" dirty="0"/>
              <a:t>black or brown</a:t>
            </a:r>
            <a:r>
              <a:rPr lang="en-US" altLang="en-US" sz="20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Think of it like the </a:t>
            </a:r>
            <a:r>
              <a:rPr lang="en-US" altLang="en-US" sz="2000" b="1" kern="0" dirty="0"/>
              <a:t>return path</a:t>
            </a:r>
            <a:r>
              <a:rPr lang="en-US" altLang="en-US" sz="2000" kern="0" dirty="0"/>
              <a:t> for electricity.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Attach this wire to one of the </a:t>
            </a:r>
            <a:r>
              <a:rPr lang="en-US" altLang="en-US" sz="2000" b="1" kern="0" dirty="0"/>
              <a:t>GND pins</a:t>
            </a:r>
            <a:r>
              <a:rPr lang="en-US" altLang="en-US" sz="2000" kern="0" dirty="0"/>
              <a:t> on the </a:t>
            </a:r>
            <a:r>
              <a:rPr lang="en-US" altLang="en-US" sz="2000" kern="0" dirty="0" err="1"/>
              <a:t>micro:bit</a:t>
            </a:r>
            <a:r>
              <a:rPr lang="en-US" altLang="en-US" sz="2000" kern="0" dirty="0"/>
              <a:t>. Establishing a common ground is essential for the circuit's proper operation. ​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16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9A3B4-72AE-03C1-411B-E53A7379FB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71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40"/>
    </mc:Choice>
    <mc:Fallback>
      <p:transition spd="slow" advTm="32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26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76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504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37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2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437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39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271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6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353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911-6C8E-5904-DA1E-A416A3574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1C1171-8D3D-5E97-7200-3F95DFF85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Electronic Components – Made Easy!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6450B3-C15B-5558-C3C5-D3ACB041D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Every electronic project or device usually has </a:t>
            </a:r>
            <a:r>
              <a:rPr lang="en-US" altLang="en-US" sz="2400" b="1" kern="0" dirty="0"/>
              <a:t>three important wires: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3. Signal Wire (PWM or Control Wire)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This wire sends </a:t>
            </a:r>
            <a:r>
              <a:rPr lang="en-US" altLang="en-US" sz="2000" b="1" kern="0" dirty="0"/>
              <a:t>signals or instructions</a:t>
            </a:r>
            <a:r>
              <a:rPr lang="en-US" altLang="en-US" sz="2000" kern="0" dirty="0"/>
              <a:t> to parts like LEDs, motors, or buzzers.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It’s usually </a:t>
            </a:r>
            <a:r>
              <a:rPr lang="en-US" altLang="en-US" sz="2000" b="1" kern="0" dirty="0"/>
              <a:t>white, yellow, or orange</a:t>
            </a:r>
            <a:r>
              <a:rPr lang="en-US" altLang="en-US" sz="20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It tells things </a:t>
            </a:r>
            <a:r>
              <a:rPr lang="en-US" altLang="en-US" sz="2000" b="1" kern="0" dirty="0"/>
              <a:t>how fast</a:t>
            </a:r>
            <a:r>
              <a:rPr lang="en-US" altLang="en-US" sz="2000" kern="0" dirty="0"/>
              <a:t>, </a:t>
            </a:r>
            <a:r>
              <a:rPr lang="en-US" altLang="en-US" sz="2000" b="1" kern="0" dirty="0"/>
              <a:t>how bright</a:t>
            </a:r>
            <a:r>
              <a:rPr lang="en-US" altLang="en-US" sz="2000" kern="0" dirty="0"/>
              <a:t>, or </a:t>
            </a:r>
            <a:r>
              <a:rPr lang="en-US" altLang="en-US" sz="2000" b="1" kern="0" dirty="0"/>
              <a:t>when to turn on or off</a:t>
            </a:r>
            <a:r>
              <a:rPr lang="en-US" altLang="en-US" sz="20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/>
              <a:t>Connect this wire to one of the </a:t>
            </a:r>
            <a:r>
              <a:rPr lang="en-US" sz="2000" dirty="0" err="1"/>
              <a:t>micro:bit's</a:t>
            </a:r>
            <a:r>
              <a:rPr lang="en-US" sz="2000" dirty="0"/>
              <a:t> General Purpose Input/Output (GPIO) pins.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/>
              <a:t>Common choices include pins </a:t>
            </a:r>
            <a:r>
              <a:rPr lang="en-US" sz="2000" b="1" dirty="0"/>
              <a:t>P0</a:t>
            </a:r>
            <a:r>
              <a:rPr lang="en-US" sz="2000" dirty="0"/>
              <a:t>, </a:t>
            </a:r>
            <a:r>
              <a:rPr lang="en-US" sz="2000" b="1" dirty="0"/>
              <a:t>P1</a:t>
            </a:r>
            <a:r>
              <a:rPr lang="en-US" sz="2000" dirty="0"/>
              <a:t>, and </a:t>
            </a:r>
            <a:r>
              <a:rPr lang="en-US" sz="2000" b="1" dirty="0"/>
              <a:t>P2</a:t>
            </a:r>
            <a:r>
              <a:rPr lang="en-US" sz="2000" dirty="0"/>
              <a:t>, which support both digital and analog (PWM) signals.</a:t>
            </a:r>
            <a:endParaRPr lang="en-US" altLang="en-US" sz="2000" kern="0" dirty="0"/>
          </a:p>
          <a:p>
            <a:pPr lvl="1" algn="just" eaLnBrk="1" hangingPunct="1">
              <a:lnSpc>
                <a:spcPct val="90000"/>
              </a:lnSpc>
            </a:pPr>
            <a:endParaRPr lang="en-US" altLang="en-US" sz="16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43528-AF7D-BB0A-02A8-55550157BC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6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40"/>
    </mc:Choice>
    <mc:Fallback>
      <p:transition spd="slow" advTm="45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26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76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504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48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62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619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31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382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63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528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41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737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DDEE-2487-06DF-E748-A019243CD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2AF6E7D-D38A-70CF-D5FE-BBC24D226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Types of Signals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ED9F7C-7B84-B513-14C2-0B2E3F1F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There are </a:t>
            </a:r>
            <a:r>
              <a:rPr lang="en-US" altLang="en-US" sz="2400" b="1" kern="0" dirty="0"/>
              <a:t>two types of Signals: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1. Digital Signal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This is like a </a:t>
            </a:r>
            <a:r>
              <a:rPr lang="en-US" altLang="en-US" sz="2400" b="1" kern="0" dirty="0"/>
              <a:t>simple YES or NO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It’s either </a:t>
            </a:r>
            <a:r>
              <a:rPr lang="en-US" altLang="en-US" sz="2400" b="1" kern="0" dirty="0"/>
              <a:t>ON (1)</a:t>
            </a:r>
            <a:r>
              <a:rPr lang="en-US" altLang="en-US" sz="2400" kern="0" dirty="0"/>
              <a:t> or </a:t>
            </a:r>
            <a:r>
              <a:rPr lang="en-US" altLang="en-US" sz="2400" b="1" kern="0" dirty="0"/>
              <a:t>OFF (0)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Example: An LED that is either </a:t>
            </a:r>
            <a:r>
              <a:rPr lang="en-US" altLang="en-US" sz="2400" b="1" kern="0" dirty="0"/>
              <a:t>on or off</a:t>
            </a:r>
            <a:r>
              <a:rPr lang="en-US" altLang="en-US" sz="2400" kern="0" dirty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16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659D5-B933-74D5-E315-D85DA1F3E7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50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10"/>
    </mc:Choice>
    <mc:Fallback>
      <p:transition spd="slow" advTm="18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1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1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266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7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254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81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36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B02D-B489-9531-8DBA-A82E379EF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50B133-6E84-B19D-FAC1-2E9B4FEEA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Types of Signals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36BB4-55F1-3ACD-284A-10C14D45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There are </a:t>
            </a:r>
            <a:r>
              <a:rPr lang="en-US" altLang="en-US" sz="2400" b="1" kern="0" dirty="0"/>
              <a:t>two types of Signals: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1. Analog Signal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This can be </a:t>
            </a:r>
            <a:r>
              <a:rPr lang="en-US" altLang="en-US" sz="2000" b="1" kern="0" dirty="0"/>
              <a:t>any value in between</a:t>
            </a:r>
            <a:r>
              <a:rPr lang="en-US" altLang="en-US" sz="20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Like </a:t>
            </a:r>
            <a:r>
              <a:rPr lang="en-US" altLang="en-US" sz="2000" b="1" kern="0" dirty="0"/>
              <a:t>how loud</a:t>
            </a:r>
            <a:r>
              <a:rPr lang="en-US" altLang="en-US" sz="2000" kern="0" dirty="0"/>
              <a:t>, </a:t>
            </a:r>
            <a:r>
              <a:rPr lang="en-US" altLang="en-US" sz="2000" b="1" kern="0" dirty="0"/>
              <a:t>how bright</a:t>
            </a:r>
            <a:r>
              <a:rPr lang="en-US" altLang="en-US" sz="2000" kern="0" dirty="0"/>
              <a:t>, or </a:t>
            </a:r>
            <a:r>
              <a:rPr lang="en-US" altLang="en-US" sz="2000" b="1" kern="0" dirty="0"/>
              <a:t>how fast </a:t>
            </a:r>
            <a:r>
              <a:rPr lang="en-US" altLang="en-US" sz="2000" kern="0" dirty="0"/>
              <a:t>something should be.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BBC </a:t>
            </a:r>
            <a:r>
              <a:rPr lang="en-US" altLang="en-US" sz="2000" kern="0" dirty="0" err="1"/>
              <a:t>micro:bit</a:t>
            </a:r>
            <a:r>
              <a:rPr lang="en-US" altLang="en-US" sz="2000" kern="0" dirty="0"/>
              <a:t>, the analog-to-digital converter (ADC) is 10-bit, meaning it produces values from 0 to 1023, corresponding to an input voltage range of 0 to 3 volts..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Example: 0 = no brightness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1023 = full brightness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1 volt ≈ </a:t>
            </a:r>
            <a:r>
              <a:rPr lang="en-US" altLang="en-US" sz="2400" b="1" kern="0" dirty="0"/>
              <a:t>341</a:t>
            </a:r>
            <a:endParaRPr lang="en-US" altLang="en-US" sz="24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BB00B-627A-DCBD-4FAE-1814F4C57C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73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80"/>
    </mc:Choice>
    <mc:Fallback>
      <p:transition spd="slow" advTm="39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1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1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266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7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91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293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34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461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45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13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7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9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329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3B95F-9E29-F030-7495-7A03F8E5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52553F-01CE-0E7D-4220-6E9B9D031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Summary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41EC9-5DEC-9DBC-3058-E708A10F3D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171503-46CC-C349-F3D8-2EEEC046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95600"/>
            <a:ext cx="801164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9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10"/>
    </mc:Choice>
    <mc:Fallback>
      <p:transition spd="slow" advTm="10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206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A315-27CD-18A2-5A50-989D3AF0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991AF2-232B-F3E4-DFBF-DF971BB8A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What is an ADC?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358FB8-D83D-BA87-848A-98A47CC59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605087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An </a:t>
            </a:r>
            <a:r>
              <a:rPr lang="en-US" altLang="en-US" sz="2400" b="1" kern="0" dirty="0"/>
              <a:t>Analog-to-Digital Converter (ADC)</a:t>
            </a:r>
            <a:r>
              <a:rPr lang="en-US" altLang="en-US" sz="2400" kern="0" dirty="0"/>
              <a:t> is a component that converts an </a:t>
            </a:r>
            <a:r>
              <a:rPr lang="en-US" altLang="en-US" sz="2400" b="1" kern="0" dirty="0"/>
              <a:t>analog voltage</a:t>
            </a:r>
            <a:r>
              <a:rPr lang="en-US" altLang="en-US" sz="2400" kern="0" dirty="0"/>
              <a:t> (a continuous value like 1.23 volts) into a </a:t>
            </a:r>
            <a:r>
              <a:rPr lang="en-US" altLang="en-US" sz="2400" b="1" kern="0" dirty="0"/>
              <a:t>digital</a:t>
            </a:r>
            <a:r>
              <a:rPr lang="en-US" altLang="en-US" sz="2400" kern="0" dirty="0"/>
              <a:t> </a:t>
            </a:r>
            <a:r>
              <a:rPr lang="en-US" altLang="en-US" sz="2400" b="1" kern="0" dirty="0"/>
              <a:t>number</a:t>
            </a:r>
            <a:r>
              <a:rPr lang="en-US" altLang="en-US" sz="2400" kern="0" dirty="0"/>
              <a:t> that a microcontroller (like the one in the BBC </a:t>
            </a:r>
            <a:r>
              <a:rPr lang="en-US" altLang="en-US" sz="2400" kern="0" dirty="0" err="1"/>
              <a:t>micro:bit</a:t>
            </a:r>
            <a:r>
              <a:rPr lang="en-US" altLang="en-US" sz="2400" kern="0" dirty="0"/>
              <a:t>) can understand and process.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BA3E2-1D55-35B7-5B17-2DAFFC6F48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84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10"/>
    </mc:Choice>
    <mc:Fallback>
      <p:transition spd="slow" advTm="18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DC3B-B55A-A526-C664-9ED09AC4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8635222-330F-E4C6-8DED-6F5E25CB6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What does “10-bit” ADC mean?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FF4622-9E43-7547-72EA-7D8CC13FD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605086"/>
            <a:ext cx="77724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The term </a:t>
            </a:r>
            <a:r>
              <a:rPr lang="en-US" altLang="en-US" sz="2400" b="1" kern="0" dirty="0"/>
              <a:t>“10-bit” </a:t>
            </a:r>
            <a:r>
              <a:rPr lang="en-US" altLang="en-US" sz="2400" kern="0" dirty="0"/>
              <a:t>refers to the resolution of the ADC.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A 10-bit ADC can represent analog values using </a:t>
            </a:r>
            <a:r>
              <a:rPr lang="en-US" altLang="en-US" sz="2400" b="1" kern="0" dirty="0"/>
              <a:t>2¹⁰ = 1024</a:t>
            </a:r>
            <a:r>
              <a:rPr lang="en-US" altLang="en-US" sz="2400" kern="0" dirty="0"/>
              <a:t> discrete steps.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These steps range from </a:t>
            </a:r>
            <a:r>
              <a:rPr lang="en-US" altLang="en-US" sz="2400" b="1" kern="0" dirty="0"/>
              <a:t>0 to 1023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So, instead of saying "the voltage is 1.23V," the </a:t>
            </a:r>
            <a:r>
              <a:rPr lang="en-US" altLang="en-US" sz="2400" kern="0" dirty="0" err="1"/>
              <a:t>micro:bit</a:t>
            </a:r>
            <a:r>
              <a:rPr lang="en-US" altLang="en-US" sz="2400" kern="0" dirty="0"/>
              <a:t> will say something like "the analog reading is 420," which you can convert back to volts.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D1702-DD02-9939-4BFD-F316A86F7F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40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20"/>
    </mc:Choice>
    <mc:Fallback>
      <p:transition spd="slow" advTm="31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17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7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466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83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63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FDA1D-E5B0-FCDF-497E-5F4D0CFA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16CD207-8174-A389-F48D-31D76229A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Voltage Range of the BBC </a:t>
            </a:r>
            <a:r>
              <a:rPr lang="en-US" altLang="en-US" sz="2800" b="1" dirty="0" err="1"/>
              <a:t>micro:bit</a:t>
            </a:r>
            <a:endParaRPr lang="en-US" altLang="en-US" sz="28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EE6593-4F5F-D869-8A9D-65A31CDF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605086"/>
            <a:ext cx="77724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The BBC </a:t>
            </a:r>
            <a:r>
              <a:rPr lang="en-US" altLang="en-US" sz="2400" kern="0" dirty="0" err="1"/>
              <a:t>micro:bit's</a:t>
            </a:r>
            <a:r>
              <a:rPr lang="en-US" altLang="en-US" sz="2400" kern="0" dirty="0"/>
              <a:t> ADC can read voltages from </a:t>
            </a:r>
            <a:r>
              <a:rPr lang="en-US" altLang="en-US" sz="2400" b="1" kern="0" dirty="0"/>
              <a:t>0 to 3.0 volts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This means:-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0 volts</a:t>
            </a:r>
            <a:r>
              <a:rPr lang="en-US" altLang="en-US" sz="2400" kern="0" dirty="0"/>
              <a:t> corresponds to an ADC value of </a:t>
            </a:r>
            <a:r>
              <a:rPr lang="en-US" altLang="en-US" sz="2400" b="1" kern="0" dirty="0"/>
              <a:t>0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3 volts</a:t>
            </a:r>
            <a:r>
              <a:rPr lang="en-US" altLang="en-US" sz="2400" kern="0" dirty="0"/>
              <a:t> corresponds to the </a:t>
            </a:r>
            <a:r>
              <a:rPr lang="en-US" altLang="en-US" sz="2400" b="1" kern="0" dirty="0"/>
              <a:t>maximum ADC value of 1023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Any voltage between 0 and 3 volts will be converted to a value between 0 and 1023.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2C374-926D-143B-2EFB-F6E644E03B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12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00"/>
    </mc:Choice>
    <mc:Fallback>
      <p:transition spd="slow" advTm="2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5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677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32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17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6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454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64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538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8683F-07F2-BACE-7640-80814B924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D407C3-1284-814B-618A-B404E9BFB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How does this mapping work?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160438-7A2A-03D2-EDF3-47106AB5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605086"/>
            <a:ext cx="77724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The ADC divides the voltage range (0 to 3 volts) into </a:t>
            </a:r>
            <a:r>
              <a:rPr lang="en-US" altLang="en-US" sz="2400" b="1" kern="0" dirty="0"/>
              <a:t>1024 equal parts</a:t>
            </a:r>
            <a:r>
              <a:rPr lang="en-US" altLang="en-US" sz="2400" kern="0" dirty="0"/>
              <a:t> (steps).  Each step represents a voltage difference of: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0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000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So: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1 step ≈ 0.00293V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100 steps ≈ 0.293V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kern="0" dirty="0"/>
              <a:t>341 steps ≈ 1.0V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DA0A4-64A3-0732-5763-CDD2DC9D37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8494BB1-27D6-7845-2DDE-DB6B34E8F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6000480" cy="8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8880">
        <p14:reveal/>
      </p:transition>
    </mc:Choice>
    <mc:Fallback>
      <p:transition spd="slow" advTm="388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88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1138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6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15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84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84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497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31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50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18FDA4-C3BC-49CC-A341-88F9C83FE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is Robot?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046E2-1B55-4182-AD42-88A2838FA3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4313"/>
            <a:ext cx="1685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335796F-6427-9374-0043-5CD7AA03F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kern="0" dirty="0"/>
              <a:t>A robot is a machine made to help people.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kern="0" dirty="0"/>
              <a:t>It can move, sense things, and sometimes think or decide what to do.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kern="0" dirty="0"/>
              <a:t>Robots can be controlled by a person or by a program.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80"/>
    </mc:Choice>
    <mc:Fallback>
      <p:transition spd="slow" advTm="14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3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4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2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2818B-8C65-D043-28FD-CAC136532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41CE18-BAD1-ABB3-EB4A-5BAF5A550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Example </a:t>
            </a:r>
            <a:r>
              <a:rPr lang="en-US" altLang="en-US" sz="2800" b="1" dirty="0"/>
              <a:t>Calculations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E9CDC-0ED3-0E1B-6566-343970EFF5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DEAA6D9-F0B4-474B-EBD3-3B1DE9911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66312"/>
            <a:ext cx="663032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3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620">
        <p14:reveal/>
      </p:transition>
    </mc:Choice>
    <mc:Fallback>
      <p:transition spd="slow" advTm="106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257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18FDA4-C3BC-49CC-A341-88F9C83FE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Makes Up a Robot?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DFBC38-2007-469E-AEE7-031C1918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85986"/>
            <a:ext cx="77724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Main Parts of a Robot: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Controller/Brain:</a:t>
            </a:r>
            <a:r>
              <a:rPr lang="en-US" altLang="en-US" sz="2400" kern="0" dirty="0"/>
              <a:t> Like a mini-computer that tells the robot what to do.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Sensors: </a:t>
            </a:r>
            <a:r>
              <a:rPr lang="en-US" altLang="en-US" sz="2400" kern="0" dirty="0"/>
              <a:t>Help the robot see, hear, or feel what's around it.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Motors and Actuators: </a:t>
            </a:r>
            <a:r>
              <a:rPr lang="en-US" altLang="en-US" sz="2400" kern="0" dirty="0"/>
              <a:t>Make the robot move.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Power Source:</a:t>
            </a:r>
            <a:r>
              <a:rPr lang="en-US" altLang="en-US" sz="2400" kern="0" dirty="0"/>
              <a:t> Usually batteries to give the robot energy.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Body/Frame: </a:t>
            </a:r>
            <a:r>
              <a:rPr lang="en-US" altLang="en-US" sz="2400" kern="0" dirty="0"/>
              <a:t>The structure that holds all the parts together.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C3745-3DC8-4ECA-A505-10C5E64061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4313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27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60"/>
    </mc:Choice>
    <mc:Fallback>
      <p:transition spd="slow" advTm="28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1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66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5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1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52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22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6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432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18FDA4-C3BC-49CC-A341-88F9C83FE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is Electricity?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DFBC38-2007-469E-AEE7-031C1918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84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Electricity is the flow of tiny particles called electrons that power machines like robots.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It flows through wires and powers machines, lights, and electronics.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Key Points: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Electricity = Moving energy.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It flows like water in a pipe.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Needs a path (wire) and a power source (like a battery).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0790-B923-44AC-A7B5-D5FADEA5D3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93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30"/>
    </mc:Choice>
    <mc:Fallback>
      <p:transition spd="slow" advTm="26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1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1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626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37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528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5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45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307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2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281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C305-F81B-2D77-32CC-BE6466E8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9DD5E0-82E8-2A16-1FF5-479FBA48C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is Current?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9E5051-EEFD-0FA1-75E4-76DA3EBF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Current is the flow of electricity through a wire.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Current is how much electricity is flowing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It’s like how much water flows in a pipe every second.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It tells us how many electrons are moving in a wire.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Key Points: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Current</a:t>
            </a:r>
            <a:r>
              <a:rPr lang="en-US" altLang="en-US" sz="2400" kern="0" dirty="0"/>
              <a:t> = Flow of electric energy.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Measured in </a:t>
            </a:r>
            <a:r>
              <a:rPr lang="en-US" altLang="en-US" sz="2400" b="1" kern="0" dirty="0"/>
              <a:t>Amperes (Amps)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More current means more power is flowing.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Without current, nothing gets powered.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422F4-E423-C25E-8B44-30527DF951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83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00"/>
    </mc:Choice>
    <mc:Fallback>
      <p:transition spd="slow" advTm="30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35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353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38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33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19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38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5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89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19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317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86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286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22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326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228FC-799C-8422-9755-5FE49438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2725C6-B92A-BE11-6E68-C08A04960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What is Voltage?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C26617-FC28-8EAA-21E0-4044455F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Voltage is the pressure or push that moves electricity through the wire.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It’s like water pressure in a hose – higher pressure means stronger push.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Key Points: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Voltage </a:t>
            </a:r>
            <a:r>
              <a:rPr lang="en-US" altLang="en-US" sz="2400" kern="0" dirty="0"/>
              <a:t>= Push behind the current.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Measured in </a:t>
            </a:r>
            <a:r>
              <a:rPr lang="en-US" altLang="en-US" sz="2400" b="1" kern="0" dirty="0"/>
              <a:t>Volts (V)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More voltage = stronger push.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No voltage = no flow.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Without voltage, current can’t move — and electricity won’t 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D07B-82BA-8C59-B5E5-D01AE6C5A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30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90"/>
    </mc:Choice>
    <mc:Fallback>
      <p:transition spd="slow" advTm="302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47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473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7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49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12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2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319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11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269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3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317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97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288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6C427-86DC-C7C7-9A8E-8941AAFB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F25611-E92C-5BAC-31CE-DD10C403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Relationship among Electricity, </a:t>
            </a:r>
            <a:br>
              <a:rPr lang="en-US" altLang="en-US" sz="2800" b="1" dirty="0"/>
            </a:br>
            <a:r>
              <a:rPr lang="en-US" altLang="en-US" sz="2800" b="1" dirty="0"/>
              <a:t>Current, and Voltage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1A9653-97A7-ECAA-9B45-516EAF12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Think of </a:t>
            </a:r>
            <a:r>
              <a:rPr lang="en-US" altLang="en-US" sz="2400" b="1" kern="0" dirty="0"/>
              <a:t>electricity</a:t>
            </a:r>
            <a:r>
              <a:rPr lang="en-US" altLang="en-US" sz="2400" kern="0" dirty="0"/>
              <a:t> like </a:t>
            </a:r>
            <a:r>
              <a:rPr lang="en-US" altLang="en-US" sz="2400" b="1" kern="0" dirty="0"/>
              <a:t>water flowing through a pipe</a:t>
            </a:r>
            <a:r>
              <a:rPr lang="en-US" altLang="en-US" sz="2400" kern="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FE7CE-6BED-CA07-AEF7-13AB1FEA68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F40C2B-BF6D-A48F-1721-F87E958B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91" y="3414588"/>
            <a:ext cx="744006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"/>
    </mc:Choice>
    <mc:Fallback>
      <p:transition spd="slow" advTm="16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44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2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374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57D2-A8BA-20B9-0F2B-D1ACEED7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445BE41-38D3-F25E-5D11-BB98E75C1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Electronic Components or </a:t>
            </a:r>
            <a:br>
              <a:rPr lang="en-US" altLang="en-US" sz="2800" b="1" dirty="0"/>
            </a:br>
            <a:r>
              <a:rPr lang="en-US" altLang="en-US" sz="2800" b="1" dirty="0"/>
              <a:t>Electronic Parts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1085D-EFF7-8FD8-78D7-274031EC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7724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Input Components / Sensors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Light Sensor (LDR)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Sound Sensor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Touch Sensor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Temperature Sensor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Water Sensor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Ultrasonic Sensor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PIR Motion Sens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Output Components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LED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RGB LED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Buzzer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787D2-A8B0-A6E5-3032-4DCA5A30FC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73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70"/>
    </mc:Choice>
    <mc:Fallback>
      <p:transition spd="slow" advTm="29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5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8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302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269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79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202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31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182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63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202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15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194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59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233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42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180"/>
                            </p:stCondLst>
                            <p:childTnLst>
                              <p:par>
                                <p:cTn id="50" presetID="17" presetClass="entr" presetSubtype="10" fill="hold" nodeType="after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940"/>
                            </p:stCondLst>
                            <p:childTnLst>
                              <p:par>
                                <p:cTn id="55" presetID="17" presetClass="entr" presetSubtype="10" fill="hold" nodeType="afterEffect">
                                  <p:stCondLst>
                                    <p:cond delay="166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1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206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0EC9-7570-F33F-E31B-ADEDE634C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EF061B-AA1C-E9E6-1C77-025085DB8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Electronic Components or </a:t>
            </a:r>
            <a:br>
              <a:rPr lang="en-US" altLang="en-US" sz="2800" b="1" dirty="0"/>
            </a:br>
            <a:r>
              <a:rPr lang="en-US" altLang="en-US" sz="2800" b="1" dirty="0"/>
              <a:t>Electronic Parts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8B7A27-7C74-084A-F0B2-A6CE20F80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Actuators / Motion Components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en-US" sz="2400" kern="0" dirty="0"/>
              <a:t>Servo Motor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en-US" sz="2400" kern="0" dirty="0"/>
              <a:t>DC Motor </a:t>
            </a:r>
            <a:endParaRPr lang="en-US" altLang="en-US" sz="2400" kern="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Control / Processing Modules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Microcontroller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kern="0" dirty="0"/>
              <a:t>Connection Components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Jumper Wires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kern="0" dirty="0"/>
              <a:t>Crocodile Clips</a:t>
            </a:r>
            <a:endParaRPr lang="en-US" altLang="en-US" sz="2800" kern="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F6A62-FC5F-030F-3D48-5F560E9D0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12094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54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80"/>
    </mc:Choice>
    <mc:Fallback>
      <p:transition spd="slow" advTm="22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35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8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324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2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199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31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194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322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7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211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8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233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91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16685</TotalTime>
  <Words>1419</Words>
  <Application>Microsoft Office PowerPoint</Application>
  <PresentationFormat>On-screen Show (4:3)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Tahoma</vt:lpstr>
      <vt:lpstr>Wingdings</vt:lpstr>
      <vt:lpstr>Blends</vt:lpstr>
      <vt:lpstr>What is Robot?</vt:lpstr>
      <vt:lpstr>What is Robot?</vt:lpstr>
      <vt:lpstr>What Makes Up a Robot?</vt:lpstr>
      <vt:lpstr>What is Electricity?</vt:lpstr>
      <vt:lpstr>What is Current?</vt:lpstr>
      <vt:lpstr>What is Voltage?</vt:lpstr>
      <vt:lpstr>Relationship among Electricity,  Current, and Voltage</vt:lpstr>
      <vt:lpstr>Electronic Components or  Electronic Parts</vt:lpstr>
      <vt:lpstr>Electronic Components or  Electronic Parts</vt:lpstr>
      <vt:lpstr>Electronic Components – Made Easy!</vt:lpstr>
      <vt:lpstr>Electronic Components – Made Easy!</vt:lpstr>
      <vt:lpstr>Electronic Components – Made Easy!</vt:lpstr>
      <vt:lpstr>Types of Signals</vt:lpstr>
      <vt:lpstr>Types of Signals</vt:lpstr>
      <vt:lpstr>Summary Table</vt:lpstr>
      <vt:lpstr>What is an ADC?</vt:lpstr>
      <vt:lpstr>What does “10-bit” ADC mean?</vt:lpstr>
      <vt:lpstr>Voltage Range of the BBC micro:bit</vt:lpstr>
      <vt:lpstr>How does this mapping work?</vt:lpstr>
      <vt:lpstr>Example Calculations</vt:lpstr>
    </vt:vector>
  </TitlesOfParts>
  <Company>Abacus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of Software Development</dc:title>
  <dc:creator>Mosharraf Hossain</dc:creator>
  <cp:lastModifiedBy>Mosharraf Hossain</cp:lastModifiedBy>
  <cp:revision>685</cp:revision>
  <dcterms:created xsi:type="dcterms:W3CDTF">2008-02-01T09:21:30Z</dcterms:created>
  <dcterms:modified xsi:type="dcterms:W3CDTF">2025-05-01T18:20:08Z</dcterms:modified>
</cp:coreProperties>
</file>