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5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D6EF-459C-A2DB-30BB-461F4119F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ECA00-EB45-1DFD-AA89-94A23C9E7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0DD0-3D9B-AA46-5850-88CF93E6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6DB0-38EC-EEB6-408B-C790002B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AB3D-5C70-D227-EC3A-9445AAFE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DC8A-AFAB-D9F5-F2F0-0741424E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A73DC-4A4D-070A-AAB1-F7CE60A2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99A9-8F19-FE57-13C6-5D649E1E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ADAA-68E5-E406-A11A-8E728A02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9C7E-0D36-3041-09AD-2A2465F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ED27D-182A-29A1-3D1B-D69E0F620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3B67-61A1-6063-BF1F-12DB9DEB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1824-BEEB-459F-83AB-8A5EEC07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8564-B178-C0AE-0D36-2EF57FCD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F014-0427-DD85-B2B8-33C5828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FC4A-C5AE-F854-036A-D2FCA1DA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C874-76A3-AE8C-21D5-7959AEF3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794C-05EB-B419-A0BB-19982E6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EEFF-D26E-488A-DDAC-4F87752D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68FD-25FD-0977-43D5-B51C1477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414E-0074-343A-E36C-7DAFB7F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68F0-E0D5-4742-4A4D-2B912171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B030-595B-92E0-6CA5-4271D089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93E7-5CD8-BD67-1A46-776A9D03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1EA2-06A7-95AD-EE37-1ADE19DD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593D-32FC-6EBE-35AC-E1D5171C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B13-B5FD-C676-FCFE-4FCDC2D10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7170C-1203-A413-60BF-C71049AB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4441B-464C-E1D3-08BA-D922DD02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CDBA-8DC1-3DE9-67EE-BBDDB9D8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AC6FA-778A-31DB-895E-338FE286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F85F-F83A-6F7F-E758-0E71483D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BD4A-194B-7D55-7F0D-6D8D5ACA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95E79-7BD0-96F6-127E-2E56D7428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F37C7-C90C-4ED5-F39B-08EE22B3B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4268C-D3D4-1669-325E-EEA2163E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E0E44-6BDE-15A0-6F89-8D875BA9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966-F463-7EA2-2477-E5539247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F69FE-3D2F-D282-47E9-FA1695AE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E1BE-659C-4325-0C57-4F50430D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3A3F3-FB33-A125-9B50-1BBD3082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4A4B-C222-6660-20F9-CD86B551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8DE07-BDCE-B315-9A6F-A2272C6D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7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52D81-3968-11F9-86DB-C26E7CB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96D72-E751-803E-ED2C-641B21DE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43668-2E48-DD02-C0DC-4A812BF5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9158-6253-1C8F-FA57-B31FED8A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3C56-9A35-F419-B623-334F2E7B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A65-FA53-EA40-EAB6-96DCCB69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E78A1-DBD4-B1E3-A163-BE4E9A29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76DC-9551-C221-D5BD-3A1CEF3F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E014-DE80-59C5-64FE-E7DADBF1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EBEE-B8E8-5B2D-711B-82D2589E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664C-1D02-E857-BB6C-CD4E1739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CAB9F-3582-33B2-9B55-E82168BD6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3760-50DF-323C-B224-7E7B0833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5557-8DBA-154F-7C66-A81E983F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8D5ED-3E73-DF2D-40B4-3E4B0518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661C4-B0F3-DC08-5CAA-DC6745C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D653-C570-28CA-8F22-9EE6CC2C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1ACA-74F0-6951-4CB2-F40917D32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4247-AE22-4B77-8B0E-4D841A0745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409D-E121-00AC-1DDA-E367B58E2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1515-76C7-F5C6-785E-8E3333C81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3D7C-B716-41B6-A293-5935719B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EA0952B-F78D-EF24-3DAB-806CCFA11D07}"/>
              </a:ext>
            </a:extLst>
          </p:cNvPr>
          <p:cNvGrpSpPr/>
          <p:nvPr/>
        </p:nvGrpSpPr>
        <p:grpSpPr>
          <a:xfrm>
            <a:off x="2085508" y="64945"/>
            <a:ext cx="2927074" cy="3041374"/>
            <a:chOff x="2085508" y="64945"/>
            <a:chExt cx="2927074" cy="3041374"/>
          </a:xfrm>
        </p:grpSpPr>
        <p:pic>
          <p:nvPicPr>
            <p:cNvPr id="4" name="Graphic 3" descr="Help with solid fill">
              <a:extLst>
                <a:ext uri="{FF2B5EF4-FFF2-40B4-BE49-F238E27FC236}">
                  <a16:creationId xmlns:a16="http://schemas.microsoft.com/office/drawing/2014/main" id="{D922951F-7C14-0A02-68C2-6CB2EFB25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8752" y="64945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Fork In Road outline">
              <a:extLst>
                <a:ext uri="{FF2B5EF4-FFF2-40B4-BE49-F238E27FC236}">
                  <a16:creationId xmlns:a16="http://schemas.microsoft.com/office/drawing/2014/main" id="{DEF820FC-DD47-D8D6-BCEE-421DF65A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2465" y="979345"/>
              <a:ext cx="2126974" cy="2126974"/>
            </a:xfrm>
            <a:prstGeom prst="rect">
              <a:avLst/>
            </a:prstGeom>
          </p:spPr>
        </p:pic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112C8197-6329-8AFC-1B72-74AE5713E4B6}"/>
                </a:ext>
              </a:extLst>
            </p:cNvPr>
            <p:cNvSpPr/>
            <p:nvPr/>
          </p:nvSpPr>
          <p:spPr>
            <a:xfrm>
              <a:off x="2085508" y="830258"/>
              <a:ext cx="993913" cy="481707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[20%]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37F397F9-0DBA-1763-B38D-074C6CCC2797}"/>
                </a:ext>
              </a:extLst>
            </p:cNvPr>
            <p:cNvSpPr/>
            <p:nvPr/>
          </p:nvSpPr>
          <p:spPr>
            <a:xfrm>
              <a:off x="4018669" y="830258"/>
              <a:ext cx="993913" cy="481707"/>
            </a:xfrm>
            <a:prstGeom prst="flowChartAlternate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[80%]</a:t>
              </a: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3A68CF41-CC04-6F39-8485-33A84556ED51}"/>
              </a:ext>
            </a:extLst>
          </p:cNvPr>
          <p:cNvSpPr/>
          <p:nvPr/>
        </p:nvSpPr>
        <p:spPr>
          <a:xfrm rot="16962467">
            <a:off x="6180923" y="1667132"/>
            <a:ext cx="3496456" cy="2622816"/>
          </a:xfrm>
          <a:prstGeom prst="arc">
            <a:avLst>
              <a:gd name="adj1" fmla="val 16200000"/>
              <a:gd name="adj2" fmla="val 2040252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A2509C8-85AF-F76D-7E00-6ED3F702AB5E}"/>
              </a:ext>
            </a:extLst>
          </p:cNvPr>
          <p:cNvGrpSpPr/>
          <p:nvPr/>
        </p:nvGrpSpPr>
        <p:grpSpPr>
          <a:xfrm>
            <a:off x="6629851" y="537997"/>
            <a:ext cx="2697018" cy="2519096"/>
            <a:chOff x="6629851" y="537997"/>
            <a:chExt cx="2697018" cy="251909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437FDD-05DA-FF6D-CD9B-DCCAC63ADC72}"/>
                </a:ext>
              </a:extLst>
            </p:cNvPr>
            <p:cNvCxnSpPr/>
            <p:nvPr/>
          </p:nvCxnSpPr>
          <p:spPr>
            <a:xfrm flipV="1">
              <a:off x="6629851" y="537997"/>
              <a:ext cx="0" cy="2149764"/>
            </a:xfrm>
            <a:prstGeom prst="straightConnector1">
              <a:avLst/>
            </a:prstGeom>
            <a:ln w="44450">
              <a:solidFill>
                <a:srgbClr val="FF511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765676-B8AE-830A-02AA-C7A84D3A7747}"/>
                </a:ext>
              </a:extLst>
            </p:cNvPr>
            <p:cNvCxnSpPr/>
            <p:nvPr/>
          </p:nvCxnSpPr>
          <p:spPr>
            <a:xfrm>
              <a:off x="6629851" y="2687761"/>
              <a:ext cx="2697018" cy="0"/>
            </a:xfrm>
            <a:prstGeom prst="straightConnector1">
              <a:avLst/>
            </a:prstGeom>
            <a:ln w="44450">
              <a:solidFill>
                <a:srgbClr val="FF511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0B5340-19B8-34DF-C73E-2B2BEF504FF3}"/>
                </a:ext>
              </a:extLst>
            </p:cNvPr>
            <p:cNvCxnSpPr/>
            <p:nvPr/>
          </p:nvCxnSpPr>
          <p:spPr>
            <a:xfrm>
              <a:off x="7722705" y="1311965"/>
              <a:ext cx="0" cy="1375796"/>
            </a:xfrm>
            <a:prstGeom prst="line">
              <a:avLst/>
            </a:prstGeom>
            <a:ln w="19050">
              <a:solidFill>
                <a:srgbClr val="FF511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654602-5AC2-CFF4-EBA5-F7BB8BE09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2705" y="1172817"/>
              <a:ext cx="1433846" cy="139149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212520-9A4C-AD9E-97B3-CE0F6819D275}"/>
                </a:ext>
              </a:extLst>
            </p:cNvPr>
            <p:cNvSpPr txBox="1"/>
            <p:nvPr/>
          </p:nvSpPr>
          <p:spPr>
            <a:xfrm>
              <a:off x="6825023" y="2687761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4858AF-A889-8652-AB55-FA5DC3C460AE}"/>
                </a:ext>
              </a:extLst>
            </p:cNvPr>
            <p:cNvSpPr txBox="1"/>
            <p:nvPr/>
          </p:nvSpPr>
          <p:spPr>
            <a:xfrm>
              <a:off x="7990787" y="2671005"/>
              <a:ext cx="803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Future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434341-964E-A4AA-8133-E943F4778C3C}"/>
              </a:ext>
            </a:extLst>
          </p:cNvPr>
          <p:cNvGrpSpPr/>
          <p:nvPr/>
        </p:nvGrpSpPr>
        <p:grpSpPr>
          <a:xfrm>
            <a:off x="6428843" y="3885161"/>
            <a:ext cx="3264692" cy="4013948"/>
            <a:chOff x="2064564" y="3821256"/>
            <a:chExt cx="3264692" cy="4013948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50BF247-9FB1-6EE7-A32D-904050D7C2CA}"/>
                </a:ext>
              </a:extLst>
            </p:cNvPr>
            <p:cNvSpPr/>
            <p:nvPr/>
          </p:nvSpPr>
          <p:spPr>
            <a:xfrm rot="17788611">
              <a:off x="2269620" y="4775568"/>
              <a:ext cx="3496456" cy="2622816"/>
            </a:xfrm>
            <a:prstGeom prst="arc">
              <a:avLst>
                <a:gd name="adj1" fmla="val 16200000"/>
                <a:gd name="adj2" fmla="val 2040252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64645DB-5EDD-9AEB-00F2-688101F4C6FE}"/>
                </a:ext>
              </a:extLst>
            </p:cNvPr>
            <p:cNvGrpSpPr/>
            <p:nvPr/>
          </p:nvGrpSpPr>
          <p:grpSpPr>
            <a:xfrm>
              <a:off x="2064564" y="3821256"/>
              <a:ext cx="2124939" cy="1654075"/>
              <a:chOff x="2064564" y="3821256"/>
              <a:chExt cx="2124939" cy="1654075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5BF0C67D-5FA7-7FF1-3724-563CB8C64F39}"/>
                  </a:ext>
                </a:extLst>
              </p:cNvPr>
              <p:cNvSpPr/>
              <p:nvPr/>
            </p:nvSpPr>
            <p:spPr>
              <a:xfrm>
                <a:off x="2190981" y="3846443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C43DD4AF-A523-DA73-EC25-BB75B4A52B0C}"/>
                  </a:ext>
                </a:extLst>
              </p:cNvPr>
              <p:cNvSpPr/>
              <p:nvPr/>
            </p:nvSpPr>
            <p:spPr>
              <a:xfrm>
                <a:off x="2308078" y="4089163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27792DA-F3F9-1E6D-E661-D230249DF05E}"/>
                  </a:ext>
                </a:extLst>
              </p:cNvPr>
              <p:cNvSpPr/>
              <p:nvPr/>
            </p:nvSpPr>
            <p:spPr>
              <a:xfrm>
                <a:off x="2064564" y="4312458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D86EFCD-DBCC-F519-8E5A-08C8711022B9}"/>
                  </a:ext>
                </a:extLst>
              </p:cNvPr>
              <p:cNvSpPr/>
              <p:nvPr/>
            </p:nvSpPr>
            <p:spPr>
              <a:xfrm>
                <a:off x="2537791" y="3839816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F95875DE-334B-813D-3A2B-7F573EC81D2F}"/>
                  </a:ext>
                </a:extLst>
              </p:cNvPr>
              <p:cNvSpPr/>
              <p:nvPr/>
            </p:nvSpPr>
            <p:spPr>
              <a:xfrm>
                <a:off x="2507511" y="4266750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5125976C-03F8-8235-1772-7F3D0F597FCC}"/>
                  </a:ext>
                </a:extLst>
              </p:cNvPr>
              <p:cNvSpPr/>
              <p:nvPr/>
            </p:nvSpPr>
            <p:spPr>
              <a:xfrm>
                <a:off x="2734059" y="4528030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98F079CB-B4FB-A5F4-3126-0137D5AB4AAC}"/>
                  </a:ext>
                </a:extLst>
              </p:cNvPr>
              <p:cNvSpPr/>
              <p:nvPr/>
            </p:nvSpPr>
            <p:spPr>
              <a:xfrm>
                <a:off x="2262087" y="4577502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2ED301A-3642-1BEC-6E38-5A7EE0DFF582}"/>
                  </a:ext>
                </a:extLst>
              </p:cNvPr>
              <p:cNvSpPr/>
              <p:nvPr/>
            </p:nvSpPr>
            <p:spPr>
              <a:xfrm>
                <a:off x="2854321" y="4260123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E9698BFB-5ECC-DA7D-217D-DAF0264B8B66}"/>
                  </a:ext>
                </a:extLst>
              </p:cNvPr>
              <p:cNvSpPr/>
              <p:nvPr/>
            </p:nvSpPr>
            <p:spPr>
              <a:xfrm>
                <a:off x="2970465" y="3827883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DC42253D-BF46-701F-AE27-C3300B628A4F}"/>
                  </a:ext>
                </a:extLst>
              </p:cNvPr>
              <p:cNvSpPr/>
              <p:nvPr/>
            </p:nvSpPr>
            <p:spPr>
              <a:xfrm>
                <a:off x="3197013" y="4089163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343525C-8E25-C858-BAB6-2A8F757319D7}"/>
                  </a:ext>
                </a:extLst>
              </p:cNvPr>
              <p:cNvSpPr/>
              <p:nvPr/>
            </p:nvSpPr>
            <p:spPr>
              <a:xfrm>
                <a:off x="3317275" y="3821256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E76B18D-AD42-619C-BE80-61F642473BE8}"/>
                  </a:ext>
                </a:extLst>
              </p:cNvPr>
              <p:cNvSpPr/>
              <p:nvPr/>
            </p:nvSpPr>
            <p:spPr>
              <a:xfrm>
                <a:off x="2237969" y="4981687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D08792F-1B19-AF0A-FF98-5588C2EB8469}"/>
                  </a:ext>
                </a:extLst>
              </p:cNvPr>
              <p:cNvSpPr/>
              <p:nvPr/>
            </p:nvSpPr>
            <p:spPr>
              <a:xfrm>
                <a:off x="2464517" y="5242967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7A669538-04F3-A26D-3552-F4E443C9EB54}"/>
                  </a:ext>
                </a:extLst>
              </p:cNvPr>
              <p:cNvSpPr/>
              <p:nvPr/>
            </p:nvSpPr>
            <p:spPr>
              <a:xfrm>
                <a:off x="2584779" y="4975060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C6904FE-5258-7FCD-5FBA-E1C1BDE6B6D9}"/>
                  </a:ext>
                </a:extLst>
              </p:cNvPr>
              <p:cNvSpPr/>
              <p:nvPr/>
            </p:nvSpPr>
            <p:spPr>
              <a:xfrm>
                <a:off x="3573151" y="4034386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F4A4A0BB-3ABF-CF43-28B2-5A241DAD10CF}"/>
                  </a:ext>
                </a:extLst>
              </p:cNvPr>
              <p:cNvSpPr/>
              <p:nvPr/>
            </p:nvSpPr>
            <p:spPr>
              <a:xfrm>
                <a:off x="3303609" y="4357070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B5A6D001-CC1C-F199-10BF-08D6304E5396}"/>
                  </a:ext>
                </a:extLst>
              </p:cNvPr>
              <p:cNvSpPr/>
              <p:nvPr/>
            </p:nvSpPr>
            <p:spPr>
              <a:xfrm>
                <a:off x="3919961" y="4027759"/>
                <a:ext cx="269542" cy="23236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66BF3A7-8AE9-9D3D-0CE4-681835354ECB}"/>
                  </a:ext>
                </a:extLst>
              </p:cNvPr>
              <p:cNvSpPr/>
              <p:nvPr/>
            </p:nvSpPr>
            <p:spPr>
              <a:xfrm>
                <a:off x="3919961" y="4641162"/>
                <a:ext cx="238464" cy="238464"/>
              </a:xfrm>
              <a:prstGeom prst="ellipse">
                <a:avLst/>
              </a:prstGeom>
              <a:solidFill>
                <a:srgbClr val="FF5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A53A9BB-A3B3-F105-241E-B97A96FC37BE}"/>
                  </a:ext>
                </a:extLst>
              </p:cNvPr>
              <p:cNvSpPr/>
              <p:nvPr/>
            </p:nvSpPr>
            <p:spPr>
              <a:xfrm>
                <a:off x="3525626" y="4968960"/>
                <a:ext cx="238464" cy="238464"/>
              </a:xfrm>
              <a:prstGeom prst="ellipse">
                <a:avLst/>
              </a:prstGeom>
              <a:solidFill>
                <a:srgbClr val="FF5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B1441A-7865-29CA-6F17-61C1F76A55BA}"/>
                  </a:ext>
                </a:extLst>
              </p:cNvPr>
              <p:cNvSpPr/>
              <p:nvPr/>
            </p:nvSpPr>
            <p:spPr>
              <a:xfrm>
                <a:off x="3881625" y="5214051"/>
                <a:ext cx="238464" cy="238464"/>
              </a:xfrm>
              <a:prstGeom prst="ellipse">
                <a:avLst/>
              </a:prstGeom>
              <a:solidFill>
                <a:srgbClr val="FF5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B87811-688F-910E-382B-916B640BA8AE}"/>
              </a:ext>
            </a:extLst>
          </p:cNvPr>
          <p:cNvGrpSpPr/>
          <p:nvPr/>
        </p:nvGrpSpPr>
        <p:grpSpPr>
          <a:xfrm>
            <a:off x="2412207" y="3556267"/>
            <a:ext cx="2697018" cy="2234547"/>
            <a:chOff x="6629851" y="3428327"/>
            <a:chExt cx="2697018" cy="22345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E832F7-76A7-58D3-94D9-882D77C647AC}"/>
                </a:ext>
              </a:extLst>
            </p:cNvPr>
            <p:cNvSpPr txBox="1"/>
            <p:nvPr/>
          </p:nvSpPr>
          <p:spPr>
            <a:xfrm>
              <a:off x="7411474" y="342832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9128080-3157-FB33-F968-201BA7D06022}"/>
                </a:ext>
              </a:extLst>
            </p:cNvPr>
            <p:cNvSpPr txBox="1"/>
            <p:nvPr/>
          </p:nvSpPr>
          <p:spPr>
            <a:xfrm>
              <a:off x="8131093" y="3428327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87E2F3C-E255-6FD1-349B-A3500DBBBC58}"/>
                </a:ext>
              </a:extLst>
            </p:cNvPr>
            <p:cNvCxnSpPr/>
            <p:nvPr/>
          </p:nvCxnSpPr>
          <p:spPr>
            <a:xfrm>
              <a:off x="7764059" y="3628382"/>
              <a:ext cx="401809" cy="0"/>
            </a:xfrm>
            <a:prstGeom prst="straightConnector1">
              <a:avLst/>
            </a:prstGeom>
            <a:ln w="34925">
              <a:solidFill>
                <a:srgbClr val="FF511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E9CE117-080C-756D-856B-C5CEBD507EED}"/>
                </a:ext>
              </a:extLst>
            </p:cNvPr>
            <p:cNvCxnSpPr/>
            <p:nvPr/>
          </p:nvCxnSpPr>
          <p:spPr>
            <a:xfrm flipV="1">
              <a:off x="6629851" y="3513110"/>
              <a:ext cx="0" cy="2149764"/>
            </a:xfrm>
            <a:prstGeom prst="straightConnector1">
              <a:avLst/>
            </a:prstGeom>
            <a:ln w="44450">
              <a:solidFill>
                <a:srgbClr val="FF511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EF3114-5B57-CBEA-CE00-5414AE943B26}"/>
                </a:ext>
              </a:extLst>
            </p:cNvPr>
            <p:cNvCxnSpPr/>
            <p:nvPr/>
          </p:nvCxnSpPr>
          <p:spPr>
            <a:xfrm>
              <a:off x="6629851" y="5662874"/>
              <a:ext cx="2697018" cy="0"/>
            </a:xfrm>
            <a:prstGeom prst="straightConnector1">
              <a:avLst/>
            </a:prstGeom>
            <a:ln w="44450">
              <a:solidFill>
                <a:srgbClr val="FF511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Star: 6 Points 52">
              <a:extLst>
                <a:ext uri="{FF2B5EF4-FFF2-40B4-BE49-F238E27FC236}">
                  <a16:creationId xmlns:a16="http://schemas.microsoft.com/office/drawing/2014/main" id="{C8E3D076-68CC-B04D-B1B6-72B4CB3405F0}"/>
                </a:ext>
              </a:extLst>
            </p:cNvPr>
            <p:cNvSpPr/>
            <p:nvPr/>
          </p:nvSpPr>
          <p:spPr>
            <a:xfrm>
              <a:off x="7069428" y="5159900"/>
              <a:ext cx="219143" cy="219143"/>
            </a:xfrm>
            <a:prstGeom prst="star6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tar: 6 Points 53">
              <a:extLst>
                <a:ext uri="{FF2B5EF4-FFF2-40B4-BE49-F238E27FC236}">
                  <a16:creationId xmlns:a16="http://schemas.microsoft.com/office/drawing/2014/main" id="{E35649A7-959A-9BA1-4081-22AC0568F647}"/>
                </a:ext>
              </a:extLst>
            </p:cNvPr>
            <p:cNvSpPr/>
            <p:nvPr/>
          </p:nvSpPr>
          <p:spPr>
            <a:xfrm>
              <a:off x="7273864" y="4876071"/>
              <a:ext cx="219143" cy="219143"/>
            </a:xfrm>
            <a:prstGeom prst="star6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tar: 6 Points 54">
              <a:extLst>
                <a:ext uri="{FF2B5EF4-FFF2-40B4-BE49-F238E27FC236}">
                  <a16:creationId xmlns:a16="http://schemas.microsoft.com/office/drawing/2014/main" id="{28AAC3D5-7E59-71ED-C696-19259F7BEABB}"/>
                </a:ext>
              </a:extLst>
            </p:cNvPr>
            <p:cNvSpPr/>
            <p:nvPr/>
          </p:nvSpPr>
          <p:spPr>
            <a:xfrm>
              <a:off x="7581553" y="4847021"/>
              <a:ext cx="219143" cy="219143"/>
            </a:xfrm>
            <a:prstGeom prst="star6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tar: 6 Points 55">
              <a:extLst>
                <a:ext uri="{FF2B5EF4-FFF2-40B4-BE49-F238E27FC236}">
                  <a16:creationId xmlns:a16="http://schemas.microsoft.com/office/drawing/2014/main" id="{3F054C75-ACEA-55B9-C104-7113F856BC79}"/>
                </a:ext>
              </a:extLst>
            </p:cNvPr>
            <p:cNvSpPr/>
            <p:nvPr/>
          </p:nvSpPr>
          <p:spPr>
            <a:xfrm>
              <a:off x="7772991" y="4562518"/>
              <a:ext cx="219143" cy="219143"/>
            </a:xfrm>
            <a:prstGeom prst="star6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tar: 6 Points 56">
              <a:extLst>
                <a:ext uri="{FF2B5EF4-FFF2-40B4-BE49-F238E27FC236}">
                  <a16:creationId xmlns:a16="http://schemas.microsoft.com/office/drawing/2014/main" id="{B5A3363C-D0F7-C4CC-F2D0-0CDD201BEDCC}"/>
                </a:ext>
              </a:extLst>
            </p:cNvPr>
            <p:cNvSpPr/>
            <p:nvPr/>
          </p:nvSpPr>
          <p:spPr>
            <a:xfrm>
              <a:off x="8076134" y="4467930"/>
              <a:ext cx="219143" cy="219143"/>
            </a:xfrm>
            <a:prstGeom prst="star6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tar: 6 Points 57">
              <a:extLst>
                <a:ext uri="{FF2B5EF4-FFF2-40B4-BE49-F238E27FC236}">
                  <a16:creationId xmlns:a16="http://schemas.microsoft.com/office/drawing/2014/main" id="{14A32C61-799B-9663-A7BA-DAC9B43404B4}"/>
                </a:ext>
              </a:extLst>
            </p:cNvPr>
            <p:cNvSpPr/>
            <p:nvPr/>
          </p:nvSpPr>
          <p:spPr>
            <a:xfrm>
              <a:off x="8330056" y="4235497"/>
              <a:ext cx="219143" cy="219143"/>
            </a:xfrm>
            <a:prstGeom prst="star6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tar: 6 Points 58">
              <a:extLst>
                <a:ext uri="{FF2B5EF4-FFF2-40B4-BE49-F238E27FC236}">
                  <a16:creationId xmlns:a16="http://schemas.microsoft.com/office/drawing/2014/main" id="{1620040B-DF19-F306-491D-B6EE85D4FE2F}"/>
                </a:ext>
              </a:extLst>
            </p:cNvPr>
            <p:cNvSpPr/>
            <p:nvPr/>
          </p:nvSpPr>
          <p:spPr>
            <a:xfrm>
              <a:off x="8649608" y="4063334"/>
              <a:ext cx="219143" cy="219143"/>
            </a:xfrm>
            <a:prstGeom prst="star6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D04BE4-226E-DA66-0A13-A4CC0DBA697F}"/>
              </a:ext>
            </a:extLst>
          </p:cNvPr>
          <p:cNvGrpSpPr/>
          <p:nvPr/>
        </p:nvGrpSpPr>
        <p:grpSpPr>
          <a:xfrm>
            <a:off x="6615318" y="540533"/>
            <a:ext cx="2709126" cy="4188771"/>
            <a:chOff x="6615318" y="540533"/>
            <a:chExt cx="2709126" cy="4188771"/>
          </a:xfrm>
        </p:grpSpPr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6F6024A7-BFB1-743C-C446-158B983EB052}"/>
                </a:ext>
              </a:extLst>
            </p:cNvPr>
            <p:cNvSpPr/>
            <p:nvPr/>
          </p:nvSpPr>
          <p:spPr>
            <a:xfrm rot="16962467">
              <a:off x="6178498" y="1669668"/>
              <a:ext cx="3496456" cy="2622816"/>
            </a:xfrm>
            <a:prstGeom prst="arc">
              <a:avLst>
                <a:gd name="adj1" fmla="val 16200000"/>
                <a:gd name="adj2" fmla="val 2040252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0819429-176D-F24E-5605-C814A4CAB085}"/>
                </a:ext>
              </a:extLst>
            </p:cNvPr>
            <p:cNvGrpSpPr/>
            <p:nvPr/>
          </p:nvGrpSpPr>
          <p:grpSpPr>
            <a:xfrm>
              <a:off x="6627426" y="540533"/>
              <a:ext cx="2697018" cy="2519096"/>
              <a:chOff x="6629851" y="537997"/>
              <a:chExt cx="2697018" cy="2519096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E3BA843-617E-CAFC-6BCD-41CE292787FA}"/>
                  </a:ext>
                </a:extLst>
              </p:cNvPr>
              <p:cNvCxnSpPr/>
              <p:nvPr/>
            </p:nvCxnSpPr>
            <p:spPr>
              <a:xfrm flipV="1">
                <a:off x="6629851" y="537997"/>
                <a:ext cx="0" cy="2149764"/>
              </a:xfrm>
              <a:prstGeom prst="straightConnector1">
                <a:avLst/>
              </a:prstGeom>
              <a:ln w="44450">
                <a:solidFill>
                  <a:srgbClr val="FF511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FD56563-F7A8-59DE-9F11-2C82C5A20963}"/>
                  </a:ext>
                </a:extLst>
              </p:cNvPr>
              <p:cNvCxnSpPr/>
              <p:nvPr/>
            </p:nvCxnSpPr>
            <p:spPr>
              <a:xfrm>
                <a:off x="6629851" y="2687761"/>
                <a:ext cx="2697018" cy="0"/>
              </a:xfrm>
              <a:prstGeom prst="straightConnector1">
                <a:avLst/>
              </a:prstGeom>
              <a:ln w="44450">
                <a:solidFill>
                  <a:srgbClr val="FF511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9697568-3BE5-E7BA-4C5C-2DC71BDC7103}"/>
                  </a:ext>
                </a:extLst>
              </p:cNvPr>
              <p:cNvCxnSpPr/>
              <p:nvPr/>
            </p:nvCxnSpPr>
            <p:spPr>
              <a:xfrm>
                <a:off x="7722705" y="1311965"/>
                <a:ext cx="0" cy="1375796"/>
              </a:xfrm>
              <a:prstGeom prst="line">
                <a:avLst/>
              </a:prstGeom>
              <a:ln w="19050">
                <a:solidFill>
                  <a:srgbClr val="FF5116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1956DD5-2F5B-337F-EE42-81A7B7AAA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2705" y="1172817"/>
                <a:ext cx="1433846" cy="139149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B4CB3A-95A0-3E83-6649-31C75F3CAB1C}"/>
                  </a:ext>
                </a:extLst>
              </p:cNvPr>
              <p:cNvSpPr txBox="1"/>
              <p:nvPr/>
            </p:nvSpPr>
            <p:spPr>
              <a:xfrm>
                <a:off x="6825023" y="2687761"/>
                <a:ext cx="897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Present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0242C55-12CC-781A-D4DA-5FB0F23D1FF1}"/>
                  </a:ext>
                </a:extLst>
              </p:cNvPr>
              <p:cNvSpPr txBox="1"/>
              <p:nvPr/>
            </p:nvSpPr>
            <p:spPr>
              <a:xfrm>
                <a:off x="7990787" y="2671005"/>
                <a:ext cx="803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Future</a:t>
                </a:r>
              </a:p>
            </p:txBody>
          </p: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2AF97AC2-6108-5838-08BA-EC241EA62B99}"/>
              </a:ext>
            </a:extLst>
          </p:cNvPr>
          <p:cNvSpPr/>
          <p:nvPr/>
        </p:nvSpPr>
        <p:spPr>
          <a:xfrm>
            <a:off x="1421296" y="64945"/>
            <a:ext cx="8188239" cy="63259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4CB8D78-6FBD-7647-B879-C37BB1DCCCD1}"/>
              </a:ext>
            </a:extLst>
          </p:cNvPr>
          <p:cNvCxnSpPr>
            <a:stCxn id="96" idx="0"/>
            <a:endCxn id="96" idx="2"/>
          </p:cNvCxnSpPr>
          <p:nvPr/>
        </p:nvCxnSpPr>
        <p:spPr>
          <a:xfrm>
            <a:off x="5515416" y="64945"/>
            <a:ext cx="0" cy="6325916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9FE7FF-D2CE-4BCA-2B9D-DDBC5328D4BA}"/>
              </a:ext>
            </a:extLst>
          </p:cNvPr>
          <p:cNvCxnSpPr>
            <a:stCxn id="96" idx="1"/>
            <a:endCxn id="96" idx="3"/>
          </p:cNvCxnSpPr>
          <p:nvPr/>
        </p:nvCxnSpPr>
        <p:spPr>
          <a:xfrm>
            <a:off x="1421296" y="3227903"/>
            <a:ext cx="8188239" cy="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72923F-38FA-3AFA-137B-DCAD62E69E0C}"/>
              </a:ext>
            </a:extLst>
          </p:cNvPr>
          <p:cNvSpPr txBox="1"/>
          <p:nvPr/>
        </p:nvSpPr>
        <p:spPr>
          <a:xfrm>
            <a:off x="1421015" y="64945"/>
            <a:ext cx="4322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(i)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DBF719-DA35-33D3-C2FC-93172C68223D}"/>
              </a:ext>
            </a:extLst>
          </p:cNvPr>
          <p:cNvSpPr txBox="1"/>
          <p:nvPr/>
        </p:nvSpPr>
        <p:spPr>
          <a:xfrm>
            <a:off x="5515415" y="64945"/>
            <a:ext cx="43226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(ii)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85178F-0A39-FFAF-A1AB-BE593D521A1E}"/>
              </a:ext>
            </a:extLst>
          </p:cNvPr>
          <p:cNvSpPr txBox="1"/>
          <p:nvPr/>
        </p:nvSpPr>
        <p:spPr>
          <a:xfrm>
            <a:off x="5520017" y="3233788"/>
            <a:ext cx="48680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(iv)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635DE9-02B7-6136-E970-5325F63E03C2}"/>
              </a:ext>
            </a:extLst>
          </p:cNvPr>
          <p:cNvSpPr txBox="1"/>
          <p:nvPr/>
        </p:nvSpPr>
        <p:spPr>
          <a:xfrm>
            <a:off x="1416413" y="64945"/>
            <a:ext cx="432266" cy="369332"/>
          </a:xfrm>
          <a:prstGeom prst="rect">
            <a:avLst/>
          </a:prstGeom>
          <a:noFill/>
          <a:ln w="254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(i)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C8969B-A7BA-E4AC-5F90-ADE60A73CBA3}"/>
              </a:ext>
            </a:extLst>
          </p:cNvPr>
          <p:cNvSpPr txBox="1"/>
          <p:nvPr/>
        </p:nvSpPr>
        <p:spPr>
          <a:xfrm>
            <a:off x="5520752" y="64945"/>
            <a:ext cx="432266" cy="369332"/>
          </a:xfrm>
          <a:prstGeom prst="rect">
            <a:avLst/>
          </a:prstGeom>
          <a:noFill/>
          <a:ln w="254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(ii)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FCE7E8-C323-46DA-75BF-DDC24881CE86}"/>
              </a:ext>
            </a:extLst>
          </p:cNvPr>
          <p:cNvSpPr txBox="1"/>
          <p:nvPr/>
        </p:nvSpPr>
        <p:spPr>
          <a:xfrm>
            <a:off x="1416412" y="3227986"/>
            <a:ext cx="499783" cy="369332"/>
          </a:xfrm>
          <a:prstGeom prst="rect">
            <a:avLst/>
          </a:prstGeom>
          <a:noFill/>
          <a:ln w="254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(iii)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480EE0-6323-E0B8-B4FD-78F8864E457B}"/>
              </a:ext>
            </a:extLst>
          </p:cNvPr>
          <p:cNvSpPr txBox="1"/>
          <p:nvPr/>
        </p:nvSpPr>
        <p:spPr>
          <a:xfrm>
            <a:off x="5515415" y="3233788"/>
            <a:ext cx="486809" cy="369332"/>
          </a:xfrm>
          <a:prstGeom prst="rect">
            <a:avLst/>
          </a:prstGeom>
          <a:noFill/>
          <a:ln w="254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(iv)</a:t>
            </a:r>
          </a:p>
        </p:txBody>
      </p:sp>
    </p:spTree>
    <p:extLst>
      <p:ext uri="{BB962C8B-B14F-4D97-AF65-F5344CB8AC3E}">
        <p14:creationId xmlns:p14="http://schemas.microsoft.com/office/powerpoint/2010/main" val="367581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Farooq Ghumman</dc:creator>
  <cp:lastModifiedBy>Umar Farooq Ghumman</cp:lastModifiedBy>
  <cp:revision>6</cp:revision>
  <dcterms:created xsi:type="dcterms:W3CDTF">2022-12-20T22:21:42Z</dcterms:created>
  <dcterms:modified xsi:type="dcterms:W3CDTF">2022-12-20T22:56:13Z</dcterms:modified>
</cp:coreProperties>
</file>