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D6D8-1C90-8BB7-0293-CD2395B17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2212C-FAD3-3285-FAB5-B70347005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C0D6-AAFD-31C7-020F-6EA1D1EA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F788-CAB6-472D-B761-5EB5C1420A3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4DDA-B9CD-491E-41A4-73A5D4AC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6291-96C1-798C-55E5-7CF28870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8A88-D94A-4E91-8D6F-8707C880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53BD-0C42-239C-A59B-972C0718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A249B-127E-60E5-E5BE-45F76A15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92052-80EC-7339-B76A-A14E7227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F788-CAB6-472D-B761-5EB5C1420A3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D83E-2B58-6369-80D9-8CE60A47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C9937-A12C-452B-D296-0C2B6570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8A88-D94A-4E91-8D6F-8707C880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92AB3-1694-9E85-56F7-74714BF91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05CA7-22BD-4B69-FA9E-8E59D2DAD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B28C-06CA-4BC3-462C-A48423D0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F788-CAB6-472D-B761-5EB5C1420A3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2360D-3FFC-C0C9-C6BF-FBEF7FAF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F50D-0E9C-C608-D531-997A78CD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8A88-D94A-4E91-8D6F-8707C880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2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0049-AFAF-C687-B614-AC451648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0B85-5670-09F1-6E2D-374810BA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60D6-0E1E-93B0-906A-F55728B7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F788-CAB6-472D-B761-5EB5C1420A3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348A-C90C-FAE8-88FA-034C99E1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C7DB-58C1-FF0F-3DCC-CA3F3794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8A88-D94A-4E91-8D6F-8707C880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1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E379-125C-70AE-4935-B10FE52E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8D4CC-8C8C-E0AD-3A71-03E45D77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6306-6BF0-7F36-FED9-E0337F7F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F788-CAB6-472D-B761-5EB5C1420A3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5CBF-A965-C959-BA61-B0FD95BA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CA04-986E-19AB-4AF8-F5AC4215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8A88-D94A-4E91-8D6F-8707C880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CAC5-3AA1-A47E-1620-EE8E100A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907E-71A4-F0EA-363B-A23DF7534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A3EEC-3028-3E42-E199-D6063EAC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8D55A-7398-8B56-9E62-DC4B424A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F788-CAB6-472D-B761-5EB5C1420A3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9DC15-4476-C281-31FE-31939F86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A6E3D-C520-07F2-24D9-0F4F1DF1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8A88-D94A-4E91-8D6F-8707C880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AD0E-EF3B-0011-A9BF-50EE563F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BD17-8F17-18CA-47B9-7D2199D4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D5FBF-944D-8447-C30E-F26ED51E2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133D-3FB6-FE29-0DD7-156D5A984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E6B10-C2D2-1E22-FFE1-249177777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65A52-BD6B-F563-9CA7-8C129C6B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F788-CAB6-472D-B761-5EB5C1420A3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A318D-D05C-1675-AC8C-C11949EB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A7FAD-D100-C5A6-D27E-9D9A0DAE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8A88-D94A-4E91-8D6F-8707C880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AF0D-BE4D-7733-1325-19962963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5E50E-185A-757E-75F8-F048BFE8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F788-CAB6-472D-B761-5EB5C1420A3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9B2E5-8838-7D65-68C8-0A969DE8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75D90-0925-3EA0-B594-CCFAC15A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8A88-D94A-4E91-8D6F-8707C880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A104D-6943-38F2-756B-5A25FCBA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F788-CAB6-472D-B761-5EB5C1420A3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970E7-8BCC-C9C7-9BCB-B8B09673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10849-81CE-5EA7-AF99-284572A1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8A88-D94A-4E91-8D6F-8707C880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6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79E-7020-6804-A3C8-F2604705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669E-51C0-4850-59AC-FF445B53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9DDC9-9C4C-65FF-A704-1CE493EE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665D-7952-9A46-6711-557A8FA9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F788-CAB6-472D-B761-5EB5C1420A3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D062D-0F73-EDCC-DF05-3D51B11A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46AC9-C888-3FDE-C4B7-F35229EF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8A88-D94A-4E91-8D6F-8707C880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7EC4-79F1-29D8-594F-BBB425A4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C09FA-CC80-4E1F-6C78-0FFDB8C3F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892F8-60C6-045B-E4E0-B9EB70D7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558D3-B1D2-0C87-0267-314E8BEF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F788-CAB6-472D-B761-5EB5C1420A3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8786-ED86-ED47-F7AE-FB8E337A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53E4-B6A6-AD9E-ED0E-A1011BE7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8A88-D94A-4E91-8D6F-8707C880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52AE9-B2B8-384A-8FC9-C1C00C16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753B8-CEFC-3A67-92C2-17DDBFCF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89EDD-CC5E-79B8-C0DA-6DEA5B180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F788-CAB6-472D-B761-5EB5C1420A3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693E-E915-FC3B-5CAE-8C0855F03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50AD8-C410-32FC-C508-4738DDA0D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8A88-D94A-4E91-8D6F-8707C880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54CF7552-C920-2DA3-3883-21BCE6438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2842" y="4722455"/>
            <a:ext cx="1799208" cy="1799208"/>
          </a:xfrm>
          <a:prstGeom prst="rect">
            <a:avLst/>
          </a:prstGeom>
        </p:spPr>
      </p:pic>
      <p:pic>
        <p:nvPicPr>
          <p:cNvPr id="11" name="Graphic 10" descr="Clapper board with solid fill">
            <a:extLst>
              <a:ext uri="{FF2B5EF4-FFF2-40B4-BE49-F238E27FC236}">
                <a16:creationId xmlns:a16="http://schemas.microsoft.com/office/drawing/2014/main" id="{0D319931-8865-B77A-7384-8664EB379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9224" y="1456448"/>
            <a:ext cx="914400" cy="914400"/>
          </a:xfrm>
          <a:prstGeom prst="rect">
            <a:avLst/>
          </a:prstGeom>
        </p:spPr>
      </p:pic>
      <p:pic>
        <p:nvPicPr>
          <p:cNvPr id="13" name="Graphic 12" descr="Music with solid fill">
            <a:extLst>
              <a:ext uri="{FF2B5EF4-FFF2-40B4-BE49-F238E27FC236}">
                <a16:creationId xmlns:a16="http://schemas.microsoft.com/office/drawing/2014/main" id="{874A57DB-F039-B098-F9B3-A5CB959A4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3509" y="2371978"/>
            <a:ext cx="914400" cy="914400"/>
          </a:xfrm>
          <a:prstGeom prst="rect">
            <a:avLst/>
          </a:prstGeom>
        </p:spPr>
      </p:pic>
      <p:pic>
        <p:nvPicPr>
          <p:cNvPr id="15" name="Graphic 14" descr="Volume with solid fill">
            <a:extLst>
              <a:ext uri="{FF2B5EF4-FFF2-40B4-BE49-F238E27FC236}">
                <a16:creationId xmlns:a16="http://schemas.microsoft.com/office/drawing/2014/main" id="{AC023098-F30F-B953-1E97-EA3E0F37A0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1178" y="1504444"/>
            <a:ext cx="914400" cy="914400"/>
          </a:xfrm>
          <a:prstGeom prst="rect">
            <a:avLst/>
          </a:prstGeom>
        </p:spPr>
      </p:pic>
      <p:pic>
        <p:nvPicPr>
          <p:cNvPr id="17" name="Graphic 16" descr="Chat bubble outline">
            <a:extLst>
              <a:ext uri="{FF2B5EF4-FFF2-40B4-BE49-F238E27FC236}">
                <a16:creationId xmlns:a16="http://schemas.microsoft.com/office/drawing/2014/main" id="{AD5A768E-3EE3-E0A8-B82A-28624543E9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5246" y="2252175"/>
            <a:ext cx="914400" cy="914400"/>
          </a:xfrm>
          <a:prstGeom prst="rect">
            <a:avLst/>
          </a:prstGeom>
        </p:spPr>
      </p:pic>
      <p:pic>
        <p:nvPicPr>
          <p:cNvPr id="19" name="Graphic 18" descr="Document with solid fill">
            <a:extLst>
              <a:ext uri="{FF2B5EF4-FFF2-40B4-BE49-F238E27FC236}">
                <a16:creationId xmlns:a16="http://schemas.microsoft.com/office/drawing/2014/main" id="{7BAA97AA-5CFA-C006-1CC4-31B4B6D2EA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96276" y="2336389"/>
            <a:ext cx="914400" cy="914400"/>
          </a:xfrm>
          <a:prstGeom prst="rect">
            <a:avLst/>
          </a:prstGeom>
        </p:spPr>
      </p:pic>
      <p:pic>
        <p:nvPicPr>
          <p:cNvPr id="7" name="Graphic 6" descr="Filter outline">
            <a:extLst>
              <a:ext uri="{FF2B5EF4-FFF2-40B4-BE49-F238E27FC236}">
                <a16:creationId xmlns:a16="http://schemas.microsoft.com/office/drawing/2014/main" id="{75FE0333-4F64-EE5E-42C4-0FF02FDCB7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1955" y="3186659"/>
            <a:ext cx="2467032" cy="1856282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22BFCA-A712-F71F-C24D-E69D0C1FFFDE}"/>
              </a:ext>
            </a:extLst>
          </p:cNvPr>
          <p:cNvSpPr/>
          <p:nvPr/>
        </p:nvSpPr>
        <p:spPr>
          <a:xfrm>
            <a:off x="1341120" y="2035568"/>
            <a:ext cx="2561921" cy="914400"/>
          </a:xfrm>
          <a:prstGeom prst="roundRect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002F97-D07F-951E-3D08-7F0F2090CAAB}"/>
              </a:ext>
            </a:extLst>
          </p:cNvPr>
          <p:cNvSpPr/>
          <p:nvPr/>
        </p:nvSpPr>
        <p:spPr>
          <a:xfrm>
            <a:off x="1075220" y="5149621"/>
            <a:ext cx="3093720" cy="914400"/>
          </a:xfrm>
          <a:prstGeom prst="roundRect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Target Destination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03AA7B-5DCB-F588-3542-A3A738AA4D75}"/>
              </a:ext>
            </a:extLst>
          </p:cNvPr>
          <p:cNvCxnSpPr/>
          <p:nvPr/>
        </p:nvCxnSpPr>
        <p:spPr>
          <a:xfrm>
            <a:off x="548640" y="3273255"/>
            <a:ext cx="97536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99A3BB-9D80-D3EA-AFD0-58E997F540C9}"/>
              </a:ext>
            </a:extLst>
          </p:cNvPr>
          <p:cNvCxnSpPr/>
          <p:nvPr/>
        </p:nvCxnSpPr>
        <p:spPr>
          <a:xfrm>
            <a:off x="548640" y="4858215"/>
            <a:ext cx="97536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CA645A-B6CB-5A0E-DC32-7063A4A5ACBE}"/>
              </a:ext>
            </a:extLst>
          </p:cNvPr>
          <p:cNvCxnSpPr/>
          <p:nvPr/>
        </p:nvCxnSpPr>
        <p:spPr>
          <a:xfrm>
            <a:off x="2575560" y="3186659"/>
            <a:ext cx="0" cy="185628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3940C7-9369-B522-1B22-B5D60DF3C3FA}"/>
              </a:ext>
            </a:extLst>
          </p:cNvPr>
          <p:cNvSpPr txBox="1"/>
          <p:nvPr/>
        </p:nvSpPr>
        <p:spPr>
          <a:xfrm>
            <a:off x="3685376" y="3731027"/>
            <a:ext cx="295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Data Ingestion</a:t>
            </a:r>
          </a:p>
        </p:txBody>
      </p:sp>
    </p:spTree>
    <p:extLst>
      <p:ext uri="{BB962C8B-B14F-4D97-AF65-F5344CB8AC3E}">
        <p14:creationId xmlns:p14="http://schemas.microsoft.com/office/powerpoint/2010/main" val="145119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4F6C1D4-9603-7DD0-80C3-1963282C0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199530"/>
              </p:ext>
            </p:extLst>
          </p:nvPr>
        </p:nvGraphicFramePr>
        <p:xfrm>
          <a:off x="4965700" y="2641517"/>
          <a:ext cx="4747841" cy="223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447778" imgH="1152395" progId="Excel.Sheet.12">
                  <p:embed/>
                </p:oleObj>
              </mc:Choice>
              <mc:Fallback>
                <p:oleObj name="Worksheet" r:id="rId2" imgW="2447778" imgH="11523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5700" y="2641517"/>
                        <a:ext cx="4747841" cy="2235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395FCD01-4744-B990-978E-AF50D51EA521}"/>
              </a:ext>
            </a:extLst>
          </p:cNvPr>
          <p:cNvSpPr/>
          <p:nvPr/>
        </p:nvSpPr>
        <p:spPr>
          <a:xfrm>
            <a:off x="4191000" y="3009982"/>
            <a:ext cx="508000" cy="1866900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3F0D2AF-3C2D-3F9B-BE58-9218FBAA8F28}"/>
              </a:ext>
            </a:extLst>
          </p:cNvPr>
          <p:cNvSpPr/>
          <p:nvPr/>
        </p:nvSpPr>
        <p:spPr>
          <a:xfrm>
            <a:off x="7085620" y="-237492"/>
            <a:ext cx="508000" cy="4657174"/>
          </a:xfrm>
          <a:prstGeom prst="leftBrace">
            <a:avLst/>
          </a:prstGeom>
          <a:noFill/>
          <a:ln w="38100">
            <a:solidFill>
              <a:srgbClr val="7030A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D7FFC-E7A8-909D-A8D4-A35C28AA14E1}"/>
              </a:ext>
            </a:extLst>
          </p:cNvPr>
          <p:cNvSpPr txBox="1"/>
          <p:nvPr/>
        </p:nvSpPr>
        <p:spPr>
          <a:xfrm>
            <a:off x="6704670" y="126492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Columns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15F58-2CE8-5E7C-3600-F201D3196E55}"/>
              </a:ext>
            </a:extLst>
          </p:cNvPr>
          <p:cNvSpPr txBox="1"/>
          <p:nvPr/>
        </p:nvSpPr>
        <p:spPr>
          <a:xfrm>
            <a:off x="3182376" y="3712599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131270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Umar Farooq Ghumman</dc:creator>
  <cp:lastModifiedBy>Umar Farooq Ghumman</cp:lastModifiedBy>
  <cp:revision>4</cp:revision>
  <dcterms:created xsi:type="dcterms:W3CDTF">2022-12-06T22:04:10Z</dcterms:created>
  <dcterms:modified xsi:type="dcterms:W3CDTF">2022-12-07T12:57:57Z</dcterms:modified>
</cp:coreProperties>
</file>