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AB32-03EC-431E-84B7-D322FE96A518}" type="datetimeFigureOut">
              <a:rPr lang="en-US" smtClean="0"/>
              <a:t>10/10/2011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64B2-D07E-4D63-9B43-04694A33E8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MES Module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990600"/>
            <a:ext cx="3814763" cy="5486400"/>
          </a:xfrm>
        </p:spPr>
        <p:txBody>
          <a:bodyPr/>
          <a:lstStyle/>
          <a:p>
            <a:r>
              <a:rPr lang="en-US" dirty="0" smtClean="0"/>
              <a:t>Event Driven Transactions</a:t>
            </a:r>
          </a:p>
          <a:p>
            <a:r>
              <a:rPr lang="en-US" dirty="0" smtClean="0"/>
              <a:t>Buffered Data</a:t>
            </a:r>
          </a:p>
          <a:p>
            <a:r>
              <a:rPr lang="en-US" dirty="0" smtClean="0"/>
              <a:t>No “Gateway” PLC</a:t>
            </a:r>
          </a:p>
          <a:p>
            <a:r>
              <a:rPr lang="en-US" dirty="0" smtClean="0"/>
              <a:t>Fast Transactions 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24400" y="1143000"/>
            <a:ext cx="3814762" cy="5486400"/>
          </a:xfrm>
        </p:spPr>
        <p:txBody>
          <a:bodyPr/>
          <a:lstStyle/>
          <a:p>
            <a:r>
              <a:rPr lang="en-US" dirty="0" smtClean="0"/>
              <a:t>Speaks custom protocols - JSON</a:t>
            </a:r>
          </a:p>
          <a:p>
            <a:r>
              <a:rPr lang="en-US" dirty="0" smtClean="0"/>
              <a:t>Java Proxy Server</a:t>
            </a:r>
          </a:p>
          <a:p>
            <a:r>
              <a:rPr lang="en-US" dirty="0" smtClean="0"/>
              <a:t>Triggered Paging</a:t>
            </a:r>
          </a:p>
        </p:txBody>
      </p:sp>
      <p:pic>
        <p:nvPicPr>
          <p:cNvPr id="29701" name="Picture 5" descr="Mitsubishi_WEB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876800"/>
            <a:ext cx="1924050" cy="178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3" cstate="print"/>
          <a:srcRect l="42500" t="44324" r="41875" b="32973"/>
          <a:stretch>
            <a:fillRect/>
          </a:stretch>
        </p:blipFill>
        <p:spPr bwMode="auto">
          <a:xfrm>
            <a:off x="3429000" y="4114800"/>
            <a:ext cx="2362200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MES Module</vt:lpstr>
    </vt:vector>
  </TitlesOfParts>
  <Company>Honda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 Module</dc:title>
  <dc:creator>MM13043</dc:creator>
  <cp:lastModifiedBy>MM13043</cp:lastModifiedBy>
  <cp:revision>1</cp:revision>
  <dcterms:created xsi:type="dcterms:W3CDTF">2011-10-10T18:04:04Z</dcterms:created>
  <dcterms:modified xsi:type="dcterms:W3CDTF">2011-10-10T18:05:01Z</dcterms:modified>
</cp:coreProperties>
</file>