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EA81-338F-414D-845C-099E85D0C00B}" type="datetimeFigureOut">
              <a:rPr lang="en-US" smtClean="0"/>
              <a:pPr/>
              <a:t>9/28/2012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F813-605C-4AA5-80BF-80C57D2E02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5257800" y="0"/>
            <a:ext cx="3886200" cy="381000"/>
          </a:xfrm>
        </p:spPr>
        <p:txBody>
          <a:bodyPr>
            <a:normAutofit fontScale="90000"/>
          </a:bodyPr>
          <a:lstStyle/>
          <a:p>
            <a:pPr algn="r" fontAlgn="auto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</a:rPr>
              <a:t>Key Stability Indicators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147763" y="762000"/>
            <a:ext cx="7158037" cy="815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45720" tIns="27432" rIns="45720" bIns="27432">
            <a:spAutoFit/>
          </a:bodyPr>
          <a:lstStyle/>
          <a:p>
            <a:pPr marL="112713" indent="-112713">
              <a:spcBef>
                <a:spcPct val="50000"/>
              </a:spcBef>
              <a:buFontTx/>
              <a:buChar char="•"/>
            </a:pPr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lvl="1" indent="-230188">
              <a:spcBef>
                <a:spcPct val="50000"/>
              </a:spcBef>
              <a:buFont typeface="Times New Roman" pitchFamily="18" charset="0"/>
              <a:buChar char="–"/>
            </a:pPr>
            <a:endParaRPr lang="en-US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3" name="Rectangle 32"/>
          <p:cNvSpPr txBox="1">
            <a:spLocks noChangeArrowheads="1"/>
          </p:cNvSpPr>
          <p:nvPr/>
        </p:nvSpPr>
        <p:spPr>
          <a:xfrm>
            <a:off x="1219200" y="0"/>
            <a:ext cx="3810000" cy="381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2200">
                <a:latin typeface="Calibri" pitchFamily="34" charset="0"/>
              </a:rPr>
              <a:t>PR01157 – Overhead Conveyor</a:t>
            </a:r>
          </a:p>
        </p:txBody>
      </p:sp>
      <p:graphicFrame>
        <p:nvGraphicFramePr>
          <p:cNvPr id="31806" name="Group 62"/>
          <p:cNvGraphicFramePr>
            <a:graphicFrameLocks noGrp="1"/>
          </p:cNvGraphicFramePr>
          <p:nvPr/>
        </p:nvGraphicFramePr>
        <p:xfrm>
          <a:off x="457201" y="990600"/>
          <a:ext cx="8305800" cy="5398136"/>
        </p:xfrm>
        <a:graphic>
          <a:graphicData uri="http://schemas.openxmlformats.org/drawingml/2006/table">
            <a:tbl>
              <a:tblPr/>
              <a:tblGrid>
                <a:gridCol w="2143380"/>
                <a:gridCol w="2112363"/>
                <a:gridCol w="2817573"/>
                <a:gridCol w="1232484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Indicator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Expected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Measured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Process time for carriers at stops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Should be less than 10 seconds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 Average process time per stop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How many reads are occurring 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100% of all reads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 % of accurate Read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System will be available for all manufacturing shifts 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System should be available during all shifts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% of availability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TBD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Weld orders should complete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100 percent of the weld orders should have the ability to auto-complete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 % of Weld orders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with the ability to auto-complete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80%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Carriers are able to be manually adjusted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All carriers will have the ability to manually adjusted at all times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 Number of disallowed adjustments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0%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Stamping Downtime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No downtime from storage application or network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Minutes of downtime per period (week, month)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Mfg IT Support Hrs</a:t>
                      </a: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Decrease need for support during warranty period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Mincho" pitchFamily="49" charset="-128"/>
                          <a:cs typeface="Times New Roman" pitchFamily="18" charset="0"/>
                        </a:rPr>
                        <a:t>Hrs of warranty support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BD0D9"/>
                        </a:buClr>
                        <a:buSzPct val="95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MS Mincho" pitchFamily="49" charset="-128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122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Key Stability Indicators</vt:lpstr>
    </vt:vector>
  </TitlesOfParts>
  <Company>Honda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Stability Indicators</dc:title>
  <dc:creator>MM13043</dc:creator>
  <cp:lastModifiedBy>VC029195</cp:lastModifiedBy>
  <cp:revision>32</cp:revision>
  <dcterms:created xsi:type="dcterms:W3CDTF">2012-09-27T19:14:34Z</dcterms:created>
  <dcterms:modified xsi:type="dcterms:W3CDTF">2012-09-28T14:59:45Z</dcterms:modified>
</cp:coreProperties>
</file>