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8F64-CE51-436F-B7C3-8FFAC4B74C35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F214-6CEF-4443-BC7B-E36DC6C40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46958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28800" y="1371600"/>
          <a:ext cx="5635625" cy="3421063"/>
        </p:xfrm>
        <a:graphic>
          <a:graphicData uri="http://schemas.openxmlformats.org/presentationml/2006/ole">
            <p:oleObj spid="_x0000_s2050" name="Visio" r:id="rId3" imgW="5635334" imgH="3421204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Visio Drawing</vt:lpstr>
      <vt:lpstr>Slide 1</vt:lpstr>
      <vt:lpstr>Slide 2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VC029195</dc:creator>
  <cp:lastModifiedBy>VC029195</cp:lastModifiedBy>
  <cp:revision>1</cp:revision>
  <dcterms:created xsi:type="dcterms:W3CDTF">2012-03-06T20:54:51Z</dcterms:created>
  <dcterms:modified xsi:type="dcterms:W3CDTF">2012-03-06T20:56:54Z</dcterms:modified>
</cp:coreProperties>
</file>