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2FD8-F741-4A32-904D-698BC2764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23A0D-A755-4ABE-8A9F-4AF9050D0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CD183-C7C2-440C-9B81-DA393A81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6082-6BE8-40ED-B70B-3C8BDEF3F5D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5FD68-9497-4E13-BB23-06D6DC80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88F4-A6E2-41FB-818D-8846CC34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12B9-7223-41FC-9AA3-826663A5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7E77-7CF5-4D8C-BC82-8E35DB8B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89D04-3D97-4764-AB4E-4650D1B38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2DD88-DA1D-46F5-9676-A28363C0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6082-6BE8-40ED-B70B-3C8BDEF3F5D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05D89-8080-4FCA-97A6-615DE6DC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A7F79-3D1E-4E06-B209-FACF2F52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12B9-7223-41FC-9AA3-826663A5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4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21725-D28A-4926-B1C2-E19B9D650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F88AB-1DD8-4DA5-9414-CB4A8A731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506A8-5BFC-443A-8B49-6028DEF2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6082-6BE8-40ED-B70B-3C8BDEF3F5D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00294-31AE-444F-8BF6-BA01C60F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F48BA-23A7-4971-856C-19CD818D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12B9-7223-41FC-9AA3-826663A5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0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D335-1768-4146-8313-AA521374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71B8E-14EC-4FC3-82FA-8A4035BCF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E864E-5DEA-4B91-9F51-3DA71602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6082-6BE8-40ED-B70B-3C8BDEF3F5D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0183-E5BD-4E8A-9036-BA5F0D3F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75E4A-0255-4941-8F2F-B618E06D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12B9-7223-41FC-9AA3-826663A5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2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4357-191E-4454-B1E9-B52C1688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00B5-4B7E-4369-825B-CD30AE3DE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88D47-87CB-44BA-85E4-A26CB9A9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6082-6BE8-40ED-B70B-3C8BDEF3F5D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41FA-0FA0-4137-8F45-0F85C15A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6EC75-BC36-4517-9C54-0F5F957B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12B9-7223-41FC-9AA3-826663A5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EC6B-A454-4569-A0A4-BC7FC4D4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2AE9-D0AD-472F-8F3D-B69611C5B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3C923-FE66-45D8-BDDA-D4653E559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15319-8ACF-470A-9D70-3BA8D140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6082-6BE8-40ED-B70B-3C8BDEF3F5D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C0CCA-96A6-442B-BAED-9608171C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93BB2-46AD-42AB-BB16-FFD78C05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12B9-7223-41FC-9AA3-826663A5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1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76CB-72D0-4A79-B1AD-9F5DC8BE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F64A4-780C-4B94-BF80-5FD12711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64BA-CBBA-49BA-81D1-FA708BF34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0CD52-08EE-4257-B07A-27EF7736D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7EF59-F7B1-4AB3-AF26-21EF04448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89282-3B85-4DBE-90F6-80F1294A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6082-6BE8-40ED-B70B-3C8BDEF3F5D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39E957-2E0B-492E-96AF-C7A06D51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8F250-C71A-4D55-A547-C2A4ECA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12B9-7223-41FC-9AA3-826663A5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5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5D15-EE5D-41D7-8AD8-61CC461E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97554-2251-425C-BB88-55D89BA3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6082-6BE8-40ED-B70B-3C8BDEF3F5D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8A950-DAFD-458F-B635-1F27EA5B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8F02F-EA7D-4AA1-A10B-4B3C7C1C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12B9-7223-41FC-9AA3-826663A5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0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CECB3-7ED1-42D8-93FC-FAC1BD42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6082-6BE8-40ED-B70B-3C8BDEF3F5D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BC0C0-3627-47BA-88D4-EBB448ED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2F917-54E5-41BD-97F1-BD22BD85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12B9-7223-41FC-9AA3-826663A5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8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CD33-9563-4A20-B763-F1FFC6D6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20C2-FE1B-43D6-B8FE-AC5820594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AF39A-6F73-4A26-B34C-BFE3D3520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EED05-9D49-4C74-A638-8B3700CD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6082-6BE8-40ED-B70B-3C8BDEF3F5D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71A64-A916-4EA4-BD10-38302132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C0936-E0F6-45F2-92A8-F23CE86A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12B9-7223-41FC-9AA3-826663A5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1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CFD36-2630-4AD8-B96E-C6DACD5DF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DF73E-E05B-4D2E-89AA-0EF45C6D2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C73E9-82BE-4B29-B168-C40FAA780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F9E7F-4821-4D62-9F0B-BFAFCA6D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6082-6BE8-40ED-B70B-3C8BDEF3F5D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12374-3C4E-4F59-8078-0FF4E174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2BC5C-639D-4A40-B28C-679F043B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012B9-7223-41FC-9AA3-826663A5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2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94881-59EF-4B89-8906-9DC8F146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9483-C901-4F3F-A870-9BF0F4611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8A71-23BD-405D-81EA-FEAD64A16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F6082-6BE8-40ED-B70B-3C8BDEF3F5D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9AFD9-CCB2-46B7-99B8-24E9D1669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43764-19FF-4617-B8DA-6D0BEC8AB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012B9-7223-41FC-9AA3-826663A5B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0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AF2F5D-C5F2-435B-99FF-2524666D87E6}"/>
              </a:ext>
            </a:extLst>
          </p:cNvPr>
          <p:cNvSpPr/>
          <p:nvPr/>
        </p:nvSpPr>
        <p:spPr>
          <a:xfrm>
            <a:off x="673894" y="1143000"/>
            <a:ext cx="1724025" cy="742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83A569-0F49-413B-B971-D5FC62EB2D3F}"/>
              </a:ext>
            </a:extLst>
          </p:cNvPr>
          <p:cNvSpPr/>
          <p:nvPr/>
        </p:nvSpPr>
        <p:spPr>
          <a:xfrm>
            <a:off x="5412581" y="1143000"/>
            <a:ext cx="1619250" cy="742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F02DB-831F-4984-8D40-477CCA254C99}"/>
              </a:ext>
            </a:extLst>
          </p:cNvPr>
          <p:cNvSpPr/>
          <p:nvPr/>
        </p:nvSpPr>
        <p:spPr>
          <a:xfrm>
            <a:off x="9946481" y="1143000"/>
            <a:ext cx="1571625" cy="742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355EEA-5179-4123-A9CF-5A30595FD0C0}"/>
              </a:ext>
            </a:extLst>
          </p:cNvPr>
          <p:cNvSpPr/>
          <p:nvPr/>
        </p:nvSpPr>
        <p:spPr>
          <a:xfrm>
            <a:off x="5516165" y="4057649"/>
            <a:ext cx="1619250" cy="7429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EB775B60-1068-4C6E-AAAE-8BF89D88B715}"/>
              </a:ext>
            </a:extLst>
          </p:cNvPr>
          <p:cNvSpPr/>
          <p:nvPr/>
        </p:nvSpPr>
        <p:spPr>
          <a:xfrm>
            <a:off x="3171825" y="1152525"/>
            <a:ext cx="1466850" cy="86677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4B94157-28C4-41AA-9621-CA60E30D678A}"/>
              </a:ext>
            </a:extLst>
          </p:cNvPr>
          <p:cNvSpPr/>
          <p:nvPr/>
        </p:nvSpPr>
        <p:spPr>
          <a:xfrm>
            <a:off x="7820025" y="1085850"/>
            <a:ext cx="1352550" cy="86677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73517B-31DA-47B7-8F3F-B7A1377C827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397919" y="1585913"/>
            <a:ext cx="77390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22BD7F-0720-4C2E-9FC6-AFFBD0FAFF60}"/>
              </a:ext>
            </a:extLst>
          </p:cNvPr>
          <p:cNvCxnSpPr>
            <a:cxnSpLocks/>
          </p:cNvCxnSpPr>
          <p:nvPr/>
        </p:nvCxnSpPr>
        <p:spPr>
          <a:xfrm flipH="1">
            <a:off x="4638675" y="1585912"/>
            <a:ext cx="77390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555CC2-B5E6-4808-BD3F-F82B116C4F9E}"/>
              </a:ext>
            </a:extLst>
          </p:cNvPr>
          <p:cNvCxnSpPr>
            <a:cxnSpLocks/>
          </p:cNvCxnSpPr>
          <p:nvPr/>
        </p:nvCxnSpPr>
        <p:spPr>
          <a:xfrm flipH="1">
            <a:off x="7031831" y="1514475"/>
            <a:ext cx="77390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0C3780-68C3-4A56-A7C6-427A1B5696C0}"/>
              </a:ext>
            </a:extLst>
          </p:cNvPr>
          <p:cNvCxnSpPr>
            <a:cxnSpLocks/>
          </p:cNvCxnSpPr>
          <p:nvPr/>
        </p:nvCxnSpPr>
        <p:spPr>
          <a:xfrm flipH="1">
            <a:off x="9172575" y="1514475"/>
            <a:ext cx="77390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F381F7-5D8E-4327-A24C-F61933C63836}"/>
              </a:ext>
            </a:extLst>
          </p:cNvPr>
          <p:cNvCxnSpPr>
            <a:cxnSpLocks/>
          </p:cNvCxnSpPr>
          <p:nvPr/>
        </p:nvCxnSpPr>
        <p:spPr>
          <a:xfrm>
            <a:off x="6325790" y="1885950"/>
            <a:ext cx="0" cy="63341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C30523-0899-4C93-91D3-93E1CCCEDB17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6325790" y="3357562"/>
            <a:ext cx="0" cy="70008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36C2FBA-8021-4B4A-876E-47DAC0040BC6}"/>
              </a:ext>
            </a:extLst>
          </p:cNvPr>
          <p:cNvSpPr/>
          <p:nvPr/>
        </p:nvSpPr>
        <p:spPr>
          <a:xfrm>
            <a:off x="7805737" y="1085850"/>
            <a:ext cx="1381122" cy="866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8B2BF14E-DAA3-49C7-94BB-AA015423C8A8}"/>
              </a:ext>
            </a:extLst>
          </p:cNvPr>
          <p:cNvSpPr/>
          <p:nvPr/>
        </p:nvSpPr>
        <p:spPr>
          <a:xfrm>
            <a:off x="7805738" y="1100138"/>
            <a:ext cx="1381122" cy="85248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C96347-0DD1-4867-B711-6DF0DF3C1E8E}"/>
              </a:ext>
            </a:extLst>
          </p:cNvPr>
          <p:cNvSpPr/>
          <p:nvPr/>
        </p:nvSpPr>
        <p:spPr>
          <a:xfrm>
            <a:off x="5635229" y="2490787"/>
            <a:ext cx="1381122" cy="866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7563777C-38B5-4CF2-9479-94D131ABEC75}"/>
              </a:ext>
            </a:extLst>
          </p:cNvPr>
          <p:cNvSpPr/>
          <p:nvPr/>
        </p:nvSpPr>
        <p:spPr>
          <a:xfrm>
            <a:off x="5635228" y="2490787"/>
            <a:ext cx="1381123" cy="86677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3648A7-243B-498E-99C1-1715CAD28561}"/>
              </a:ext>
            </a:extLst>
          </p:cNvPr>
          <p:cNvCxnSpPr>
            <a:cxnSpLocks/>
          </p:cNvCxnSpPr>
          <p:nvPr/>
        </p:nvCxnSpPr>
        <p:spPr>
          <a:xfrm>
            <a:off x="990600" y="790575"/>
            <a:ext cx="0" cy="3524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B7EBB6-E97E-43F4-B6C0-144BAFE00A8C}"/>
              </a:ext>
            </a:extLst>
          </p:cNvPr>
          <p:cNvCxnSpPr>
            <a:cxnSpLocks/>
          </p:cNvCxnSpPr>
          <p:nvPr/>
        </p:nvCxnSpPr>
        <p:spPr>
          <a:xfrm>
            <a:off x="1352550" y="790575"/>
            <a:ext cx="0" cy="3524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80C279-E3F0-4A3E-B4B5-30715090B043}"/>
              </a:ext>
            </a:extLst>
          </p:cNvPr>
          <p:cNvCxnSpPr>
            <a:cxnSpLocks/>
          </p:cNvCxnSpPr>
          <p:nvPr/>
        </p:nvCxnSpPr>
        <p:spPr>
          <a:xfrm>
            <a:off x="1704975" y="790575"/>
            <a:ext cx="0" cy="3524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18ABF5-674B-4221-8099-D08548F8F73D}"/>
              </a:ext>
            </a:extLst>
          </p:cNvPr>
          <p:cNvCxnSpPr>
            <a:cxnSpLocks/>
          </p:cNvCxnSpPr>
          <p:nvPr/>
        </p:nvCxnSpPr>
        <p:spPr>
          <a:xfrm>
            <a:off x="2047875" y="790575"/>
            <a:ext cx="0" cy="3524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DEF805-361B-4E23-8218-A8D4B12801D4}"/>
              </a:ext>
            </a:extLst>
          </p:cNvPr>
          <p:cNvCxnSpPr>
            <a:cxnSpLocks/>
          </p:cNvCxnSpPr>
          <p:nvPr/>
        </p:nvCxnSpPr>
        <p:spPr>
          <a:xfrm>
            <a:off x="5781675" y="790575"/>
            <a:ext cx="0" cy="3524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59B47C-3675-4097-959B-A912D5C311BB}"/>
              </a:ext>
            </a:extLst>
          </p:cNvPr>
          <p:cNvCxnSpPr>
            <a:cxnSpLocks/>
          </p:cNvCxnSpPr>
          <p:nvPr/>
        </p:nvCxnSpPr>
        <p:spPr>
          <a:xfrm>
            <a:off x="6257925" y="790575"/>
            <a:ext cx="0" cy="3524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D21C3F-5F0A-4CFA-993B-D67D60E92CB0}"/>
              </a:ext>
            </a:extLst>
          </p:cNvPr>
          <p:cNvCxnSpPr>
            <a:cxnSpLocks/>
          </p:cNvCxnSpPr>
          <p:nvPr/>
        </p:nvCxnSpPr>
        <p:spPr>
          <a:xfrm>
            <a:off x="6657975" y="790575"/>
            <a:ext cx="0" cy="3524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BA4AEA-24F9-4818-BCBF-DA298B28E9A7}"/>
              </a:ext>
            </a:extLst>
          </p:cNvPr>
          <p:cNvCxnSpPr>
            <a:cxnSpLocks/>
          </p:cNvCxnSpPr>
          <p:nvPr/>
        </p:nvCxnSpPr>
        <p:spPr>
          <a:xfrm>
            <a:off x="8210550" y="733425"/>
            <a:ext cx="0" cy="3524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D369C6-C6AA-4F32-8BA4-D05BE14A4B27}"/>
              </a:ext>
            </a:extLst>
          </p:cNvPr>
          <p:cNvCxnSpPr>
            <a:cxnSpLocks/>
          </p:cNvCxnSpPr>
          <p:nvPr/>
        </p:nvCxnSpPr>
        <p:spPr>
          <a:xfrm>
            <a:off x="8772525" y="733425"/>
            <a:ext cx="0" cy="3524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A72885-BA88-467F-8805-3B63FE2B533D}"/>
              </a:ext>
            </a:extLst>
          </p:cNvPr>
          <p:cNvCxnSpPr>
            <a:cxnSpLocks/>
          </p:cNvCxnSpPr>
          <p:nvPr/>
        </p:nvCxnSpPr>
        <p:spPr>
          <a:xfrm>
            <a:off x="10258425" y="790575"/>
            <a:ext cx="0" cy="3524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C561F9-0DB1-4362-99B4-9A71E192D4D4}"/>
              </a:ext>
            </a:extLst>
          </p:cNvPr>
          <p:cNvCxnSpPr>
            <a:cxnSpLocks/>
          </p:cNvCxnSpPr>
          <p:nvPr/>
        </p:nvCxnSpPr>
        <p:spPr>
          <a:xfrm>
            <a:off x="10515600" y="790575"/>
            <a:ext cx="0" cy="3524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CD538D-9F45-4E70-8F69-97F95FBA4E8E}"/>
              </a:ext>
            </a:extLst>
          </p:cNvPr>
          <p:cNvCxnSpPr>
            <a:cxnSpLocks/>
          </p:cNvCxnSpPr>
          <p:nvPr/>
        </p:nvCxnSpPr>
        <p:spPr>
          <a:xfrm>
            <a:off x="10782300" y="790575"/>
            <a:ext cx="0" cy="3524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C7DA2C-EF51-4AFA-9F5F-5BAD80460738}"/>
              </a:ext>
            </a:extLst>
          </p:cNvPr>
          <p:cNvCxnSpPr>
            <a:cxnSpLocks/>
          </p:cNvCxnSpPr>
          <p:nvPr/>
        </p:nvCxnSpPr>
        <p:spPr>
          <a:xfrm>
            <a:off x="11029950" y="790575"/>
            <a:ext cx="0" cy="3524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E12A095-9CE1-41D5-B1BE-E5A8C1E389E4}"/>
              </a:ext>
            </a:extLst>
          </p:cNvPr>
          <p:cNvCxnSpPr>
            <a:cxnSpLocks/>
          </p:cNvCxnSpPr>
          <p:nvPr/>
        </p:nvCxnSpPr>
        <p:spPr>
          <a:xfrm>
            <a:off x="11268075" y="790575"/>
            <a:ext cx="0" cy="3524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3CDD9A-6A09-4718-8A7B-1923D3A52F8B}"/>
              </a:ext>
            </a:extLst>
          </p:cNvPr>
          <p:cNvCxnSpPr>
            <a:cxnSpLocks/>
          </p:cNvCxnSpPr>
          <p:nvPr/>
        </p:nvCxnSpPr>
        <p:spPr>
          <a:xfrm flipH="1">
            <a:off x="5200650" y="2638425"/>
            <a:ext cx="43457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4AF05CA-3EF8-4A4E-AA1E-15CEDFA5CC67}"/>
              </a:ext>
            </a:extLst>
          </p:cNvPr>
          <p:cNvCxnSpPr>
            <a:cxnSpLocks/>
          </p:cNvCxnSpPr>
          <p:nvPr/>
        </p:nvCxnSpPr>
        <p:spPr>
          <a:xfrm flipH="1">
            <a:off x="5195291" y="2914650"/>
            <a:ext cx="43457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E69E4B-1732-425E-972B-83ED2A640413}"/>
              </a:ext>
            </a:extLst>
          </p:cNvPr>
          <p:cNvCxnSpPr>
            <a:cxnSpLocks/>
          </p:cNvCxnSpPr>
          <p:nvPr/>
        </p:nvCxnSpPr>
        <p:spPr>
          <a:xfrm flipH="1">
            <a:off x="5195291" y="3162300"/>
            <a:ext cx="43457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6356194-24F7-4732-A990-A491138F2C30}"/>
              </a:ext>
            </a:extLst>
          </p:cNvPr>
          <p:cNvCxnSpPr>
            <a:cxnSpLocks/>
          </p:cNvCxnSpPr>
          <p:nvPr/>
        </p:nvCxnSpPr>
        <p:spPr>
          <a:xfrm>
            <a:off x="6000750" y="4800599"/>
            <a:ext cx="0" cy="3524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2AA6A6-D771-4B7C-B303-AFF94364E807}"/>
              </a:ext>
            </a:extLst>
          </p:cNvPr>
          <p:cNvCxnSpPr>
            <a:cxnSpLocks/>
          </p:cNvCxnSpPr>
          <p:nvPr/>
        </p:nvCxnSpPr>
        <p:spPr>
          <a:xfrm>
            <a:off x="6772275" y="4800599"/>
            <a:ext cx="0" cy="3524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130BD23-B8B5-4226-9533-FC8182C28516}"/>
              </a:ext>
            </a:extLst>
          </p:cNvPr>
          <p:cNvSpPr/>
          <p:nvPr/>
        </p:nvSpPr>
        <p:spPr>
          <a:xfrm>
            <a:off x="885825" y="581025"/>
            <a:ext cx="200024" cy="2095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E7B799C-A52B-4AC2-849F-66D90B7DF23B}"/>
              </a:ext>
            </a:extLst>
          </p:cNvPr>
          <p:cNvSpPr/>
          <p:nvPr/>
        </p:nvSpPr>
        <p:spPr>
          <a:xfrm>
            <a:off x="5690295" y="581025"/>
            <a:ext cx="200024" cy="2095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BED3A82-4157-47A0-914A-F1ECA7DBB04E}"/>
              </a:ext>
            </a:extLst>
          </p:cNvPr>
          <p:cNvSpPr/>
          <p:nvPr/>
        </p:nvSpPr>
        <p:spPr>
          <a:xfrm>
            <a:off x="8110538" y="523875"/>
            <a:ext cx="200024" cy="2095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05084F7-F570-4468-9965-459CA72F4563}"/>
              </a:ext>
            </a:extLst>
          </p:cNvPr>
          <p:cNvSpPr/>
          <p:nvPr/>
        </p:nvSpPr>
        <p:spPr>
          <a:xfrm>
            <a:off x="8672513" y="509588"/>
            <a:ext cx="200024" cy="2095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4217F1E-5EFD-477D-BA92-385EFC021FDF}"/>
              </a:ext>
            </a:extLst>
          </p:cNvPr>
          <p:cNvSpPr/>
          <p:nvPr/>
        </p:nvSpPr>
        <p:spPr>
          <a:xfrm>
            <a:off x="10158413" y="581025"/>
            <a:ext cx="200024" cy="2095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BC7091B-F048-4D5D-B49E-6F053108AF85}"/>
              </a:ext>
            </a:extLst>
          </p:cNvPr>
          <p:cNvSpPr/>
          <p:nvPr/>
        </p:nvSpPr>
        <p:spPr>
          <a:xfrm>
            <a:off x="5004791" y="2533650"/>
            <a:ext cx="200024" cy="2095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CCB4F04-1ABB-4D4E-A22D-9D3CC1D5EF20}"/>
              </a:ext>
            </a:extLst>
          </p:cNvPr>
          <p:cNvSpPr/>
          <p:nvPr/>
        </p:nvSpPr>
        <p:spPr>
          <a:xfrm>
            <a:off x="4995267" y="2819399"/>
            <a:ext cx="200024" cy="2095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37D83C3-A5A7-41FF-8356-CCBFFA2B9E12}"/>
              </a:ext>
            </a:extLst>
          </p:cNvPr>
          <p:cNvSpPr/>
          <p:nvPr/>
        </p:nvSpPr>
        <p:spPr>
          <a:xfrm>
            <a:off x="5895976" y="5153023"/>
            <a:ext cx="200024" cy="2095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D382980-21F4-4264-99F1-904AC2D8DD6D}"/>
              </a:ext>
            </a:extLst>
          </p:cNvPr>
          <p:cNvSpPr/>
          <p:nvPr/>
        </p:nvSpPr>
        <p:spPr>
          <a:xfrm>
            <a:off x="1254920" y="581025"/>
            <a:ext cx="200024" cy="20955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7E756DD-2F31-4BA3-8882-FFD20C26D630}"/>
              </a:ext>
            </a:extLst>
          </p:cNvPr>
          <p:cNvSpPr/>
          <p:nvPr/>
        </p:nvSpPr>
        <p:spPr>
          <a:xfrm>
            <a:off x="1609727" y="571500"/>
            <a:ext cx="200024" cy="20955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B528AE4-6760-4D77-82BA-CDCA652BA1C6}"/>
              </a:ext>
            </a:extLst>
          </p:cNvPr>
          <p:cNvSpPr/>
          <p:nvPr/>
        </p:nvSpPr>
        <p:spPr>
          <a:xfrm>
            <a:off x="1940720" y="571500"/>
            <a:ext cx="200024" cy="20955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A0F7EB8-B379-4A19-80A2-F8035D47AC04}"/>
              </a:ext>
            </a:extLst>
          </p:cNvPr>
          <p:cNvSpPr/>
          <p:nvPr/>
        </p:nvSpPr>
        <p:spPr>
          <a:xfrm>
            <a:off x="6145414" y="577209"/>
            <a:ext cx="200024" cy="20955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60CBECD-84AF-47B0-81C3-43D5465245BB}"/>
              </a:ext>
            </a:extLst>
          </p:cNvPr>
          <p:cNvSpPr/>
          <p:nvPr/>
        </p:nvSpPr>
        <p:spPr>
          <a:xfrm>
            <a:off x="6559463" y="585107"/>
            <a:ext cx="200024" cy="20955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76564FC-C485-4E9C-8E31-5F670EA3A885}"/>
              </a:ext>
            </a:extLst>
          </p:cNvPr>
          <p:cNvSpPr/>
          <p:nvPr/>
        </p:nvSpPr>
        <p:spPr>
          <a:xfrm>
            <a:off x="10425112" y="581025"/>
            <a:ext cx="200024" cy="20955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118A0D3-6BD1-43E1-B5DD-05CE20957964}"/>
              </a:ext>
            </a:extLst>
          </p:cNvPr>
          <p:cNvSpPr/>
          <p:nvPr/>
        </p:nvSpPr>
        <p:spPr>
          <a:xfrm>
            <a:off x="10682288" y="571500"/>
            <a:ext cx="200024" cy="20955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9B90CE2-F39A-4027-BE24-C0E3E1A84344}"/>
              </a:ext>
            </a:extLst>
          </p:cNvPr>
          <p:cNvSpPr/>
          <p:nvPr/>
        </p:nvSpPr>
        <p:spPr>
          <a:xfrm>
            <a:off x="10929938" y="581025"/>
            <a:ext cx="200024" cy="20955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F36999E-953B-45CA-A58A-9832B62DA5F3}"/>
              </a:ext>
            </a:extLst>
          </p:cNvPr>
          <p:cNvSpPr/>
          <p:nvPr/>
        </p:nvSpPr>
        <p:spPr>
          <a:xfrm>
            <a:off x="11158538" y="571500"/>
            <a:ext cx="200024" cy="20955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351CD97-344B-4F0A-A25E-45195B963853}"/>
              </a:ext>
            </a:extLst>
          </p:cNvPr>
          <p:cNvSpPr/>
          <p:nvPr/>
        </p:nvSpPr>
        <p:spPr>
          <a:xfrm>
            <a:off x="5004791" y="3086100"/>
            <a:ext cx="200024" cy="20955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BF35649-37C9-42F9-A08B-C2BF936258EF}"/>
              </a:ext>
            </a:extLst>
          </p:cNvPr>
          <p:cNvSpPr/>
          <p:nvPr/>
        </p:nvSpPr>
        <p:spPr>
          <a:xfrm>
            <a:off x="6672263" y="5153023"/>
            <a:ext cx="200024" cy="20955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8B6C67-510B-4533-8252-312909C34C91}"/>
              </a:ext>
            </a:extLst>
          </p:cNvPr>
          <p:cNvSpPr txBox="1"/>
          <p:nvPr/>
        </p:nvSpPr>
        <p:spPr>
          <a:xfrm>
            <a:off x="1064421" y="1326148"/>
            <a:ext cx="1214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Director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0EB19EB-E6AE-4247-865C-F6631DDE8755}"/>
              </a:ext>
            </a:extLst>
          </p:cNvPr>
          <p:cNvSpPr txBox="1"/>
          <p:nvPr/>
        </p:nvSpPr>
        <p:spPr>
          <a:xfrm>
            <a:off x="3564728" y="1416635"/>
            <a:ext cx="1214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Directs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B802F64-C850-4B49-9A27-28416478D9CF}"/>
              </a:ext>
            </a:extLst>
          </p:cNvPr>
          <p:cNvSpPr txBox="1"/>
          <p:nvPr/>
        </p:nvSpPr>
        <p:spPr>
          <a:xfrm>
            <a:off x="5894345" y="1354721"/>
            <a:ext cx="1214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Movie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755184-D105-4497-A318-4D0D29E18CE6}"/>
              </a:ext>
            </a:extLst>
          </p:cNvPr>
          <p:cNvSpPr txBox="1"/>
          <p:nvPr/>
        </p:nvSpPr>
        <p:spPr>
          <a:xfrm>
            <a:off x="7903379" y="1333262"/>
            <a:ext cx="1420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Participation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D002F9-E961-4A70-8507-A434C94CACB2}"/>
              </a:ext>
            </a:extLst>
          </p:cNvPr>
          <p:cNvSpPr txBox="1"/>
          <p:nvPr/>
        </p:nvSpPr>
        <p:spPr>
          <a:xfrm>
            <a:off x="10448330" y="1345198"/>
            <a:ext cx="1420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Actor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7A6318F-1625-47C3-A966-9F2006E8BCA9}"/>
              </a:ext>
            </a:extLst>
          </p:cNvPr>
          <p:cNvSpPr txBox="1"/>
          <p:nvPr/>
        </p:nvSpPr>
        <p:spPr>
          <a:xfrm>
            <a:off x="5781675" y="2764422"/>
            <a:ext cx="1420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Premiation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1225D85-1E13-46FC-B9AE-B3B3405C0C28}"/>
              </a:ext>
            </a:extLst>
          </p:cNvPr>
          <p:cNvSpPr txBox="1"/>
          <p:nvPr/>
        </p:nvSpPr>
        <p:spPr>
          <a:xfrm>
            <a:off x="5962055" y="4259847"/>
            <a:ext cx="1420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Award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27C894-58ED-4CAF-BA11-14EF01A96FDD}"/>
              </a:ext>
            </a:extLst>
          </p:cNvPr>
          <p:cNvSpPr txBox="1"/>
          <p:nvPr/>
        </p:nvSpPr>
        <p:spPr>
          <a:xfrm>
            <a:off x="574085" y="306586"/>
            <a:ext cx="73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Director_</a:t>
            </a:r>
            <a:br>
              <a:rPr lang="en-US" sz="700" dirty="0"/>
            </a:br>
            <a:r>
              <a:rPr lang="en-US" sz="700" dirty="0"/>
              <a:t>ID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F79DED-E455-4538-BF9E-534DCD503AE9}"/>
              </a:ext>
            </a:extLst>
          </p:cNvPr>
          <p:cNvSpPr txBox="1"/>
          <p:nvPr/>
        </p:nvSpPr>
        <p:spPr>
          <a:xfrm>
            <a:off x="948929" y="330457"/>
            <a:ext cx="73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Director_</a:t>
            </a:r>
            <a:br>
              <a:rPr lang="en-US" sz="700" dirty="0"/>
            </a:br>
            <a:r>
              <a:rPr lang="en-US" sz="700" dirty="0"/>
              <a:t>Name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55DD73-B27F-4088-9E1E-6CE8647B26E2}"/>
              </a:ext>
            </a:extLst>
          </p:cNvPr>
          <p:cNvSpPr txBox="1"/>
          <p:nvPr/>
        </p:nvSpPr>
        <p:spPr>
          <a:xfrm>
            <a:off x="1316831" y="306586"/>
            <a:ext cx="73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Director_</a:t>
            </a:r>
            <a:br>
              <a:rPr lang="en-US" sz="700" dirty="0"/>
            </a:br>
            <a:r>
              <a:rPr lang="en-US" sz="700" dirty="0"/>
              <a:t>City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68D7467-D5E3-44EA-9716-2B7A3CC4EC0D}"/>
              </a:ext>
            </a:extLst>
          </p:cNvPr>
          <p:cNvSpPr txBox="1"/>
          <p:nvPr/>
        </p:nvSpPr>
        <p:spPr>
          <a:xfrm>
            <a:off x="1691675" y="306586"/>
            <a:ext cx="73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Director_</a:t>
            </a:r>
            <a:br>
              <a:rPr lang="en-US" sz="700" dirty="0"/>
            </a:br>
            <a:r>
              <a:rPr lang="en-US" sz="700" dirty="0"/>
              <a:t>Country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EB42350-F856-4F01-A0EF-FEDBA4BB8633}"/>
              </a:ext>
            </a:extLst>
          </p:cNvPr>
          <p:cNvSpPr txBox="1"/>
          <p:nvPr/>
        </p:nvSpPr>
        <p:spPr>
          <a:xfrm>
            <a:off x="6281596" y="297060"/>
            <a:ext cx="73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Director_</a:t>
            </a:r>
            <a:br>
              <a:rPr lang="en-US" sz="700" dirty="0"/>
            </a:br>
            <a:r>
              <a:rPr lang="en-US" sz="700" dirty="0"/>
              <a:t>ID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0B8519-2F3D-41C8-A643-C46B116B8FBD}"/>
              </a:ext>
            </a:extLst>
          </p:cNvPr>
          <p:cNvSpPr txBox="1"/>
          <p:nvPr/>
        </p:nvSpPr>
        <p:spPr>
          <a:xfrm>
            <a:off x="5381627" y="320873"/>
            <a:ext cx="73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Movie_</a:t>
            </a:r>
            <a:br>
              <a:rPr lang="en-US" sz="700" dirty="0"/>
            </a:br>
            <a:r>
              <a:rPr lang="en-US" sz="700" dirty="0"/>
              <a:t>ID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F58453-F270-408C-BA32-88D567446238}"/>
              </a:ext>
            </a:extLst>
          </p:cNvPr>
          <p:cNvSpPr txBox="1"/>
          <p:nvPr/>
        </p:nvSpPr>
        <p:spPr>
          <a:xfrm>
            <a:off x="5892261" y="311491"/>
            <a:ext cx="73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Movie_</a:t>
            </a:r>
            <a:br>
              <a:rPr lang="en-US" sz="700" dirty="0"/>
            </a:br>
            <a:r>
              <a:rPr lang="en-US" sz="700" dirty="0"/>
              <a:t>Title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8564187-E95B-4871-907D-51E949B8EFD3}"/>
              </a:ext>
            </a:extLst>
          </p:cNvPr>
          <p:cNvSpPr txBox="1"/>
          <p:nvPr/>
        </p:nvSpPr>
        <p:spPr>
          <a:xfrm>
            <a:off x="8411471" y="253862"/>
            <a:ext cx="73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Actor_</a:t>
            </a:r>
            <a:br>
              <a:rPr lang="en-US" sz="700" dirty="0"/>
            </a:br>
            <a:r>
              <a:rPr lang="en-US" sz="700" dirty="0"/>
              <a:t>ID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5E749D0-ACC3-42DE-9C0F-555EDAF70CD1}"/>
              </a:ext>
            </a:extLst>
          </p:cNvPr>
          <p:cNvSpPr txBox="1"/>
          <p:nvPr/>
        </p:nvSpPr>
        <p:spPr>
          <a:xfrm>
            <a:off x="7845028" y="253861"/>
            <a:ext cx="73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Movie_</a:t>
            </a:r>
            <a:br>
              <a:rPr lang="en-US" sz="700" dirty="0"/>
            </a:br>
            <a:r>
              <a:rPr lang="en-US" sz="700" dirty="0"/>
              <a:t>ID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6CA7DC4-C0AF-43F4-B09C-FBE0391A51DA}"/>
              </a:ext>
            </a:extLst>
          </p:cNvPr>
          <p:cNvSpPr txBox="1"/>
          <p:nvPr/>
        </p:nvSpPr>
        <p:spPr>
          <a:xfrm>
            <a:off x="9865050" y="312268"/>
            <a:ext cx="73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Actor_</a:t>
            </a:r>
            <a:br>
              <a:rPr lang="en-US" sz="700" dirty="0"/>
            </a:br>
            <a:r>
              <a:rPr lang="en-US" sz="700" dirty="0"/>
              <a:t>ID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AD6EBF-05C9-4527-A0D7-EAD5B8230D5A}"/>
              </a:ext>
            </a:extLst>
          </p:cNvPr>
          <p:cNvSpPr txBox="1"/>
          <p:nvPr/>
        </p:nvSpPr>
        <p:spPr>
          <a:xfrm>
            <a:off x="10413206" y="294357"/>
            <a:ext cx="73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Actor_</a:t>
            </a:r>
            <a:br>
              <a:rPr lang="en-US" sz="700" dirty="0"/>
            </a:br>
            <a:r>
              <a:rPr lang="en-US" sz="700" dirty="0"/>
              <a:t>City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3038C3-3165-4931-B9ED-4D05F8F034A2}"/>
              </a:ext>
            </a:extLst>
          </p:cNvPr>
          <p:cNvSpPr txBox="1"/>
          <p:nvPr/>
        </p:nvSpPr>
        <p:spPr>
          <a:xfrm>
            <a:off x="10159902" y="309405"/>
            <a:ext cx="73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Actor_</a:t>
            </a:r>
            <a:br>
              <a:rPr lang="en-US" sz="700" dirty="0"/>
            </a:br>
            <a:r>
              <a:rPr lang="en-US" sz="700" dirty="0"/>
              <a:t>Name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2EA8B97-E1D8-4CF7-A513-D8D43F1B848E}"/>
              </a:ext>
            </a:extLst>
          </p:cNvPr>
          <p:cNvSpPr txBox="1"/>
          <p:nvPr/>
        </p:nvSpPr>
        <p:spPr>
          <a:xfrm>
            <a:off x="10691811" y="303882"/>
            <a:ext cx="73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Actor_</a:t>
            </a:r>
            <a:br>
              <a:rPr lang="en-US" sz="700" dirty="0"/>
            </a:br>
            <a:r>
              <a:rPr lang="en-US" sz="700" dirty="0"/>
              <a:t>Country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60F0A9-6A18-4FFB-94A1-BFE02571C252}"/>
              </a:ext>
            </a:extLst>
          </p:cNvPr>
          <p:cNvSpPr txBox="1"/>
          <p:nvPr/>
        </p:nvSpPr>
        <p:spPr>
          <a:xfrm>
            <a:off x="10999156" y="316512"/>
            <a:ext cx="731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Actor_</a:t>
            </a:r>
            <a:br>
              <a:rPr lang="en-US" sz="700" dirty="0"/>
            </a:br>
            <a:r>
              <a:rPr lang="en-US" sz="700" dirty="0"/>
              <a:t>Gender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2E3CBCE-9D5E-4461-8A2B-279854AD9306}"/>
              </a:ext>
            </a:extLst>
          </p:cNvPr>
          <p:cNvSpPr txBox="1"/>
          <p:nvPr/>
        </p:nvSpPr>
        <p:spPr>
          <a:xfrm>
            <a:off x="4413639" y="2543145"/>
            <a:ext cx="7310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Movie_ID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4DFEEFD-68B9-48EA-84BA-6D506DEDF424}"/>
              </a:ext>
            </a:extLst>
          </p:cNvPr>
          <p:cNvSpPr txBox="1"/>
          <p:nvPr/>
        </p:nvSpPr>
        <p:spPr>
          <a:xfrm>
            <a:off x="4413639" y="2807256"/>
            <a:ext cx="7310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Award_ID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240EFA8-ABBE-46BF-AD36-FE9884F59134}"/>
              </a:ext>
            </a:extLst>
          </p:cNvPr>
          <p:cNvSpPr txBox="1"/>
          <p:nvPr/>
        </p:nvSpPr>
        <p:spPr>
          <a:xfrm>
            <a:off x="4496323" y="3100370"/>
            <a:ext cx="7310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Year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546BEF5-2735-4D67-9E42-7C58BBF4E5B8}"/>
              </a:ext>
            </a:extLst>
          </p:cNvPr>
          <p:cNvSpPr txBox="1"/>
          <p:nvPr/>
        </p:nvSpPr>
        <p:spPr>
          <a:xfrm>
            <a:off x="5690295" y="5355222"/>
            <a:ext cx="7310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Award_ID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ED9F20A-8082-4240-8BBE-29DB33159C15}"/>
              </a:ext>
            </a:extLst>
          </p:cNvPr>
          <p:cNvSpPr txBox="1"/>
          <p:nvPr/>
        </p:nvSpPr>
        <p:spPr>
          <a:xfrm>
            <a:off x="6421339" y="5342443"/>
            <a:ext cx="7310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Award_Name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7EB3974-5B61-4060-919C-07A282AB34ED}"/>
              </a:ext>
            </a:extLst>
          </p:cNvPr>
          <p:cNvSpPr txBox="1"/>
          <p:nvPr/>
        </p:nvSpPr>
        <p:spPr>
          <a:xfrm>
            <a:off x="7291954" y="1267045"/>
            <a:ext cx="73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(1,n)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058EA17-54C4-4B41-9B99-EF27A5CF3DFD}"/>
              </a:ext>
            </a:extLst>
          </p:cNvPr>
          <p:cNvSpPr txBox="1"/>
          <p:nvPr/>
        </p:nvSpPr>
        <p:spPr>
          <a:xfrm>
            <a:off x="5734048" y="3814940"/>
            <a:ext cx="73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(1,1)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3F3D3F5-F514-4330-8C43-EBE164D71007}"/>
              </a:ext>
            </a:extLst>
          </p:cNvPr>
          <p:cNvSpPr txBox="1"/>
          <p:nvPr/>
        </p:nvSpPr>
        <p:spPr>
          <a:xfrm>
            <a:off x="5752320" y="2251582"/>
            <a:ext cx="73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(1,n)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FE1F068-077E-4A76-AB59-83C022B6BB2D}"/>
              </a:ext>
            </a:extLst>
          </p:cNvPr>
          <p:cNvSpPr txBox="1"/>
          <p:nvPr/>
        </p:nvSpPr>
        <p:spPr>
          <a:xfrm>
            <a:off x="5730478" y="1893064"/>
            <a:ext cx="73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(1,1)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CED149-6203-47B9-95C5-D1E3BD14BD39}"/>
              </a:ext>
            </a:extLst>
          </p:cNvPr>
          <p:cNvSpPr txBox="1"/>
          <p:nvPr/>
        </p:nvSpPr>
        <p:spPr>
          <a:xfrm>
            <a:off x="6833728" y="1271707"/>
            <a:ext cx="73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(1,1)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E6FF244-03C7-4014-A3C4-F6EA0356D76D}"/>
              </a:ext>
            </a:extLst>
          </p:cNvPr>
          <p:cNvSpPr txBox="1"/>
          <p:nvPr/>
        </p:nvSpPr>
        <p:spPr>
          <a:xfrm>
            <a:off x="5730478" y="3385061"/>
            <a:ext cx="73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(1,n)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6B040D6-1959-4F39-8044-C3FD6B5E8865}"/>
              </a:ext>
            </a:extLst>
          </p:cNvPr>
          <p:cNvSpPr txBox="1"/>
          <p:nvPr/>
        </p:nvSpPr>
        <p:spPr>
          <a:xfrm>
            <a:off x="8964513" y="1283643"/>
            <a:ext cx="73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(1,n)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55B5228-1425-4359-906B-1F81798CDC1B}"/>
              </a:ext>
            </a:extLst>
          </p:cNvPr>
          <p:cNvSpPr txBox="1"/>
          <p:nvPr/>
        </p:nvSpPr>
        <p:spPr>
          <a:xfrm>
            <a:off x="9427825" y="1295550"/>
            <a:ext cx="73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(1,1)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883319E-6B3F-468B-9972-AD89BCAC7DDB}"/>
              </a:ext>
            </a:extLst>
          </p:cNvPr>
          <p:cNvSpPr txBox="1"/>
          <p:nvPr/>
        </p:nvSpPr>
        <p:spPr>
          <a:xfrm>
            <a:off x="4875908" y="1345198"/>
            <a:ext cx="73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(1,n)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8FDD074-1D63-4FA7-B785-028EC8E79C50}"/>
              </a:ext>
            </a:extLst>
          </p:cNvPr>
          <p:cNvSpPr txBox="1"/>
          <p:nvPr/>
        </p:nvSpPr>
        <p:spPr>
          <a:xfrm>
            <a:off x="2195138" y="1347103"/>
            <a:ext cx="7310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(1,1)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E5209-4339-D870-AF4E-C4A304ED5091}"/>
              </a:ext>
            </a:extLst>
          </p:cNvPr>
          <p:cNvSpPr txBox="1"/>
          <p:nvPr/>
        </p:nvSpPr>
        <p:spPr>
          <a:xfrm>
            <a:off x="7793832" y="2604573"/>
            <a:ext cx="3707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Participation and Premiation tables were created to eliminate n:n relation between Movie/Actor and Movie/Award</a:t>
            </a:r>
          </a:p>
        </p:txBody>
      </p:sp>
    </p:spTree>
    <p:extLst>
      <p:ext uri="{BB962C8B-B14F-4D97-AF65-F5344CB8AC3E}">
        <p14:creationId xmlns:p14="http://schemas.microsoft.com/office/powerpoint/2010/main" val="159354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136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Maila Silva</dc:creator>
  <cp:lastModifiedBy>Maila Torres</cp:lastModifiedBy>
  <cp:revision>10</cp:revision>
  <dcterms:created xsi:type="dcterms:W3CDTF">2023-03-14T11:27:05Z</dcterms:created>
  <dcterms:modified xsi:type="dcterms:W3CDTF">2023-03-14T12:48:33Z</dcterms:modified>
</cp:coreProperties>
</file>