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44957-793D-9649-ABE2-892874D9C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38AAAA-B297-8B43-814F-57288DEA0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BB9C58-C65E-7749-BC06-3480CCA1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C7CD-E3BC-EB43-876D-6C9466924811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DC7B94-649C-2F4A-BEA0-80D7D402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FE9C9D-738A-4549-8E60-47B76465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366A-E8A4-FB48-A4EF-A42753364D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57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9A370-85E0-E248-9D4D-8966F028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B0AADF-7561-F248-976D-CEBA2F03C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DB84A4-E44C-E943-84C9-7B3D4E22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C7CD-E3BC-EB43-876D-6C9466924811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0A4E29-BE7A-4E4B-A27D-B7F19249B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0A8EC7-10E5-534E-A353-3AC40036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366A-E8A4-FB48-A4EF-A42753364D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21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88F1ABA-2393-D242-8583-B4F3ED56F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2D6373-7F52-6049-9424-8551788B0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C7174D-E519-7444-B164-4364482EC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C7CD-E3BC-EB43-876D-6C9466924811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5F13B4-7317-234B-98FE-1525B4D91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B30888-9BEC-B94D-9D42-804ABC9B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366A-E8A4-FB48-A4EF-A42753364D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74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20681F-E325-E441-A812-F46A058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8BADBA-04C2-D047-8757-F63E45603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1AFE04-7192-FA4E-8C64-CE847267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C7CD-E3BC-EB43-876D-6C9466924811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8F789F-2F87-124E-A8B3-BE95F7B8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A18322-105A-3F45-8233-2B4E415F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366A-E8A4-FB48-A4EF-A42753364D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65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E295B-3514-3B4E-8E0B-23232D18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27C223-BDFE-8B43-B596-054DCB9D9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6520BF-9E74-F948-BC71-FC7A1DB3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C7CD-E3BC-EB43-876D-6C9466924811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CAD3CE-254A-6F4F-875D-D52AB616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0A841E-52DA-8749-9AD0-13650187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366A-E8A4-FB48-A4EF-A42753364D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62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8393F-80F1-C545-92C3-BB934756D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BCB188-F301-BA42-A921-3685475E3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2EDD49-7A75-1244-8D3E-12EC5BC03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6E4FB3-D09E-E642-9221-58F8CC44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C7CD-E3BC-EB43-876D-6C9466924811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83E185-885B-3B4E-A4DA-3FC840C3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3A013E-FFE6-BE45-B23D-FBD9DEE6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366A-E8A4-FB48-A4EF-A42753364D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12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FDE62-10B9-7B43-8B2D-35BFF9904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CD547C-FE4C-BA4F-B12A-46183F059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448C29-A2CA-E84C-B185-3BB1E56CE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D306F9D-CB0A-D040-925A-C0F20877D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5875544-8FBA-AC40-9DDA-079B56144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40CA7BA-619F-9C4E-80CA-CC0C94FC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C7CD-E3BC-EB43-876D-6C9466924811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968E677-9773-2B42-9F6C-7EF36197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67F082-C175-A545-9539-30D3A9E0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366A-E8A4-FB48-A4EF-A42753364D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28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11751-ABBD-F84D-9F86-1468DEEA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1C415E4-411E-8947-BEDB-709CCB06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C7CD-E3BC-EB43-876D-6C9466924811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BE626D-D794-FA41-BB12-44CF0CD7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7EAFEC-3FFC-2744-AF9F-ED34549C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366A-E8A4-FB48-A4EF-A42753364D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30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1531F3-D03C-EC44-BF3E-22AB20A87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C7CD-E3BC-EB43-876D-6C9466924811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6545C8F-0A76-BA4F-9071-C7C8B307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4D4687-0999-4744-B1CA-974DB309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366A-E8A4-FB48-A4EF-A42753364D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10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F68B5-616D-7649-B100-BB59D3D22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3E5169-4097-5941-8613-DD4D2CFAA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86BE1E-AB4A-3444-A27B-134DD8479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9DDDF4-1F5D-A24C-8183-2B3E6D1EA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C7CD-E3BC-EB43-876D-6C9466924811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65BB52-760F-A240-BCE0-CBFCC714A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D26E18-D2A9-AA46-8203-070738F4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366A-E8A4-FB48-A4EF-A42753364D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1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5BDC0-730A-4A49-9AAA-81333E40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7C4ADB-51B7-AD42-AC7B-DDFFC1D8E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23F098-B08A-3340-B936-79E8671BE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39725B-573B-5D4D-A526-6FF12F19C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C7CD-E3BC-EB43-876D-6C9466924811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589323-D44C-064B-9B79-64CBF63F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19B9FF-2732-044E-8440-4568A368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366A-E8A4-FB48-A4EF-A42753364D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4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D4051-4B6E-B04D-8C3F-E05257AC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1D3D3E-61F6-0A40-8F37-2E2442501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462C8F-C4C2-6141-B995-DB4C820B9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1C7CD-E3BC-EB43-876D-6C9466924811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A9C919-512E-894A-B0A4-02C03129E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3087D1-2266-5E4F-9D8E-CD5E79745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0366A-E8A4-FB48-A4EF-A42753364D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36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F69FCB-02A2-CC4F-964C-ABBDE13A65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Урок 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4FB5CF-FE36-B240-A84F-748652045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2872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Урок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1</dc:title>
  <dc:creator>Microsoft Office User</dc:creator>
  <cp:lastModifiedBy>Microsoft Office User</cp:lastModifiedBy>
  <cp:revision>1</cp:revision>
  <dcterms:created xsi:type="dcterms:W3CDTF">2020-12-14T14:44:02Z</dcterms:created>
  <dcterms:modified xsi:type="dcterms:W3CDTF">2020-12-14T14:44:20Z</dcterms:modified>
</cp:coreProperties>
</file>