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56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1" r:id="rId13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44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2201D80-E9BF-41EC-A85D-A4FB6B79EC98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5FFE111-C6E6-4A55-A25F-9400267C84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0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Vinicius\Desktop\fundo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571498" y="142851"/>
            <a:ext cx="10572786" cy="6607991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tile tx="0" ty="0" sx="100000" sy="100000" flip="none" algn="tl"/>
          </a:blip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Retângulo 10"/>
          <p:cNvSpPr/>
          <p:nvPr userDrawn="1"/>
        </p:nvSpPr>
        <p:spPr>
          <a:xfrm>
            <a:off x="-1285916" y="-1143032"/>
            <a:ext cx="12215898" cy="9001188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1071546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 userDrawn="1"/>
        </p:nvSpPr>
        <p:spPr>
          <a:xfrm>
            <a:off x="0" y="0"/>
            <a:ext cx="7215206" cy="1071570"/>
          </a:xfrm>
          <a:prstGeom prst="rect">
            <a:avLst/>
          </a:prstGeom>
          <a:solidFill>
            <a:srgbClr val="4B4B4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0" baseline="0" noProof="0" dirty="0" smtClean="0"/>
          </a:p>
        </p:txBody>
      </p:sp>
      <p:pic>
        <p:nvPicPr>
          <p:cNvPr id="1028" name="Picture 4" descr="C:\Users\Vinicius\Google Drive\Mestrado - UnB\1-2014\JU\Joguinho Top\ic_launcher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13645" y="-428652"/>
            <a:ext cx="1830387" cy="1830388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 userDrawn="1"/>
        </p:nvSpPr>
        <p:spPr>
          <a:xfrm>
            <a:off x="0" y="6072182"/>
            <a:ext cx="9144000" cy="785818"/>
          </a:xfrm>
          <a:prstGeom prst="rect">
            <a:avLst/>
          </a:prstGeom>
          <a:solidFill>
            <a:srgbClr val="4B4B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Vinicius de Lima Nogueira</a:t>
            </a:r>
          </a:p>
          <a:p>
            <a:pPr algn="r"/>
            <a:r>
              <a:rPr lang="pt-BR" dirty="0" smtClean="0"/>
              <a:t>Vinicius </a:t>
            </a:r>
            <a:r>
              <a:rPr lang="pt-BR" dirty="0" err="1" smtClean="0"/>
              <a:t>Seufitele</a:t>
            </a:r>
            <a:r>
              <a:rPr lang="pt-BR" dirty="0" smtClean="0"/>
              <a:t> Pinto</a:t>
            </a:r>
          </a:p>
          <a:p>
            <a:pPr algn="r"/>
            <a:r>
              <a:rPr lang="pt-BR" dirty="0" smtClean="0"/>
              <a:t>Aluno Especial / Mestrado (CIC)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21D2-6DD3-4130-82C0-5E3AB3A90D93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3C18-652E-4709-9FD9-2020E6659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14348" y="2786058"/>
            <a:ext cx="8049170" cy="110799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b="1" i="1" dirty="0" smtClean="0"/>
              <a:t>Har Megido</a:t>
            </a:r>
            <a:endParaRPr lang="pt-BR" sz="6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-500098" y="21429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Jogos Ubíquos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28572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 Megido -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Dificuldades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O envio de mensagens mais complexas através de JSON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Sincronização do tempo cliente/servidor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Tolerância à falha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Parte de visão, poderia ter muitas melhorias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Dificuldades com concorrência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Tráfego de grande quantidade de dados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 Megido -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Funcionalidades não implementadas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Melhorias na visão (melhor rejeição ao background / otimizações)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Dispositivos neutros (explorar o </a:t>
            </a:r>
            <a:r>
              <a:rPr lang="pt-BR" sz="3200" dirty="0" err="1" smtClean="0"/>
              <a:t>SmartSpace</a:t>
            </a:r>
            <a:r>
              <a:rPr lang="pt-BR" sz="3200" dirty="0" smtClean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Tipos de encantamentos (conjuntos, sincronizados)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Mais animações/sons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Arte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0" y="14285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Fim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714612" y="3214686"/>
            <a:ext cx="3143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pt-BR" sz="5400" dirty="0" smtClean="0"/>
              <a:t>Obrigado!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28572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 Megido -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O Jogo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Diminuir a barreira</a:t>
            </a:r>
            <a:r>
              <a:rPr lang="pt-BR" sz="3200" baseline="0" dirty="0" smtClean="0"/>
              <a:t>:</a:t>
            </a:r>
            <a:r>
              <a:rPr lang="pt-BR" sz="3200" dirty="0" smtClean="0"/>
              <a:t> virtual x real (ubíquo)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Onde? (Mobilidade)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Como? (Percepção)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Visão computacional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Quando? (Temporalidade)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Quem?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(Sociabilidade)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28572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 Megido -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O Jogo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Imersão (Quebra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barreira)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Visão (Câmera)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Retorno tátil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Sons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Esquece do dispositivo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28572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 Megido -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Mecânica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Dois grupos/times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Encantar e desencantar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Inspiração: </a:t>
            </a:r>
            <a:r>
              <a:rPr lang="pt-BR" sz="3200" dirty="0" err="1" smtClean="0"/>
              <a:t>Counter-Strike</a:t>
            </a:r>
            <a:r>
              <a:rPr lang="pt-BR" sz="3200" dirty="0" smtClean="0"/>
              <a:t>, bomba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Pontuação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28572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 Megido -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Demonstração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4348" y="2786058"/>
            <a:ext cx="8049170" cy="110799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b="1" i="1" dirty="0" smtClean="0"/>
              <a:t>Vamos ver o jogo...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28572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 Megido -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BR" sz="3200" dirty="0" smtClean="0">
                <a:solidFill>
                  <a:schemeClr val="bg1"/>
                </a:solidFill>
              </a:rPr>
              <a:t>Demonstração</a:t>
            </a:r>
            <a:endParaRPr kumimoji="0" lang="pt-BR" sz="32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14348" y="2786058"/>
            <a:ext cx="8049170" cy="110799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b="1" i="1" dirty="0" smtClean="0"/>
              <a:t>Agora um vídeo...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28572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 Megido -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Implementação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Cliente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err="1" smtClean="0"/>
              <a:t>Engine</a:t>
            </a:r>
            <a:r>
              <a:rPr lang="pt-BR" sz="3200" dirty="0" smtClean="0"/>
              <a:t> (simplificada </a:t>
            </a:r>
            <a:r>
              <a:rPr lang="pt-BR" sz="3200" dirty="0" err="1" smtClean="0"/>
              <a:t>android</a:t>
            </a:r>
            <a:r>
              <a:rPr lang="pt-BR" sz="3200" dirty="0" smtClean="0"/>
              <a:t>/</a:t>
            </a:r>
            <a:r>
              <a:rPr lang="pt-BR" sz="3200" dirty="0" err="1" smtClean="0"/>
              <a:t>canvas</a:t>
            </a:r>
            <a:r>
              <a:rPr lang="pt-BR" sz="3200" dirty="0" smtClean="0"/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Visão, usando </a:t>
            </a:r>
            <a:r>
              <a:rPr lang="pt-BR" sz="3200" dirty="0" err="1" smtClean="0"/>
              <a:t>OpenCV</a:t>
            </a:r>
            <a:endParaRPr lang="pt-BR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err="1" smtClean="0"/>
              <a:t>uOS</a:t>
            </a:r>
            <a:r>
              <a:rPr lang="pt-BR" sz="3200" dirty="0" smtClean="0"/>
              <a:t> (</a:t>
            </a:r>
            <a:r>
              <a:rPr lang="pt-BR" sz="3200" dirty="0" err="1" smtClean="0"/>
              <a:t>client</a:t>
            </a:r>
            <a:r>
              <a:rPr lang="pt-BR" sz="3200" dirty="0" smtClean="0"/>
              <a:t> </a:t>
            </a:r>
            <a:r>
              <a:rPr lang="pt-BR" sz="3200" dirty="0" err="1" smtClean="0"/>
              <a:t>driver</a:t>
            </a:r>
            <a:r>
              <a:rPr lang="pt-BR" sz="3200" dirty="0" smtClean="0"/>
              <a:t>, </a:t>
            </a:r>
            <a:r>
              <a:rPr lang="pt-BR" sz="3200" dirty="0" err="1" smtClean="0"/>
              <a:t>push</a:t>
            </a:r>
            <a:r>
              <a:rPr lang="pt-BR" sz="3200" dirty="0" smtClean="0"/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Server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err="1" smtClean="0"/>
              <a:t>uOS</a:t>
            </a:r>
            <a:r>
              <a:rPr lang="pt-BR" sz="3200" dirty="0" smtClean="0"/>
              <a:t> (</a:t>
            </a:r>
            <a:r>
              <a:rPr lang="pt-BR" sz="3200" dirty="0" err="1" smtClean="0"/>
              <a:t>server</a:t>
            </a:r>
            <a:r>
              <a:rPr lang="pt-BR" sz="3200" dirty="0" smtClean="0"/>
              <a:t> </a:t>
            </a:r>
            <a:r>
              <a:rPr lang="pt-BR" sz="3200" dirty="0" err="1" smtClean="0"/>
              <a:t>driver</a:t>
            </a:r>
            <a:r>
              <a:rPr lang="pt-BR" sz="3200" dirty="0" smtClean="0"/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err="1" smtClean="0"/>
              <a:t>Lib</a:t>
            </a:r>
            <a:endParaRPr lang="pt-BR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O modelo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285728"/>
            <a:ext cx="7236296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Megido</a:t>
            </a:r>
            <a:r>
              <a:rPr lang="pt-BR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Tétrade Elementar</a:t>
            </a:r>
            <a:endParaRPr kumimoji="0" lang="pt-BR" sz="32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Estética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Mecânica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3200" dirty="0" smtClean="0"/>
              <a:t>História</a:t>
            </a:r>
            <a:endParaRPr lang="pt-BR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Tecnologia</a:t>
            </a:r>
            <a:endParaRPr lang="pt-BR" sz="3200" dirty="0" smtClean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28572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 Megido -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DSOA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2 </a:t>
            </a:r>
            <a:r>
              <a:rPr lang="pt-BR" sz="3200" dirty="0" err="1" smtClean="0"/>
              <a:t>drivers</a:t>
            </a:r>
            <a:r>
              <a:rPr lang="pt-BR" sz="3200" dirty="0" smtClean="0"/>
              <a:t>: </a:t>
            </a:r>
            <a:r>
              <a:rPr lang="pt-BR" sz="3200" dirty="0" err="1" smtClean="0"/>
              <a:t>client</a:t>
            </a:r>
            <a:r>
              <a:rPr lang="pt-BR" sz="3200" dirty="0" smtClean="0"/>
              <a:t> e </a:t>
            </a:r>
            <a:r>
              <a:rPr lang="pt-BR" sz="3200" dirty="0" err="1" smtClean="0"/>
              <a:t>server</a:t>
            </a:r>
            <a:endParaRPr lang="pt-BR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Server: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Listar partidas, Criar Partida, Encontrar Partida, Calcular Pontuação, Mudar estado da partida, Recuperar hora do servidor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err="1" smtClean="0"/>
              <a:t>Client</a:t>
            </a:r>
            <a:r>
              <a:rPr lang="pt-BR" sz="3200" dirty="0" smtClean="0"/>
              <a:t>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/>
              <a:t>Mudar estado da partida (encantar, desencantar e etc...)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254</Words>
  <Application>Microsoft Office PowerPoint</Application>
  <PresentationFormat>Apresentação na tela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Vinicius</dc:creator>
  <cp:lastModifiedBy>VINICIUS DE LIMA NOGUEIRA</cp:lastModifiedBy>
  <cp:revision>59</cp:revision>
  <dcterms:created xsi:type="dcterms:W3CDTF">2014-05-17T06:31:49Z</dcterms:created>
  <dcterms:modified xsi:type="dcterms:W3CDTF">2014-07-17T19:09:47Z</dcterms:modified>
</cp:coreProperties>
</file>