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5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2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7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35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8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EDDB-8833-49EC-A0DB-1BA6234E5A2C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25C5-C762-4602-A9DF-814CEB54D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7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Dear </a:t>
            </a:r>
            <a:r>
              <a:rPr kumimoji="1" lang="en-US" altLang="ja-JP" dirty="0" err="1" smtClean="0"/>
              <a:t>ImGui</a:t>
            </a:r>
            <a:r>
              <a:rPr kumimoji="1" lang="en-US" altLang="ja-JP" dirty="0" smtClean="0"/>
              <a:t> with IMM32 </a:t>
            </a:r>
            <a:br>
              <a:rPr kumimoji="1" lang="en-US" altLang="ja-JP" dirty="0" smtClean="0"/>
            </a:br>
            <a:r>
              <a:rPr lang="en-US" altLang="ja-JP" dirty="0" smtClean="0"/>
              <a:t>documentation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TOGURO </a:t>
            </a:r>
            <a:r>
              <a:rPr lang="en-US" altLang="ja-JP" dirty="0" err="1" smtClean="0"/>
              <a:t>Mikito</a:t>
            </a:r>
            <a:r>
              <a:rPr lang="en-US" altLang="ja-JP" dirty="0"/>
              <a:t> (</a:t>
            </a:r>
            <a:r>
              <a:rPr lang="en-US" altLang="ja-JP" dirty="0" err="1" smtClean="0"/>
              <a:t>github:maildrop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08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1295389" y="2428856"/>
            <a:ext cx="9397573" cy="1931043"/>
            <a:chOff x="1471448" y="1164356"/>
            <a:chExt cx="9397573" cy="193104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471448" y="1164356"/>
              <a:ext cx="59475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ImGui</a:t>
              </a:r>
              <a:r>
                <a:rPr kumimoji="1" lang="en-US" altLang="ja-JP" dirty="0" smtClean="0"/>
                <a:t>::</a:t>
              </a:r>
              <a:r>
                <a:rPr kumimoji="1" lang="en-US" altLang="ja-JP" dirty="0" err="1" smtClean="0"/>
                <a:t>NewFrame</a:t>
              </a:r>
              <a:r>
                <a:rPr kumimoji="1" lang="en-US" altLang="ja-JP" dirty="0" smtClean="0"/>
                <a:t>()</a:t>
              </a:r>
            </a:p>
            <a:p>
              <a:r>
                <a:rPr lang="en-US" altLang="ja-JP" dirty="0"/>
                <a:t>	</a:t>
              </a:r>
              <a:r>
                <a:rPr lang="ja-JP" altLang="en-US" dirty="0" smtClean="0"/>
                <a:t>→ </a:t>
              </a:r>
              <a:r>
                <a:rPr lang="en-US" altLang="ja-JP" dirty="0" err="1" smtClean="0"/>
                <a:t>ImGui</a:t>
              </a:r>
              <a:r>
                <a:rPr lang="en-US" altLang="ja-JP" dirty="0" smtClean="0"/>
                <a:t>::</a:t>
              </a:r>
              <a:r>
                <a:rPr lang="en-US" altLang="ja-JP" dirty="0" err="1" smtClean="0"/>
                <a:t>UpdateHoverdWindowAndCaptureFlags</a:t>
              </a:r>
              <a:r>
                <a:rPr lang="en-US" altLang="ja-JP" dirty="0" smtClean="0"/>
                <a:t>()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471448" y="1895070"/>
              <a:ext cx="9397573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// imgui.cpp @L.3592 (dear </a:t>
              </a:r>
              <a:r>
                <a:rPr lang="en-US" altLang="ja-JP" dirty="0" err="1" smtClean="0"/>
                <a:t>imgui</a:t>
              </a:r>
              <a:r>
                <a:rPr lang="en-US" altLang="ja-JP" dirty="0" smtClean="0"/>
                <a:t>, v1.75 WIP)</a:t>
              </a:r>
            </a:p>
            <a:p>
              <a:r>
                <a:rPr lang="en-US" altLang="ja-JP" dirty="0" smtClean="0"/>
                <a:t>// Update </a:t>
              </a:r>
              <a:r>
                <a:rPr lang="en-US" altLang="ja-JP" dirty="0" err="1" smtClean="0"/>
                <a:t>io.WantTextInput</a:t>
              </a:r>
              <a:r>
                <a:rPr lang="en-US" altLang="ja-JP" dirty="0" smtClean="0"/>
                <a:t> flag, this is to allow systems without a keyboard</a:t>
              </a:r>
            </a:p>
            <a:p>
              <a:r>
                <a:rPr lang="en-US" altLang="ja-JP" dirty="0" smtClean="0"/>
                <a:t>// (e.g. mobile, hand-held) to show a software keyboard if possible</a:t>
              </a:r>
            </a:p>
            <a:p>
              <a:r>
                <a:rPr lang="en-US" altLang="ja-JP" dirty="0" err="1" smtClean="0"/>
                <a:t>g.IO.WantTextInput</a:t>
              </a:r>
              <a:r>
                <a:rPr lang="en-US" altLang="ja-JP" dirty="0" smtClean="0"/>
                <a:t> = (</a:t>
              </a:r>
              <a:r>
                <a:rPr lang="en-US" altLang="ja-JP" dirty="0" err="1" smtClean="0"/>
                <a:t>g.WantTextInputNextFrame</a:t>
              </a:r>
              <a:r>
                <a:rPr lang="en-US" altLang="ja-JP" dirty="0" smtClean="0"/>
                <a:t> != -1) ? (</a:t>
              </a:r>
              <a:r>
                <a:rPr lang="en-US" altLang="ja-JP" dirty="0" err="1" smtClean="0"/>
                <a:t>g.WantTextInputNextFrame</a:t>
              </a:r>
              <a:r>
                <a:rPr lang="en-US" altLang="ja-JP" dirty="0" smtClean="0"/>
                <a:t> != 0) : false;</a:t>
              </a:r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76854" y="509014"/>
            <a:ext cx="9213096" cy="1919842"/>
            <a:chOff x="1471448" y="3746201"/>
            <a:chExt cx="9213096" cy="191984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1630436" y="4162096"/>
              <a:ext cx="251248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ImGui</a:t>
              </a:r>
              <a:r>
                <a:rPr kumimoji="1" lang="en-US" altLang="ja-JP" dirty="0" smtClean="0"/>
                <a:t>::</a:t>
              </a:r>
              <a:r>
                <a:rPr kumimoji="1" lang="en-US" altLang="ja-JP" dirty="0" err="1" smtClean="0"/>
                <a:t>NewFrame</a:t>
              </a:r>
              <a:r>
                <a:rPr kumimoji="1" lang="en-US" altLang="ja-JP" dirty="0" smtClean="0"/>
                <a:t>()</a:t>
              </a:r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[set] </a:t>
              </a:r>
              <a:r>
                <a:rPr lang="en-US" altLang="ja-JP" dirty="0" err="1" smtClean="0"/>
                <a:t>g.IO.WantTextInput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562822" y="4162096"/>
              <a:ext cx="247689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Your application</a:t>
              </a:r>
            </a:p>
            <a:p>
              <a:r>
                <a:rPr kumimoji="1" lang="en-US" altLang="ja-JP" dirty="0" smtClean="0"/>
                <a:t>[get] </a:t>
              </a:r>
              <a:r>
                <a:rPr kumimoji="1" lang="en-US" altLang="ja-JP" dirty="0" err="1" smtClean="0"/>
                <a:t>g.IO.WantTextInput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59622" y="4162096"/>
              <a:ext cx="322492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Widget</a:t>
              </a:r>
            </a:p>
            <a:p>
              <a:r>
                <a:rPr lang="en-US" altLang="ja-JP" dirty="0" smtClean="0"/>
                <a:t>[set] </a:t>
              </a:r>
              <a:r>
                <a:rPr lang="en-US" altLang="ja-JP" dirty="0" err="1" smtClean="0"/>
                <a:t>g.WantTextInputNextFrame</a:t>
              </a:r>
              <a:endParaRPr kumimoji="1" lang="ja-JP" altLang="en-US" dirty="0"/>
            </a:p>
          </p:txBody>
        </p:sp>
        <p:cxnSp>
          <p:nvCxnSpPr>
            <p:cNvPr id="10" name="直線矢印コネクタ 9"/>
            <p:cNvCxnSpPr>
              <a:stCxn id="6" idx="3"/>
              <a:endCxn id="7" idx="1"/>
            </p:cNvCxnSpPr>
            <p:nvPr/>
          </p:nvCxnSpPr>
          <p:spPr>
            <a:xfrm>
              <a:off x="4142919" y="4485262"/>
              <a:ext cx="419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7" idx="3"/>
              <a:endCxn id="8" idx="1"/>
            </p:cNvCxnSpPr>
            <p:nvPr/>
          </p:nvCxnSpPr>
          <p:spPr>
            <a:xfrm>
              <a:off x="7039719" y="4485262"/>
              <a:ext cx="419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カギ線コネクタ 15"/>
            <p:cNvCxnSpPr>
              <a:stCxn id="8" idx="3"/>
              <a:endCxn id="21" idx="3"/>
            </p:cNvCxnSpPr>
            <p:nvPr/>
          </p:nvCxnSpPr>
          <p:spPr>
            <a:xfrm flipH="1" flipV="1">
              <a:off x="3080864" y="3930867"/>
              <a:ext cx="7603680" cy="554395"/>
            </a:xfrm>
            <a:prstGeom prst="bentConnector3">
              <a:avLst>
                <a:gd name="adj1" fmla="val -30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>
              <a:stCxn id="21" idx="1"/>
              <a:endCxn id="6" idx="1"/>
            </p:cNvCxnSpPr>
            <p:nvPr/>
          </p:nvCxnSpPr>
          <p:spPr>
            <a:xfrm rot="10800000" flipH="1" flipV="1">
              <a:off x="1471448" y="3930866"/>
              <a:ext cx="158987" cy="554395"/>
            </a:xfrm>
            <a:prstGeom prst="bentConnector3">
              <a:avLst>
                <a:gd name="adj1" fmla="val -1437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471449" y="3746201"/>
              <a:ext cx="160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Message Pump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6088770" y="5019712"/>
              <a:ext cx="3347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Show a software keyboard</a:t>
              </a:r>
            </a:p>
            <a:p>
              <a:r>
                <a:rPr lang="en-US" altLang="ja-JP" dirty="0" smtClean="0"/>
                <a:t>Enable IME (Input method editor)</a:t>
              </a:r>
              <a:endParaRPr kumimoji="1" lang="ja-JP" altLang="en-US" dirty="0"/>
            </a:p>
          </p:txBody>
        </p:sp>
        <p:cxnSp>
          <p:nvCxnSpPr>
            <p:cNvPr id="27" name="カギ線コネクタ 26"/>
            <p:cNvCxnSpPr>
              <a:stCxn id="7" idx="2"/>
              <a:endCxn id="25" idx="1"/>
            </p:cNvCxnSpPr>
            <p:nvPr/>
          </p:nvCxnSpPr>
          <p:spPr>
            <a:xfrm rot="16200000" flipH="1">
              <a:off x="5677795" y="4931902"/>
              <a:ext cx="534451" cy="287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176702" y="4855778"/>
            <a:ext cx="11805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Application Programmer:</a:t>
            </a:r>
            <a:r>
              <a:rPr lang="en-US" altLang="ja-JP" dirty="0" smtClean="0"/>
              <a:t> 	</a:t>
            </a:r>
          </a:p>
          <a:p>
            <a:r>
              <a:rPr lang="en-US" altLang="ja-JP" dirty="0" smtClean="0"/>
              <a:t>	After calling </a:t>
            </a:r>
            <a:r>
              <a:rPr lang="en-US" altLang="ja-JP" dirty="0" err="1" smtClean="0"/>
              <a:t>NewFrame</a:t>
            </a:r>
            <a:r>
              <a:rPr lang="en-US" altLang="ja-JP" dirty="0" smtClean="0"/>
              <a:t> (), you can read </a:t>
            </a:r>
            <a:r>
              <a:rPr lang="en-US" altLang="ja-JP" dirty="0" err="1" smtClean="0"/>
              <a:t>IO.WantTextInput</a:t>
            </a:r>
            <a:r>
              <a:rPr lang="en-US" altLang="ja-JP" dirty="0" smtClean="0"/>
              <a:t> to determine whether to display the software keyboard.</a:t>
            </a:r>
          </a:p>
          <a:p>
            <a:r>
              <a:rPr kumimoji="1" lang="en-US" altLang="ja-JP" dirty="0" smtClean="0"/>
              <a:t>For Widget Creator: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If </a:t>
            </a:r>
            <a:r>
              <a:rPr lang="en-US" altLang="ja-JP" dirty="0" err="1" smtClean="0"/>
              <a:t>TextInput</a:t>
            </a:r>
            <a:r>
              <a:rPr lang="en-US" altLang="ja-JP" dirty="0" smtClean="0"/>
              <a:t> is required, </a:t>
            </a:r>
            <a:r>
              <a:rPr lang="en-US" altLang="ja-JP" dirty="0" err="1" smtClean="0"/>
              <a:t>WantTextInputNextFrame</a:t>
            </a:r>
            <a:r>
              <a:rPr lang="en-US" altLang="ja-JP" dirty="0" smtClean="0"/>
              <a:t> must be specified. </a:t>
            </a:r>
            <a:r>
              <a:rPr lang="en-US" altLang="ja-JP" dirty="0" err="1" smtClean="0"/>
              <a:t>IO.WantTextInput</a:t>
            </a:r>
            <a:r>
              <a:rPr lang="en-US" altLang="ja-JP" dirty="0" smtClean="0"/>
              <a:t> is probably not valid.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4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Dear ImGui with IMM32  documentation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- -</dc:creator>
  <cp:lastModifiedBy>- -</cp:lastModifiedBy>
  <cp:revision>3</cp:revision>
  <dcterms:created xsi:type="dcterms:W3CDTF">2020-01-18T21:37:49Z</dcterms:created>
  <dcterms:modified xsi:type="dcterms:W3CDTF">2020-01-18T21:59:40Z</dcterms:modified>
</cp:coreProperties>
</file>