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50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8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03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44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5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1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9CC1-CBB8-4953-956B-57D4B16D897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EB5C-7F99-4F15-8516-E9306818D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9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ldrop/GNUEmacsBug11732/blob/master/src/patches/w32_dialog_delegate.p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の </a:t>
            </a:r>
            <a:r>
              <a:rPr kumimoji="1" lang="en-US" altLang="ja-JP" dirty="0" smtClean="0"/>
              <a:t>Emacs </a:t>
            </a:r>
            <a:r>
              <a:rPr lang="ja-JP" altLang="en-US" dirty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Lisp </a:t>
            </a:r>
            <a:r>
              <a:rPr lang="ja-JP" altLang="en-US" dirty="0" smtClean="0"/>
              <a:t>スレッドと </a:t>
            </a:r>
            <a:r>
              <a:rPr lang="en-US" altLang="ja-JP" dirty="0" smtClean="0"/>
              <a:t>UI </a:t>
            </a:r>
            <a:r>
              <a:rPr lang="ja-JP" altLang="en-US" dirty="0" smtClean="0"/>
              <a:t>スレッドの二種類を持っている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12756" y="2792626"/>
            <a:ext cx="1771135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Lisp </a:t>
            </a:r>
            <a:r>
              <a:rPr lang="en-US" altLang="ja-JP" dirty="0" smtClean="0"/>
              <a:t>thread 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98043" y="3385750"/>
            <a:ext cx="1771135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UI thread 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97974" y="5673936"/>
            <a:ext cx="465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※UI thread / Lisp thread </a:t>
            </a:r>
            <a:r>
              <a:rPr kumimoji="1" lang="ja-JP" altLang="en-US" dirty="0" smtClean="0"/>
              <a:t>は便宜上つけた名前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2"/>
          </p:cNvCxnSpPr>
          <p:nvPr/>
        </p:nvCxnSpPr>
        <p:spPr>
          <a:xfrm flipH="1">
            <a:off x="4098323" y="3385750"/>
            <a:ext cx="1" cy="19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2"/>
          </p:cNvCxnSpPr>
          <p:nvPr/>
        </p:nvCxnSpPr>
        <p:spPr>
          <a:xfrm flipH="1">
            <a:off x="7883610" y="3978874"/>
            <a:ext cx="1" cy="134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6" idx="2"/>
            <a:endCxn id="7" idx="1"/>
          </p:cNvCxnSpPr>
          <p:nvPr/>
        </p:nvCxnSpPr>
        <p:spPr>
          <a:xfrm rot="16200000" flipH="1">
            <a:off x="5399902" y="2084171"/>
            <a:ext cx="296562" cy="2899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153192" y="198422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エントリーポイント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7" idx="2"/>
            <a:endCxn id="6" idx="0"/>
          </p:cNvCxnSpPr>
          <p:nvPr/>
        </p:nvCxnSpPr>
        <p:spPr>
          <a:xfrm>
            <a:off x="4098323" y="2353552"/>
            <a:ext cx="1" cy="43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Windows </a:t>
            </a:r>
            <a:r>
              <a:rPr lang="ja-JP" altLang="en-US" dirty="0" smtClean="0"/>
              <a:t>は、基本的に </a:t>
            </a:r>
            <a:r>
              <a:rPr lang="en-US" altLang="ja-JP" dirty="0" smtClean="0"/>
              <a:t>thread safe </a:t>
            </a:r>
            <a:r>
              <a:rPr lang="ja-JP" altLang="en-US" dirty="0" smtClean="0"/>
              <a:t>な作りではあるが、いくつかの例外がある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7989" y="2627870"/>
            <a:ext cx="9976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thread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window </a:t>
            </a:r>
            <a:r>
              <a:rPr lang="ja-JP" altLang="en-US" dirty="0" smtClean="0"/>
              <a:t>はアフィニティを持つ </a:t>
            </a:r>
            <a:endParaRPr lang="en-US" altLang="ja-JP" dirty="0"/>
          </a:p>
          <a:p>
            <a:r>
              <a:rPr lang="en-US" altLang="ja-JP" dirty="0" smtClean="0"/>
              <a:t>	HWND </a:t>
            </a:r>
            <a:r>
              <a:rPr lang="ja-JP" altLang="en-US" dirty="0" smtClean="0"/>
              <a:t>を元にして、どのスレッドのウィンドウメッセージキューにポストするかを決めている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どの</a:t>
            </a:r>
            <a:r>
              <a:rPr lang="en-US" altLang="ja-JP" dirty="0" smtClean="0"/>
              <a:t>thread </a:t>
            </a:r>
            <a:r>
              <a:rPr lang="ja-JP" altLang="en-US" dirty="0" smtClean="0"/>
              <a:t>も</a:t>
            </a:r>
            <a:r>
              <a:rPr lang="en-US" altLang="ja-JP" dirty="0" smtClean="0"/>
              <a:t>Top level window </a:t>
            </a:r>
            <a:r>
              <a:rPr lang="ja-JP" altLang="en-US" dirty="0" smtClean="0"/>
              <a:t>を持つことが出来る。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子ウィンドウには、同一のスレッドのウィンドウを指定することしかしない。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親ウィンドウに関しても、同一のスレッドのウィンドウしか指定しない。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9557" y="5016844"/>
            <a:ext cx="11409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親子</a:t>
            </a:r>
            <a:r>
              <a:rPr lang="ja-JP" altLang="en-US" sz="2800" dirty="0" smtClean="0">
                <a:solidFill>
                  <a:srgbClr val="FF0000"/>
                </a:solidFill>
              </a:rPr>
              <a:t>関係のある</a:t>
            </a:r>
            <a:r>
              <a:rPr lang="en-US" altLang="ja-JP" sz="2800" dirty="0" smtClean="0">
                <a:solidFill>
                  <a:srgbClr val="FF0000"/>
                </a:solidFill>
              </a:rPr>
              <a:t>window</a:t>
            </a:r>
            <a:r>
              <a:rPr lang="ja-JP" altLang="en-US" sz="2800" dirty="0" smtClean="0">
                <a:solidFill>
                  <a:srgbClr val="FF0000"/>
                </a:solidFill>
              </a:rPr>
              <a:t>は</a:t>
            </a:r>
            <a:r>
              <a:rPr lang="ja-JP" altLang="en-US" sz="2800" dirty="0">
                <a:solidFill>
                  <a:srgbClr val="FF0000"/>
                </a:solidFill>
              </a:rPr>
              <a:t>全て同一の</a:t>
            </a:r>
            <a:r>
              <a:rPr lang="ja-JP" altLang="en-US" sz="2800" dirty="0" smtClean="0">
                <a:solidFill>
                  <a:srgbClr val="FF0000"/>
                </a:solidFill>
              </a:rPr>
              <a:t>スレッド上にあるというルールが存在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9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GNU Emacs Bug #11732 </a:t>
            </a:r>
            <a:r>
              <a:rPr lang="ja-JP" altLang="en-US" dirty="0" smtClean="0"/>
              <a:t>はどのような原因？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6124" y="1985318"/>
            <a:ext cx="1079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Lisp </a:t>
            </a:r>
            <a:r>
              <a:rPr kumimoji="1" lang="ja-JP" altLang="en-US" dirty="0" smtClean="0"/>
              <a:t>スレッドから、ダイアログを作るがそのダイアログの親ウィンドウが、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スレッドのウィンドウを指定している。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このためスレッドを跨いだウィンドウの親子関係が原因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6124" y="2926279"/>
            <a:ext cx="104896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推測される状況 → （これは推測なので調査が必要）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ダイアログをオープンしてフォーカスを得る → 親ウィンドウを</a:t>
            </a:r>
            <a:r>
              <a:rPr lang="en-US" altLang="ja-JP" dirty="0"/>
              <a:t> </a:t>
            </a:r>
            <a:r>
              <a:rPr lang="en-US" altLang="ja-JP" dirty="0" smtClean="0"/>
              <a:t>disable </a:t>
            </a:r>
            <a:r>
              <a:rPr lang="ja-JP" altLang="en-US" dirty="0" smtClean="0"/>
              <a:t>にする （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スレッドはここで待機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	UI </a:t>
            </a:r>
            <a:r>
              <a:rPr lang="ja-JP" altLang="en-US" dirty="0" smtClean="0"/>
              <a:t>スレッドは、</a:t>
            </a:r>
            <a:r>
              <a:rPr kumimoji="1" lang="en-US" altLang="ja-JP" dirty="0" smtClean="0"/>
              <a:t>IME </a:t>
            </a:r>
            <a:r>
              <a:rPr kumimoji="1" lang="ja-JP" altLang="en-US" dirty="0" smtClean="0"/>
              <a:t>に </a:t>
            </a:r>
            <a:r>
              <a:rPr lang="en-US" altLang="ja-JP" dirty="0" smtClean="0"/>
              <a:t>disable</a:t>
            </a:r>
            <a:r>
              <a:rPr lang="ja-JP" altLang="en-US" dirty="0" smtClean="0"/>
              <a:t>を通知 （</a:t>
            </a:r>
            <a:r>
              <a:rPr lang="en-US" altLang="ja-JP" dirty="0" smtClean="0"/>
              <a:t>IME</a:t>
            </a:r>
            <a:r>
              <a:rPr lang="ja-JP" altLang="en-US" dirty="0" smtClean="0"/>
              <a:t>からの通知を待機）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	IME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WM_IME_ENDCOMPOSITION </a:t>
            </a:r>
            <a:r>
              <a:rPr lang="ja-JP" altLang="en-US" dirty="0" smtClean="0"/>
              <a:t>を 現在フォーカスを持っている「ダイアログ」へ通知</a:t>
            </a:r>
            <a:endParaRPr lang="en-US" altLang="ja-JP" dirty="0" smtClean="0"/>
          </a:p>
          <a:p>
            <a:r>
              <a:rPr lang="en-US" altLang="ja-JP" dirty="0" smtClean="0"/>
              <a:t>Lisp</a:t>
            </a:r>
            <a:r>
              <a:rPr lang="ja-JP" altLang="en-US" dirty="0" smtClean="0"/>
              <a:t>スレッドは、</a:t>
            </a:r>
            <a:r>
              <a:rPr lang="en-US" altLang="ja-JP" dirty="0" smtClean="0"/>
              <a:t>IME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close </a:t>
            </a:r>
            <a:r>
              <a:rPr lang="ja-JP" altLang="en-US" dirty="0" smtClean="0"/>
              <a:t>したことをキューにポストされるが、</a:t>
            </a:r>
            <a:r>
              <a:rPr lang="ja-JP" altLang="en-US" dirty="0" smtClean="0"/>
              <a:t> （親ウィンドウが</a:t>
            </a:r>
            <a:r>
              <a:rPr lang="en-US" altLang="ja-JP" dirty="0" smtClean="0"/>
              <a:t>disable </a:t>
            </a:r>
            <a:r>
              <a:rPr lang="ja-JP" altLang="en-US" dirty="0" smtClean="0"/>
              <a:t>になったことを待機しているので）</a:t>
            </a:r>
            <a:r>
              <a:rPr lang="ja-JP" altLang="en-US" dirty="0" smtClean="0"/>
              <a:t>再び待機 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lang="ja-JP" altLang="en-US" dirty="0" smtClean="0"/>
              <a:t>（長い時間）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親ウィンドウを </a:t>
            </a:r>
            <a:r>
              <a:rPr lang="en-US" altLang="ja-JP" dirty="0" smtClean="0"/>
              <a:t>disable </a:t>
            </a:r>
            <a:r>
              <a:rPr lang="ja-JP" altLang="en-US" dirty="0" smtClean="0"/>
              <a:t>にする事からタイムアウト → ダイアログがメッセージループに入って→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スレッドへ </a:t>
            </a:r>
            <a:r>
              <a:rPr lang="en-US" altLang="ja-JP" dirty="0" smtClean="0"/>
              <a:t>WM_IME_ENDCOMPOSITION</a:t>
            </a:r>
            <a:r>
              <a:rPr lang="ja-JP" altLang="en-US" dirty="0" smtClean="0"/>
              <a:t>が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スレッドへ転送される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スレッドは、</a:t>
            </a:r>
            <a:r>
              <a:rPr kumimoji="1" lang="en-US" altLang="ja-JP" dirty="0" smtClean="0"/>
              <a:t>WM_IME_ENDOCMPOSITION </a:t>
            </a:r>
            <a:r>
              <a:rPr kumimoji="1" lang="ja-JP" altLang="en-US" dirty="0" smtClean="0"/>
              <a:t>を受けて、スレッドが再び実行状態へ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9576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ダイアログを</a:t>
            </a:r>
            <a:r>
              <a:rPr kumimoji="1" lang="en-US" altLang="ja-JP" dirty="0" smtClean="0"/>
              <a:t>TOP_MOST </a:t>
            </a:r>
          </a:p>
          <a:p>
            <a:pPr lvl="1"/>
            <a:r>
              <a:rPr kumimoji="1" lang="ja-JP" altLang="en-US" dirty="0" smtClean="0"/>
              <a:t>問題外</a:t>
            </a:r>
            <a:endParaRPr kumimoji="1" lang="en-US" altLang="ja-JP" dirty="0" smtClean="0"/>
          </a:p>
          <a:p>
            <a:r>
              <a:rPr lang="en-US" altLang="ja-JP" dirty="0" smtClean="0"/>
              <a:t>WM_IME_STARTCOMPOSITION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IME </a:t>
            </a:r>
            <a:r>
              <a:rPr lang="ja-JP" altLang="en-US" dirty="0" smtClean="0"/>
              <a:t>に送るのを止める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START </a:t>
            </a:r>
            <a:r>
              <a:rPr kumimoji="1" lang="ja-JP" altLang="en-US" dirty="0" smtClean="0"/>
              <a:t>しなければ </a:t>
            </a:r>
            <a:r>
              <a:rPr kumimoji="1" lang="en-US" altLang="ja-JP" dirty="0" smtClean="0"/>
              <a:t>END </a:t>
            </a:r>
            <a:r>
              <a:rPr kumimoji="1" lang="ja-JP" altLang="en-US" dirty="0" smtClean="0"/>
              <a:t>を送ることも無い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アジア圏の人間としては、問題外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Lisp thread </a:t>
            </a:r>
            <a:r>
              <a:rPr kumimoji="1" lang="ja-JP" altLang="en-US" dirty="0" smtClean="0"/>
              <a:t>から、直接ダイアログを作ることを止めて 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スレッドへ委譲する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パッチを作ってみた。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github.com/maildrop/GNUEmacsBug11732/blob/master/src/patches/w32_dialog_delegate.patch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33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パッチについて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Dialog</a:t>
            </a:r>
            <a:r>
              <a:rPr kumimoji="1" lang="ja-JP" altLang="en-US" dirty="0" smtClean="0"/>
              <a:t>を作成時に親ウィンドウのハンドルを指定しているので、その親ウィンドウへ、パラメータを一旦</a:t>
            </a:r>
            <a:r>
              <a:rPr kumimoji="1" lang="en-US" altLang="ja-JP" dirty="0" smtClean="0"/>
              <a:t>LPARAM </a:t>
            </a:r>
            <a:r>
              <a:rPr kumimoji="1" lang="ja-JP" altLang="en-US" dirty="0" smtClean="0"/>
              <a:t>にパッキングして</a:t>
            </a:r>
            <a:r>
              <a:rPr kumimoji="1" lang="en-US" altLang="ja-JP" dirty="0" err="1" smtClean="0"/>
              <a:t>SendMessage</a:t>
            </a:r>
            <a:r>
              <a:rPr kumimoji="1" lang="ja-JP" altLang="en-US" dirty="0" smtClean="0"/>
              <a:t>で送る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親ウィンドウ（</a:t>
            </a:r>
            <a:r>
              <a:rPr kumimoji="1" lang="en-US" altLang="ja-JP" dirty="0" smtClean="0"/>
              <a:t>Emacs </a:t>
            </a:r>
            <a:r>
              <a:rPr kumimoji="1" lang="ja-JP" altLang="en-US" dirty="0" smtClean="0"/>
              <a:t>のウィンドウ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はそれをウィンドウプロシージャで受けて、実際にダイアログを作って戻り値を</a:t>
            </a:r>
            <a:r>
              <a:rPr kumimoji="1" lang="en-US" altLang="ja-JP" dirty="0" smtClean="0"/>
              <a:t>LPARAM</a:t>
            </a:r>
            <a:r>
              <a:rPr kumimoji="1" lang="ja-JP" altLang="en-US" dirty="0" smtClean="0"/>
              <a:t>の構造体の中に入れて戻す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このために、ウィンドウメッセージ</a:t>
            </a:r>
            <a:r>
              <a:rPr kumimoji="1" lang="en-US" altLang="ja-JP" dirty="0" smtClean="0"/>
              <a:t>WM_EMACS_DELEGATE_UI_THREAD </a:t>
            </a:r>
            <a:r>
              <a:rPr kumimoji="1" lang="ja-JP" altLang="en-US" dirty="0" smtClean="0"/>
              <a:t>の新設）</a:t>
            </a:r>
            <a:endParaRPr kumimoji="1" lang="en-US" altLang="ja-JP" dirty="0" smtClean="0"/>
          </a:p>
          <a:p>
            <a:r>
              <a:rPr lang="en-US" altLang="ja-JP" dirty="0" smtClean="0"/>
              <a:t>LISP</a:t>
            </a:r>
            <a:r>
              <a:rPr lang="ja-JP" altLang="en-US" dirty="0" smtClean="0"/>
              <a:t>スレッドが</a:t>
            </a:r>
            <a:r>
              <a:rPr lang="en-US" altLang="ja-JP" dirty="0" err="1" smtClean="0"/>
              <a:t>SendMessage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から戻ってきたら、</a:t>
            </a:r>
            <a:r>
              <a:rPr lang="en-US" altLang="ja-JP" dirty="0" smtClean="0"/>
              <a:t>LPARAM</a:t>
            </a:r>
            <a:r>
              <a:rPr lang="ja-JP" altLang="en-US" dirty="0" smtClean="0"/>
              <a:t>の構造体の中の戻り値を見て処理を進める。</a:t>
            </a:r>
            <a:endParaRPr lang="en-US" altLang="ja-JP" dirty="0"/>
          </a:p>
          <a:p>
            <a:r>
              <a:rPr lang="ja-JP" altLang="en-US" dirty="0" smtClean="0"/>
              <a:t>ウィンドウメッセージを増やさないために、</a:t>
            </a:r>
            <a:r>
              <a:rPr lang="en-US" altLang="ja-JP" dirty="0" smtClean="0"/>
              <a:t>WPARAM </a:t>
            </a:r>
            <a:r>
              <a:rPr lang="ja-JP" altLang="en-US" dirty="0" smtClean="0"/>
              <a:t>は、機能番号 </a:t>
            </a:r>
            <a:r>
              <a:rPr lang="en-US" altLang="ja-JP" dirty="0" smtClean="0"/>
              <a:t>FILEDIALOG {A,W}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FONTDIALOG  </a:t>
            </a:r>
            <a:r>
              <a:rPr lang="ja-JP" altLang="en-US" dirty="0" smtClean="0"/>
              <a:t>で分岐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64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WM_EMACS_DELEGATE_UI_THREAD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hwnd</a:t>
            </a:r>
            <a:r>
              <a:rPr lang="en-US" altLang="ja-JP" dirty="0" smtClean="0"/>
              <a:t> </a:t>
            </a:r>
            <a:r>
              <a:rPr lang="ja-JP" altLang="en-US" dirty="0" smtClean="0"/>
              <a:t>委譲するウィンドウのハンドル ほぼ ダイアログのオーナウィンドウ</a:t>
            </a:r>
            <a:endParaRPr lang="en-US" altLang="ja-JP" dirty="0" smtClean="0"/>
          </a:p>
          <a:p>
            <a:r>
              <a:rPr lang="en-US" altLang="ja-JP" dirty="0" err="1" smtClean="0"/>
              <a:t>wParam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機能番号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EMACS_DELEGATE_UI_THREAD_FILEDIALOGA</a:t>
            </a:r>
          </a:p>
          <a:p>
            <a:pPr lvl="2"/>
            <a:r>
              <a:rPr lang="en-US" altLang="ja-JP" dirty="0" err="1" smtClean="0"/>
              <a:t>lParam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EmacsDelegateUITthreadFileDalogParameter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ポインタ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EMACS_DELEGATE_UI_THREAD_FILEDIALOGW</a:t>
            </a:r>
          </a:p>
          <a:p>
            <a:pPr lvl="2"/>
            <a:r>
              <a:rPr lang="en-US" altLang="ja-JP" dirty="0" err="1" smtClean="0"/>
              <a:t>lParam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EmacsDelegateUITthreadFileDalogParameter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ポインタ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EMACS_DELEGATE_UI_THREAD_FONTDIALOG </a:t>
            </a:r>
          </a:p>
          <a:p>
            <a:pPr lvl="2"/>
            <a:r>
              <a:rPr lang="en-US" altLang="ja-JP" dirty="0" err="1" smtClean="0"/>
              <a:t>lParam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EmacsDelegateUITthreadFontDialogParameter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ポインタ</a:t>
            </a:r>
            <a:endParaRPr lang="en-US" altLang="ja-JP" dirty="0" smtClean="0"/>
          </a:p>
          <a:p>
            <a:r>
              <a:rPr lang="en-US" altLang="ja-JP" dirty="0" err="1" smtClean="0"/>
              <a:t>lParam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依存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50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元々、</a:t>
            </a:r>
            <a:r>
              <a:rPr kumimoji="1" lang="en-US" altLang="ja-JP" dirty="0" smtClean="0"/>
              <a:t>Lisp </a:t>
            </a:r>
            <a:r>
              <a:rPr kumimoji="1" lang="ja-JP" altLang="en-US" dirty="0" smtClean="0"/>
              <a:t>スレッドから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スレッドのウィンドウをオーナーにして、ダイアログを作る事に問題があった</a:t>
            </a:r>
            <a:endParaRPr kumimoji="1" lang="en-US" altLang="ja-JP" dirty="0" smtClean="0"/>
          </a:p>
          <a:p>
            <a:r>
              <a:rPr lang="en-US" altLang="ja-JP" dirty="0" smtClean="0"/>
              <a:t>IME </a:t>
            </a:r>
            <a:r>
              <a:rPr lang="ja-JP" altLang="en-US" dirty="0" smtClean="0"/>
              <a:t>はその地雷を踏み抜いただけ</a:t>
            </a:r>
            <a:endParaRPr lang="en-US" altLang="ja-JP" dirty="0" smtClean="0"/>
          </a:p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スレッドから、ダイアログを作っているのが他にあるか要確認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6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398</Words>
  <Application>Microsoft Office PowerPoint</Application>
  <PresentationFormat>ワイド画面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Windows の Emacs  は  Lisp スレッドと UI スレッドの二種類を持っている</vt:lpstr>
      <vt:lpstr>Windows は、基本的に thread safe な作りではあるが、いくつかの例外がある</vt:lpstr>
      <vt:lpstr>GNU Emacs Bug #11732 はどのような原因？</vt:lpstr>
      <vt:lpstr>解決策</vt:lpstr>
      <vt:lpstr>パッチについて</vt:lpstr>
      <vt:lpstr>WM_EMACS_DELEGATE_UI_THREAD</vt:lpstr>
      <vt:lpstr>結論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- -</dc:creator>
  <cp:lastModifiedBy>- -</cp:lastModifiedBy>
  <cp:revision>10</cp:revision>
  <dcterms:created xsi:type="dcterms:W3CDTF">2018-10-23T06:40:23Z</dcterms:created>
  <dcterms:modified xsi:type="dcterms:W3CDTF">2018-10-23T08:06:38Z</dcterms:modified>
</cp:coreProperties>
</file>