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02" y="2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89A0-0ECE-4331-907A-44CF8C9B971B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6DFD-A524-4CED-BF56-D11ED3609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65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89A0-0ECE-4331-907A-44CF8C9B971B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6DFD-A524-4CED-BF56-D11ED3609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21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89A0-0ECE-4331-907A-44CF8C9B971B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6DFD-A524-4CED-BF56-D11ED3609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52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89A0-0ECE-4331-907A-44CF8C9B971B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6DFD-A524-4CED-BF56-D11ED3609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684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89A0-0ECE-4331-907A-44CF8C9B971B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6DFD-A524-4CED-BF56-D11ED3609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48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89A0-0ECE-4331-907A-44CF8C9B971B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6DFD-A524-4CED-BF56-D11ED3609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409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89A0-0ECE-4331-907A-44CF8C9B971B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6DFD-A524-4CED-BF56-D11ED3609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664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89A0-0ECE-4331-907A-44CF8C9B971B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6DFD-A524-4CED-BF56-D11ED3609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10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89A0-0ECE-4331-907A-44CF8C9B971B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6DFD-A524-4CED-BF56-D11ED3609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10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89A0-0ECE-4331-907A-44CF8C9B971B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6DFD-A524-4CED-BF56-D11ED3609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94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89A0-0ECE-4331-907A-44CF8C9B971B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6DFD-A524-4CED-BF56-D11ED3609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54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89A0-0ECE-4331-907A-44CF8C9B971B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96DFD-A524-4CED-BF56-D11ED3609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74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図版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376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>
            <a:off x="2153680" y="2321784"/>
            <a:ext cx="1266825" cy="0"/>
          </a:xfrm>
          <a:prstGeom prst="line">
            <a:avLst/>
          </a:prstGeom>
          <a:ln cap="sq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730844" y="2321784"/>
            <a:ext cx="0" cy="446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2397211" y="2767914"/>
            <a:ext cx="3064476" cy="148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17225" y="2371356"/>
            <a:ext cx="1776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eth0 </a:t>
            </a:r>
            <a:r>
              <a:rPr kumimoji="1" lang="en-US" altLang="ja-JP" dirty="0" smtClean="0"/>
              <a:t>203.0.113.1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96709" y="3175645"/>
            <a:ext cx="167385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lo 127.0.0.1/8</a:t>
            </a:r>
          </a:p>
          <a:p>
            <a:r>
              <a:rPr lang="en-US" altLang="ja-JP" dirty="0" smtClean="0"/>
              <a:t>l</a:t>
            </a:r>
            <a:r>
              <a:rPr kumimoji="1" lang="en-US" altLang="ja-JP" dirty="0" smtClean="0"/>
              <a:t>o:1 10.0.0.1/24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13302" y="4958111"/>
            <a:ext cx="72361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[eth0] </a:t>
            </a:r>
            <a:r>
              <a:rPr lang="ja-JP" altLang="en-US" dirty="0" smtClean="0"/>
              <a:t>古い名前の付け方で </a:t>
            </a:r>
            <a:r>
              <a:rPr lang="en-US" altLang="ja-JP" dirty="0" smtClean="0"/>
              <a:t>0</a:t>
            </a:r>
            <a:r>
              <a:rPr lang="ja-JP" altLang="en-US" dirty="0" smtClean="0"/>
              <a:t>番目の </a:t>
            </a:r>
            <a:r>
              <a:rPr lang="en-US" altLang="ja-JP" dirty="0" smtClean="0"/>
              <a:t>Ethernet </a:t>
            </a:r>
            <a:r>
              <a:rPr lang="ja-JP" altLang="en-US" dirty="0" smtClean="0"/>
              <a:t>インターフェース</a:t>
            </a:r>
            <a:endParaRPr lang="en-US" altLang="ja-JP" dirty="0" smtClean="0"/>
          </a:p>
          <a:p>
            <a:r>
              <a:rPr kumimoji="1" lang="ja-JP" altLang="en-US" dirty="0" smtClean="0"/>
              <a:t>（ </a:t>
            </a:r>
            <a:r>
              <a:rPr kumimoji="1" lang="en-US" altLang="ja-JP" dirty="0" smtClean="0"/>
              <a:t>[enp1s0] </a:t>
            </a:r>
            <a:r>
              <a:rPr kumimoji="1" lang="ja-JP" altLang="en-US" dirty="0" smtClean="0"/>
              <a:t>新しい名前の付け方で </a:t>
            </a:r>
            <a:endParaRPr kumimoji="1"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kumimoji="1" lang="en-US" altLang="ja-JP" dirty="0" err="1" smtClean="0"/>
              <a:t>en</a:t>
            </a:r>
            <a:r>
              <a:rPr lang="en-US" altLang="ja-JP" dirty="0" smtClean="0"/>
              <a:t>(Ethernet)p1(1</a:t>
            </a:r>
            <a:r>
              <a:rPr lang="ja-JP" altLang="en-US" dirty="0" smtClean="0"/>
              <a:t>番目の</a:t>
            </a:r>
            <a:r>
              <a:rPr lang="en-US" altLang="ja-JP" dirty="0" smtClean="0"/>
              <a:t>PCI</a:t>
            </a:r>
            <a:r>
              <a:rPr lang="ja-JP" altLang="en-US" dirty="0" smtClean="0"/>
              <a:t>バス）</a:t>
            </a:r>
            <a:r>
              <a:rPr lang="en-US" altLang="ja-JP" dirty="0" smtClean="0"/>
              <a:t>s0( 0</a:t>
            </a:r>
            <a:r>
              <a:rPr lang="ja-JP" altLang="en-US" dirty="0" smtClean="0"/>
              <a:t>番目のスロット） という意味 ）</a:t>
            </a:r>
            <a:endParaRPr lang="en-US" altLang="ja-JP" dirty="0" smtClean="0"/>
          </a:p>
          <a:p>
            <a:r>
              <a:rPr kumimoji="1" lang="en-US" altLang="ja-JP" dirty="0" smtClean="0"/>
              <a:t>[lo] local loopback </a:t>
            </a:r>
            <a:r>
              <a:rPr lang="en-US" altLang="ja-JP" dirty="0" smtClean="0"/>
              <a:t>address </a:t>
            </a:r>
            <a:r>
              <a:rPr lang="ja-JP" altLang="en-US" dirty="0" smtClean="0"/>
              <a:t>自分自身に戻ってくる仮想的なインターフェース</a:t>
            </a:r>
            <a:endParaRPr lang="en-US" altLang="ja-JP" dirty="0" smtClean="0"/>
          </a:p>
          <a:p>
            <a:r>
              <a:rPr kumimoji="1" lang="en-US" altLang="ja-JP" dirty="0" smtClean="0"/>
              <a:t>[lo:1] lo </a:t>
            </a:r>
            <a:r>
              <a:rPr kumimoji="1" lang="ja-JP" altLang="en-US" dirty="0" smtClean="0"/>
              <a:t>に追加で</a:t>
            </a:r>
            <a:r>
              <a:rPr kumimoji="1" lang="en-US" altLang="ja-JP" dirty="0" smtClean="0"/>
              <a:t>[:]</a:t>
            </a:r>
            <a:r>
              <a:rPr kumimoji="1" lang="ja-JP" altLang="en-US" dirty="0" smtClean="0"/>
              <a:t>名前</a:t>
            </a:r>
            <a:r>
              <a:rPr kumimoji="1" lang="en-US" altLang="ja-JP" dirty="0" smtClean="0"/>
              <a:t>[1]</a:t>
            </a:r>
            <a:r>
              <a:rPr kumimoji="1" lang="ja-JP" altLang="en-US" dirty="0" smtClean="0"/>
              <a:t>を付けたインターフェース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678305" y="3033606"/>
            <a:ext cx="17187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VPN 10.0.0.0/24</a:t>
            </a:r>
            <a:endParaRPr kumimoji="1" lang="ja-JP" altLang="en-US" dirty="0"/>
          </a:p>
        </p:txBody>
      </p:sp>
      <p:cxnSp>
        <p:nvCxnSpPr>
          <p:cNvPr id="18" name="直線コネクタ 17"/>
          <p:cNvCxnSpPr/>
          <p:nvPr/>
        </p:nvCxnSpPr>
        <p:spPr>
          <a:xfrm>
            <a:off x="7075788" y="3441336"/>
            <a:ext cx="3205034" cy="0"/>
          </a:xfrm>
          <a:prstGeom prst="line">
            <a:avLst/>
          </a:prstGeom>
          <a:ln cap="sq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/>
          <p:nvPr/>
        </p:nvCxnSpPr>
        <p:spPr>
          <a:xfrm flipV="1">
            <a:off x="6178379" y="3435138"/>
            <a:ext cx="2171071" cy="2224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1113302" y="1858776"/>
            <a:ext cx="487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物理的に</a:t>
            </a:r>
            <a:r>
              <a:rPr kumimoji="1" lang="en-US" altLang="ja-JP" dirty="0" smtClean="0"/>
              <a:t>(?)</a:t>
            </a:r>
            <a:r>
              <a:rPr kumimoji="1" lang="ja-JP" altLang="en-US" dirty="0" smtClean="0"/>
              <a:t>存在するネットワーク </a:t>
            </a:r>
            <a:r>
              <a:rPr kumimoji="1" lang="en-US" altLang="ja-JP" dirty="0" smtClean="0"/>
              <a:t>203.0.113.0/24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6462584" y="2248889"/>
            <a:ext cx="4979773" cy="2428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462584" y="2364618"/>
            <a:ext cx="290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仮想的に作ったネットワーク</a:t>
            </a:r>
            <a:endParaRPr kumimoji="1" lang="ja-JP" altLang="en-US" dirty="0"/>
          </a:p>
        </p:txBody>
      </p:sp>
      <p:cxnSp>
        <p:nvCxnSpPr>
          <p:cNvPr id="27" name="直線コネクタ 26"/>
          <p:cNvCxnSpPr/>
          <p:nvPr/>
        </p:nvCxnSpPr>
        <p:spPr>
          <a:xfrm>
            <a:off x="7797114" y="3462950"/>
            <a:ext cx="0" cy="1461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8439665" y="3462950"/>
            <a:ext cx="0" cy="1461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7409927" y="4318625"/>
            <a:ext cx="1712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どっかからつながってる</a:t>
            </a:r>
            <a:endParaRPr kumimoji="1" lang="ja-JP" altLang="en-US" sz="1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443718" y="3196960"/>
            <a:ext cx="2173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通常の</a:t>
            </a:r>
            <a:r>
              <a:rPr kumimoji="1" lang="en-US" altLang="ja-JP" sz="1200" dirty="0" smtClean="0"/>
              <a:t>Linux </a:t>
            </a:r>
            <a:r>
              <a:rPr kumimoji="1" lang="ja-JP" altLang="en-US" sz="1200" dirty="0" smtClean="0"/>
              <a:t>機の場合</a:t>
            </a:r>
            <a:endParaRPr kumimoji="1" lang="en-US" altLang="ja-JP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200" dirty="0" smtClean="0"/>
              <a:t>一つの</a:t>
            </a:r>
            <a:r>
              <a:rPr kumimoji="1" lang="en-US" altLang="ja-JP" sz="1200" dirty="0" smtClean="0"/>
              <a:t>lo</a:t>
            </a:r>
            <a:r>
              <a:rPr kumimoji="1" lang="ja-JP" altLang="en-US" sz="1200" dirty="0" smtClean="0"/>
              <a:t>インターフェース</a:t>
            </a:r>
            <a:endParaRPr kumimoji="1" lang="en-US" altLang="ja-JP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200" dirty="0" smtClean="0"/>
              <a:t>一つ以上のイーサネット</a:t>
            </a:r>
            <a:endParaRPr kumimoji="1" lang="ja-JP" altLang="en-US" sz="12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62730" y="956478"/>
            <a:ext cx="8158712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strongSwan</a:t>
            </a:r>
            <a:r>
              <a:rPr lang="en-US" altLang="ja-JP" dirty="0" smtClean="0"/>
              <a:t> </a:t>
            </a:r>
            <a:r>
              <a:rPr lang="ja-JP" altLang="en-US" dirty="0" smtClean="0"/>
              <a:t>入れて</a:t>
            </a:r>
            <a:r>
              <a:rPr lang="en-US" altLang="ja-JP" dirty="0" smtClean="0"/>
              <a:t>VPN</a:t>
            </a:r>
            <a:r>
              <a:rPr lang="ja-JP" altLang="en-US" dirty="0" smtClean="0"/>
              <a:t>を作っても、ホストの</a:t>
            </a:r>
            <a:r>
              <a:rPr lang="en-US" altLang="ja-JP" dirty="0" smtClean="0"/>
              <a:t>Linux </a:t>
            </a:r>
            <a:r>
              <a:rPr lang="ja-JP" altLang="en-US" dirty="0" smtClean="0"/>
              <a:t>カーネルからは直接見えないので、インターフェースに一つ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アドレスを追加して</a:t>
            </a:r>
            <a:r>
              <a:rPr lang="en-US" altLang="ja-JP" dirty="0" smtClean="0"/>
              <a:t>VPN</a:t>
            </a:r>
            <a:r>
              <a:rPr lang="ja-JP" altLang="en-US" dirty="0" smtClean="0"/>
              <a:t>につなげてやる。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7421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136</Words>
  <Application>Microsoft Office PowerPoint</Application>
  <PresentationFormat>ワイド画面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図版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- -</dc:creator>
  <cp:lastModifiedBy>- -</cp:lastModifiedBy>
  <cp:revision>5</cp:revision>
  <dcterms:created xsi:type="dcterms:W3CDTF">2020-10-09T05:08:20Z</dcterms:created>
  <dcterms:modified xsi:type="dcterms:W3CDTF">2020-10-09T05:33:43Z</dcterms:modified>
</cp:coreProperties>
</file>