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BDA5C-73A6-4EDC-89E7-AC1B19520E1A}" v="264" dt="2023-09-18T08:56:50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민우" userId="5c3251b7-80fb-414f-a88c-c3b7b3d051cb" providerId="ADAL" clId="{ECABDA5C-73A6-4EDC-89E7-AC1B19520E1A}"/>
    <pc:docChg chg="undo custSel addSld delSld modSld sldOrd">
      <pc:chgData name="고민우" userId="5c3251b7-80fb-414f-a88c-c3b7b3d051cb" providerId="ADAL" clId="{ECABDA5C-73A6-4EDC-89E7-AC1B19520E1A}" dt="2023-09-18T08:57:02.796" v="2744" actId="1076"/>
      <pc:docMkLst>
        <pc:docMk/>
      </pc:docMkLst>
      <pc:sldChg chg="addSp delSp modSp new mod">
        <pc:chgData name="고민우" userId="5c3251b7-80fb-414f-a88c-c3b7b3d051cb" providerId="ADAL" clId="{ECABDA5C-73A6-4EDC-89E7-AC1B19520E1A}" dt="2023-09-15T13:50:02.790" v="86" actId="1076"/>
        <pc:sldMkLst>
          <pc:docMk/>
          <pc:sldMk cId="589154069" sldId="261"/>
        </pc:sldMkLst>
        <pc:spChg chg="del">
          <ac:chgData name="고민우" userId="5c3251b7-80fb-414f-a88c-c3b7b3d051cb" providerId="ADAL" clId="{ECABDA5C-73A6-4EDC-89E7-AC1B19520E1A}" dt="2023-09-15T13:46:28.244" v="1" actId="478"/>
          <ac:spMkLst>
            <pc:docMk/>
            <pc:sldMk cId="589154069" sldId="261"/>
            <ac:spMk id="2" creationId="{89E68952-F5BE-B879-B328-95D47CD5CA07}"/>
          </ac:spMkLst>
        </pc:spChg>
        <pc:spChg chg="del">
          <ac:chgData name="고민우" userId="5c3251b7-80fb-414f-a88c-c3b7b3d051cb" providerId="ADAL" clId="{ECABDA5C-73A6-4EDC-89E7-AC1B19520E1A}" dt="2023-09-15T13:46:28.244" v="1" actId="478"/>
          <ac:spMkLst>
            <pc:docMk/>
            <pc:sldMk cId="589154069" sldId="261"/>
            <ac:spMk id="3" creationId="{8E6BCE4B-75F3-221B-02E0-9A6EDC64A6B6}"/>
          </ac:spMkLst>
        </pc:spChg>
        <pc:spChg chg="add mod">
          <ac:chgData name="고민우" userId="5c3251b7-80fb-414f-a88c-c3b7b3d051cb" providerId="ADAL" clId="{ECABDA5C-73A6-4EDC-89E7-AC1B19520E1A}" dt="2023-09-15T13:47:01.134" v="10" actId="242"/>
          <ac:spMkLst>
            <pc:docMk/>
            <pc:sldMk cId="589154069" sldId="261"/>
            <ac:spMk id="4" creationId="{5EAFA206-12E7-1686-A838-215AD5065F7B}"/>
          </ac:spMkLst>
        </pc:spChg>
        <pc:spChg chg="add mod">
          <ac:chgData name="고민우" userId="5c3251b7-80fb-414f-a88c-c3b7b3d051cb" providerId="ADAL" clId="{ECABDA5C-73A6-4EDC-89E7-AC1B19520E1A}" dt="2023-09-15T13:47:15.714" v="18" actId="20577"/>
          <ac:spMkLst>
            <pc:docMk/>
            <pc:sldMk cId="589154069" sldId="261"/>
            <ac:spMk id="5" creationId="{D0B1351B-0881-EFF4-B8B8-E23FFDCF3DB6}"/>
          </ac:spMkLst>
        </pc:spChg>
        <pc:spChg chg="add mod">
          <ac:chgData name="고민우" userId="5c3251b7-80fb-414f-a88c-c3b7b3d051cb" providerId="ADAL" clId="{ECABDA5C-73A6-4EDC-89E7-AC1B19520E1A}" dt="2023-09-15T13:47:24.542" v="20" actId="20577"/>
          <ac:spMkLst>
            <pc:docMk/>
            <pc:sldMk cId="589154069" sldId="261"/>
            <ac:spMk id="6" creationId="{BF2BC956-D6C7-B7A5-7630-D6D34ACA58B9}"/>
          </ac:spMkLst>
        </pc:spChg>
        <pc:spChg chg="add mod">
          <ac:chgData name="고민우" userId="5c3251b7-80fb-414f-a88c-c3b7b3d051cb" providerId="ADAL" clId="{ECABDA5C-73A6-4EDC-89E7-AC1B19520E1A}" dt="2023-09-15T13:47:26.779" v="22" actId="20577"/>
          <ac:spMkLst>
            <pc:docMk/>
            <pc:sldMk cId="589154069" sldId="261"/>
            <ac:spMk id="7" creationId="{4D2A02A4-FB8A-BC50-B8B3-0F66554E09E9}"/>
          </ac:spMkLst>
        </pc:spChg>
        <pc:spChg chg="add mod">
          <ac:chgData name="고민우" userId="5c3251b7-80fb-414f-a88c-c3b7b3d051cb" providerId="ADAL" clId="{ECABDA5C-73A6-4EDC-89E7-AC1B19520E1A}" dt="2023-09-15T13:47:36.181" v="27" actId="1076"/>
          <ac:spMkLst>
            <pc:docMk/>
            <pc:sldMk cId="589154069" sldId="261"/>
            <ac:spMk id="8" creationId="{03628572-158C-2DE4-F7D1-7E367D7C65B5}"/>
          </ac:spMkLst>
        </pc:spChg>
        <pc:spChg chg="add mod">
          <ac:chgData name="고민우" userId="5c3251b7-80fb-414f-a88c-c3b7b3d051cb" providerId="ADAL" clId="{ECABDA5C-73A6-4EDC-89E7-AC1B19520E1A}" dt="2023-09-15T13:47:56.848" v="35" actId="13822"/>
          <ac:spMkLst>
            <pc:docMk/>
            <pc:sldMk cId="589154069" sldId="261"/>
            <ac:spMk id="9" creationId="{DC02E41D-A8F1-BF89-AF34-91FAC9C49E18}"/>
          </ac:spMkLst>
        </pc:spChg>
        <pc:spChg chg="add mod">
          <ac:chgData name="고민우" userId="5c3251b7-80fb-414f-a88c-c3b7b3d051cb" providerId="ADAL" clId="{ECABDA5C-73A6-4EDC-89E7-AC1B19520E1A}" dt="2023-09-15T13:48:15.562" v="51" actId="1076"/>
          <ac:spMkLst>
            <pc:docMk/>
            <pc:sldMk cId="589154069" sldId="261"/>
            <ac:spMk id="10" creationId="{0F8A833D-12EE-7F29-8D6D-BD3EE754FF64}"/>
          </ac:spMkLst>
        </pc:spChg>
        <pc:spChg chg="add del mod">
          <ac:chgData name="고민우" userId="5c3251b7-80fb-414f-a88c-c3b7b3d051cb" providerId="ADAL" clId="{ECABDA5C-73A6-4EDC-89E7-AC1B19520E1A}" dt="2023-09-15T13:48:46.784" v="58" actId="478"/>
          <ac:spMkLst>
            <pc:docMk/>
            <pc:sldMk cId="589154069" sldId="261"/>
            <ac:spMk id="11" creationId="{E5937975-884F-0BF7-5C3F-F1F98397A187}"/>
          </ac:spMkLst>
        </pc:spChg>
        <pc:spChg chg="add del mod">
          <ac:chgData name="고민우" userId="5c3251b7-80fb-414f-a88c-c3b7b3d051cb" providerId="ADAL" clId="{ECABDA5C-73A6-4EDC-89E7-AC1B19520E1A}" dt="2023-09-15T13:48:46.326" v="57" actId="478"/>
          <ac:spMkLst>
            <pc:docMk/>
            <pc:sldMk cId="589154069" sldId="261"/>
            <ac:spMk id="12" creationId="{AAF45512-39C6-BE1B-FFF4-31A8A2213267}"/>
          </ac:spMkLst>
        </pc:spChg>
        <pc:spChg chg="add mod">
          <ac:chgData name="고민우" userId="5c3251b7-80fb-414f-a88c-c3b7b3d051cb" providerId="ADAL" clId="{ECABDA5C-73A6-4EDC-89E7-AC1B19520E1A}" dt="2023-09-15T13:50:02.790" v="86" actId="1076"/>
          <ac:spMkLst>
            <pc:docMk/>
            <pc:sldMk cId="589154069" sldId="261"/>
            <ac:spMk id="13" creationId="{DAED6E4F-1404-5DD7-16F6-169950B64E62}"/>
          </ac:spMkLst>
        </pc:spChg>
        <pc:spChg chg="add mod">
          <ac:chgData name="고민우" userId="5c3251b7-80fb-414f-a88c-c3b7b3d051cb" providerId="ADAL" clId="{ECABDA5C-73A6-4EDC-89E7-AC1B19520E1A}" dt="2023-09-15T13:50:02.790" v="86" actId="1076"/>
          <ac:spMkLst>
            <pc:docMk/>
            <pc:sldMk cId="589154069" sldId="261"/>
            <ac:spMk id="14" creationId="{53273DCB-268E-3743-994B-76E56F7E8A0F}"/>
          </ac:spMkLst>
        </pc:spChg>
        <pc:spChg chg="add mod">
          <ac:chgData name="고민우" userId="5c3251b7-80fb-414f-a88c-c3b7b3d051cb" providerId="ADAL" clId="{ECABDA5C-73A6-4EDC-89E7-AC1B19520E1A}" dt="2023-09-15T13:50:02.790" v="86" actId="1076"/>
          <ac:spMkLst>
            <pc:docMk/>
            <pc:sldMk cId="589154069" sldId="261"/>
            <ac:spMk id="15" creationId="{9EFB120C-625C-B1A6-B896-B02591D577D9}"/>
          </ac:spMkLst>
        </pc:spChg>
        <pc:spChg chg="add mod">
          <ac:chgData name="고민우" userId="5c3251b7-80fb-414f-a88c-c3b7b3d051cb" providerId="ADAL" clId="{ECABDA5C-73A6-4EDC-89E7-AC1B19520E1A}" dt="2023-09-15T13:50:02.790" v="86" actId="1076"/>
          <ac:spMkLst>
            <pc:docMk/>
            <pc:sldMk cId="589154069" sldId="261"/>
            <ac:spMk id="16" creationId="{63AB99EA-BD46-4F8D-1A3B-80DD33D35EE8}"/>
          </ac:spMkLst>
        </pc:spChg>
        <pc:spChg chg="add mod">
          <ac:chgData name="고민우" userId="5c3251b7-80fb-414f-a88c-c3b7b3d051cb" providerId="ADAL" clId="{ECABDA5C-73A6-4EDC-89E7-AC1B19520E1A}" dt="2023-09-15T13:50:02.790" v="86" actId="1076"/>
          <ac:spMkLst>
            <pc:docMk/>
            <pc:sldMk cId="589154069" sldId="261"/>
            <ac:spMk id="17" creationId="{18598F94-4846-4099-9EC7-239E0CD21987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18" creationId="{275A4BED-2C5C-9B58-A1AD-556219459918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19" creationId="{BF1DC84C-8BFD-34F9-3716-36A6C813E288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20" creationId="{0476C4CA-CBE3-2A8C-798A-E814C12BF728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21" creationId="{CF18E431-4D79-879C-6544-9AC91017F2CF}"/>
          </ac:spMkLst>
        </pc:spChg>
        <pc:spChg chg="add del mod">
          <ac:chgData name="고민우" userId="5c3251b7-80fb-414f-a88c-c3b7b3d051cb" providerId="ADAL" clId="{ECABDA5C-73A6-4EDC-89E7-AC1B19520E1A}" dt="2023-09-15T13:49:06.294" v="65" actId="478"/>
          <ac:spMkLst>
            <pc:docMk/>
            <pc:sldMk cId="589154069" sldId="261"/>
            <ac:spMk id="22" creationId="{22F91904-8AD2-057F-F500-4BD9DD1B0D4D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23" creationId="{9ACCB91F-CDAB-198A-69E4-E9643446FE12}"/>
          </ac:spMkLst>
        </pc:spChg>
        <pc:spChg chg="add del mod">
          <ac:chgData name="고민우" userId="5c3251b7-80fb-414f-a88c-c3b7b3d051cb" providerId="ADAL" clId="{ECABDA5C-73A6-4EDC-89E7-AC1B19520E1A}" dt="2023-09-15T13:49:04.436" v="64" actId="478"/>
          <ac:spMkLst>
            <pc:docMk/>
            <pc:sldMk cId="589154069" sldId="261"/>
            <ac:spMk id="24" creationId="{0EE0CAF3-B20F-882B-807D-D759D38E2C1F}"/>
          </ac:spMkLst>
        </pc:spChg>
        <pc:spChg chg="add mod">
          <ac:chgData name="고민우" userId="5c3251b7-80fb-414f-a88c-c3b7b3d051cb" providerId="ADAL" clId="{ECABDA5C-73A6-4EDC-89E7-AC1B19520E1A}" dt="2023-09-15T13:49:21.447" v="70" actId="1076"/>
          <ac:spMkLst>
            <pc:docMk/>
            <pc:sldMk cId="589154069" sldId="261"/>
            <ac:spMk id="25" creationId="{CA2A01A7-CA6E-37EB-CFFE-5FFBE7898F51}"/>
          </ac:spMkLst>
        </pc:spChg>
        <pc:spChg chg="add mod">
          <ac:chgData name="고민우" userId="5c3251b7-80fb-414f-a88c-c3b7b3d051cb" providerId="ADAL" clId="{ECABDA5C-73A6-4EDC-89E7-AC1B19520E1A}" dt="2023-09-15T13:49:21.447" v="70" actId="1076"/>
          <ac:spMkLst>
            <pc:docMk/>
            <pc:sldMk cId="589154069" sldId="261"/>
            <ac:spMk id="26" creationId="{33ED0AC9-A509-BDB9-3BA4-7B9BC50D3814}"/>
          </ac:spMkLst>
        </pc:spChg>
        <pc:spChg chg="add mod">
          <ac:chgData name="고민우" userId="5c3251b7-80fb-414f-a88c-c3b7b3d051cb" providerId="ADAL" clId="{ECABDA5C-73A6-4EDC-89E7-AC1B19520E1A}" dt="2023-09-15T13:49:28.421" v="74" actId="20577"/>
          <ac:spMkLst>
            <pc:docMk/>
            <pc:sldMk cId="589154069" sldId="261"/>
            <ac:spMk id="27" creationId="{732121A2-6F43-0C11-2F12-7BC53762071A}"/>
          </ac:spMkLst>
        </pc:spChg>
        <pc:spChg chg="add mod">
          <ac:chgData name="고민우" userId="5c3251b7-80fb-414f-a88c-c3b7b3d051cb" providerId="ADAL" clId="{ECABDA5C-73A6-4EDC-89E7-AC1B19520E1A}" dt="2023-09-15T13:49:30.097" v="76" actId="20577"/>
          <ac:spMkLst>
            <pc:docMk/>
            <pc:sldMk cId="589154069" sldId="261"/>
            <ac:spMk id="28" creationId="{052F01D8-2563-4BF9-323C-D9F3755EC212}"/>
          </ac:spMkLst>
        </pc:spChg>
        <pc:spChg chg="add mod">
          <ac:chgData name="고민우" userId="5c3251b7-80fb-414f-a88c-c3b7b3d051cb" providerId="ADAL" clId="{ECABDA5C-73A6-4EDC-89E7-AC1B19520E1A}" dt="2023-09-15T13:49:47.508" v="80" actId="14100"/>
          <ac:spMkLst>
            <pc:docMk/>
            <pc:sldMk cId="589154069" sldId="261"/>
            <ac:spMk id="29" creationId="{DF53A9AD-8304-F7ED-C19D-13F63A908055}"/>
          </ac:spMkLst>
        </pc:spChg>
        <pc:spChg chg="add del mod">
          <ac:chgData name="고민우" userId="5c3251b7-80fb-414f-a88c-c3b7b3d051cb" providerId="ADAL" clId="{ECABDA5C-73A6-4EDC-89E7-AC1B19520E1A}" dt="2023-09-15T13:49:43.144" v="79" actId="478"/>
          <ac:spMkLst>
            <pc:docMk/>
            <pc:sldMk cId="589154069" sldId="261"/>
            <ac:spMk id="30" creationId="{C24B0129-7904-0C3F-684C-AD00A348C491}"/>
          </ac:spMkLst>
        </pc:spChg>
        <pc:spChg chg="add mod">
          <ac:chgData name="고민우" userId="5c3251b7-80fb-414f-a88c-c3b7b3d051cb" providerId="ADAL" clId="{ECABDA5C-73A6-4EDC-89E7-AC1B19520E1A}" dt="2023-09-15T13:49:53.060" v="84" actId="20577"/>
          <ac:spMkLst>
            <pc:docMk/>
            <pc:sldMk cId="589154069" sldId="261"/>
            <ac:spMk id="31" creationId="{7FEA42EA-947F-C0CC-3200-446CDD58C540}"/>
          </ac:spMkLst>
        </pc:spChg>
        <pc:spChg chg="add mod">
          <ac:chgData name="고민우" userId="5c3251b7-80fb-414f-a88c-c3b7b3d051cb" providerId="ADAL" clId="{ECABDA5C-73A6-4EDC-89E7-AC1B19520E1A}" dt="2023-09-15T13:49:57.553" v="85" actId="571"/>
          <ac:spMkLst>
            <pc:docMk/>
            <pc:sldMk cId="589154069" sldId="261"/>
            <ac:spMk id="32" creationId="{81C2DC8B-25F7-933C-6938-79F1594BF2E2}"/>
          </ac:spMkLst>
        </pc:spChg>
        <pc:spChg chg="add mod">
          <ac:chgData name="고민우" userId="5c3251b7-80fb-414f-a88c-c3b7b3d051cb" providerId="ADAL" clId="{ECABDA5C-73A6-4EDC-89E7-AC1B19520E1A}" dt="2023-09-15T13:49:57.553" v="85" actId="571"/>
          <ac:spMkLst>
            <pc:docMk/>
            <pc:sldMk cId="589154069" sldId="261"/>
            <ac:spMk id="33" creationId="{FE1E1684-3FDC-4B39-BFDD-194A22581EDF}"/>
          </ac:spMkLst>
        </pc:spChg>
      </pc:sldChg>
      <pc:sldChg chg="addSp delSp modSp new mod">
        <pc:chgData name="고민우" userId="5c3251b7-80fb-414f-a88c-c3b7b3d051cb" providerId="ADAL" clId="{ECABDA5C-73A6-4EDC-89E7-AC1B19520E1A}" dt="2023-09-17T08:41:49.467" v="226" actId="1582"/>
        <pc:sldMkLst>
          <pc:docMk/>
          <pc:sldMk cId="1058255182" sldId="262"/>
        </pc:sldMkLst>
        <pc:spChg chg="del">
          <ac:chgData name="고민우" userId="5c3251b7-80fb-414f-a88c-c3b7b3d051cb" providerId="ADAL" clId="{ECABDA5C-73A6-4EDC-89E7-AC1B19520E1A}" dt="2023-09-17T08:38:25.003" v="88" actId="478"/>
          <ac:spMkLst>
            <pc:docMk/>
            <pc:sldMk cId="1058255182" sldId="262"/>
            <ac:spMk id="2" creationId="{5E73A4D1-AC5D-534F-B91D-0C00063C5961}"/>
          </ac:spMkLst>
        </pc:spChg>
        <pc:spChg chg="del">
          <ac:chgData name="고민우" userId="5c3251b7-80fb-414f-a88c-c3b7b3d051cb" providerId="ADAL" clId="{ECABDA5C-73A6-4EDC-89E7-AC1B19520E1A}" dt="2023-09-17T08:38:25.003" v="88" actId="478"/>
          <ac:spMkLst>
            <pc:docMk/>
            <pc:sldMk cId="1058255182" sldId="262"/>
            <ac:spMk id="3" creationId="{76A152E5-9F22-CC0B-AD35-8F99BC8870E0}"/>
          </ac:spMkLst>
        </pc:spChg>
        <pc:spChg chg="add mod">
          <ac:chgData name="고민우" userId="5c3251b7-80fb-414f-a88c-c3b7b3d051cb" providerId="ADAL" clId="{ECABDA5C-73A6-4EDC-89E7-AC1B19520E1A}" dt="2023-09-17T08:41:27.942" v="223" actId="1076"/>
          <ac:spMkLst>
            <pc:docMk/>
            <pc:sldMk cId="1058255182" sldId="262"/>
            <ac:spMk id="4" creationId="{26498BD7-754F-5A4C-3751-D8A50EC8A08C}"/>
          </ac:spMkLst>
        </pc:spChg>
        <pc:spChg chg="add del mod">
          <ac:chgData name="고민우" userId="5c3251b7-80fb-414f-a88c-c3b7b3d051cb" providerId="ADAL" clId="{ECABDA5C-73A6-4EDC-89E7-AC1B19520E1A}" dt="2023-09-17T08:38:53.352" v="111"/>
          <ac:spMkLst>
            <pc:docMk/>
            <pc:sldMk cId="1058255182" sldId="262"/>
            <ac:spMk id="5" creationId="{83D29603-72E7-0D4B-97F1-5914D61AA1D3}"/>
          </ac:spMkLst>
        </pc:spChg>
        <pc:spChg chg="add del mod">
          <ac:chgData name="고민우" userId="5c3251b7-80fb-414f-a88c-c3b7b3d051cb" providerId="ADAL" clId="{ECABDA5C-73A6-4EDC-89E7-AC1B19520E1A}" dt="2023-09-17T08:38:57.434" v="112" actId="478"/>
          <ac:spMkLst>
            <pc:docMk/>
            <pc:sldMk cId="1058255182" sldId="262"/>
            <ac:spMk id="6" creationId="{2044D53E-20EA-C7B8-D06A-A21160C3DE1E}"/>
          </ac:spMkLst>
        </pc:spChg>
        <pc:spChg chg="add del mod">
          <ac:chgData name="고민우" userId="5c3251b7-80fb-414f-a88c-c3b7b3d051cb" providerId="ADAL" clId="{ECABDA5C-73A6-4EDC-89E7-AC1B19520E1A}" dt="2023-09-17T08:38:57.434" v="112" actId="478"/>
          <ac:spMkLst>
            <pc:docMk/>
            <pc:sldMk cId="1058255182" sldId="262"/>
            <ac:spMk id="7" creationId="{47632334-5ADF-4477-8E46-71ADB63907BA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8" creationId="{AB48254A-B11F-8568-ACB4-66BAF886F5B9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9" creationId="{8FCD2338-D874-E679-9B1E-ADF477521176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0" creationId="{A425CE0E-3DD1-C504-634E-AD0D931E83A5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1" creationId="{4DEEFA29-C265-234D-3E5B-DB7DC7A66239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2" creationId="{06B8EE45-65AB-4529-AA5B-B424F266AC18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3" creationId="{DEF004A6-23C0-A5A9-CCD7-57AFD246CBF4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4" creationId="{83DA5B0C-C930-5EAA-FF0B-37DA36F76668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5" creationId="{EF47F7BB-3F56-DBE7-BFF9-0EE37FECC232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6" creationId="{74FC473A-CEF0-3A43-8B4E-E8BE8C701126}"/>
          </ac:spMkLst>
        </pc:spChg>
        <pc:spChg chg="add mod">
          <ac:chgData name="고민우" userId="5c3251b7-80fb-414f-a88c-c3b7b3d051cb" providerId="ADAL" clId="{ECABDA5C-73A6-4EDC-89E7-AC1B19520E1A}" dt="2023-09-17T08:41:23.669" v="222" actId="1076"/>
          <ac:spMkLst>
            <pc:docMk/>
            <pc:sldMk cId="1058255182" sldId="262"/>
            <ac:spMk id="17" creationId="{9F7F76CE-5B34-95BF-9A7C-447020BCE0DD}"/>
          </ac:spMkLst>
        </pc:spChg>
        <pc:cxnChg chg="add mod">
          <ac:chgData name="고민우" userId="5c3251b7-80fb-414f-a88c-c3b7b3d051cb" providerId="ADAL" clId="{ECABDA5C-73A6-4EDC-89E7-AC1B19520E1A}" dt="2023-09-17T08:41:49.467" v="226" actId="1582"/>
          <ac:cxnSpMkLst>
            <pc:docMk/>
            <pc:sldMk cId="1058255182" sldId="262"/>
            <ac:cxnSpMk id="19" creationId="{0DBCF0C6-F302-C5FD-1B1B-809F2CC9D1B8}"/>
          </ac:cxnSpMkLst>
        </pc:cxnChg>
      </pc:sldChg>
      <pc:sldChg chg="addSp delSp modSp new mod">
        <pc:chgData name="고민우" userId="5c3251b7-80fb-414f-a88c-c3b7b3d051cb" providerId="ADAL" clId="{ECABDA5C-73A6-4EDC-89E7-AC1B19520E1A}" dt="2023-09-17T16:07:59.528" v="622" actId="1037"/>
        <pc:sldMkLst>
          <pc:docMk/>
          <pc:sldMk cId="4119354517" sldId="263"/>
        </pc:sldMkLst>
        <pc:spChg chg="del">
          <ac:chgData name="고민우" userId="5c3251b7-80fb-414f-a88c-c3b7b3d051cb" providerId="ADAL" clId="{ECABDA5C-73A6-4EDC-89E7-AC1B19520E1A}" dt="2023-09-17T11:11:42.180" v="306" actId="478"/>
          <ac:spMkLst>
            <pc:docMk/>
            <pc:sldMk cId="4119354517" sldId="263"/>
            <ac:spMk id="2" creationId="{01B3F875-E46A-08FA-E76B-E4917B8BAA08}"/>
          </ac:spMkLst>
        </pc:spChg>
        <pc:spChg chg="del">
          <ac:chgData name="고민우" userId="5c3251b7-80fb-414f-a88c-c3b7b3d051cb" providerId="ADAL" clId="{ECABDA5C-73A6-4EDC-89E7-AC1B19520E1A}" dt="2023-09-17T11:11:42.180" v="306" actId="478"/>
          <ac:spMkLst>
            <pc:docMk/>
            <pc:sldMk cId="4119354517" sldId="263"/>
            <ac:spMk id="3" creationId="{577199E9-4545-FA17-AE62-3E70D20268D6}"/>
          </ac:spMkLst>
        </pc:spChg>
        <pc:spChg chg="add del">
          <ac:chgData name="고민우" userId="5c3251b7-80fb-414f-a88c-c3b7b3d051cb" providerId="ADAL" clId="{ECABDA5C-73A6-4EDC-89E7-AC1B19520E1A}" dt="2023-09-17T16:01:08.045" v="450" actId="478"/>
          <ac:spMkLst>
            <pc:docMk/>
            <pc:sldMk cId="4119354517" sldId="263"/>
            <ac:spMk id="4" creationId="{190E5460-22FF-EA99-D1ED-9EF243F595E5}"/>
          </ac:spMkLst>
        </pc:spChg>
        <pc:spChg chg="add mod topLvl">
          <ac:chgData name="고민우" userId="5c3251b7-80fb-414f-a88c-c3b7b3d051cb" providerId="ADAL" clId="{ECABDA5C-73A6-4EDC-89E7-AC1B19520E1A}" dt="2023-09-17T16:05:46.800" v="534" actId="20577"/>
          <ac:spMkLst>
            <pc:docMk/>
            <pc:sldMk cId="4119354517" sldId="263"/>
            <ac:spMk id="5" creationId="{578FEEFB-D304-8BEE-E57A-DF380B5FE915}"/>
          </ac:spMkLst>
        </pc:spChg>
        <pc:spChg chg="add mod topLvl">
          <ac:chgData name="고민우" userId="5c3251b7-80fb-414f-a88c-c3b7b3d051cb" providerId="ADAL" clId="{ECABDA5C-73A6-4EDC-89E7-AC1B19520E1A}" dt="2023-09-17T16:05:18.792" v="528" actId="14100"/>
          <ac:spMkLst>
            <pc:docMk/>
            <pc:sldMk cId="4119354517" sldId="263"/>
            <ac:spMk id="6" creationId="{AA5B7EA0-B197-8773-17D0-C7D8319BA9D4}"/>
          </ac:spMkLst>
        </pc:spChg>
        <pc:spChg chg="add mod topLvl">
          <ac:chgData name="고민우" userId="5c3251b7-80fb-414f-a88c-c3b7b3d051cb" providerId="ADAL" clId="{ECABDA5C-73A6-4EDC-89E7-AC1B19520E1A}" dt="2023-09-17T16:05:52.882" v="542" actId="20577"/>
          <ac:spMkLst>
            <pc:docMk/>
            <pc:sldMk cId="4119354517" sldId="263"/>
            <ac:spMk id="7" creationId="{62A5B13D-6B67-506D-9971-D6153A184EE8}"/>
          </ac:spMkLst>
        </pc:spChg>
        <pc:spChg chg="add mod topLvl">
          <ac:chgData name="고민우" userId="5c3251b7-80fb-414f-a88c-c3b7b3d051cb" providerId="ADAL" clId="{ECABDA5C-73A6-4EDC-89E7-AC1B19520E1A}" dt="2023-09-17T16:05:51.082" v="540" actId="20577"/>
          <ac:spMkLst>
            <pc:docMk/>
            <pc:sldMk cId="4119354517" sldId="263"/>
            <ac:spMk id="8" creationId="{0F99C1D8-0729-918B-590C-F0DF5C8FE363}"/>
          </ac:spMkLst>
        </pc:spChg>
        <pc:spChg chg="add mod">
          <ac:chgData name="고민우" userId="5c3251b7-80fb-414f-a88c-c3b7b3d051cb" providerId="ADAL" clId="{ECABDA5C-73A6-4EDC-89E7-AC1B19520E1A}" dt="2023-09-17T16:01:33.762" v="463" actId="571"/>
          <ac:spMkLst>
            <pc:docMk/>
            <pc:sldMk cId="4119354517" sldId="263"/>
            <ac:spMk id="9" creationId="{BB820B6B-A8B8-EBA3-DA4F-25A4B5B75C75}"/>
          </ac:spMkLst>
        </pc:spChg>
        <pc:spChg chg="add mod">
          <ac:chgData name="고민우" userId="5c3251b7-80fb-414f-a88c-c3b7b3d051cb" providerId="ADAL" clId="{ECABDA5C-73A6-4EDC-89E7-AC1B19520E1A}" dt="2023-09-17T16:01:33.762" v="463" actId="571"/>
          <ac:spMkLst>
            <pc:docMk/>
            <pc:sldMk cId="4119354517" sldId="263"/>
            <ac:spMk id="10" creationId="{C5F8280E-2BB1-3DD9-F5C2-E9945C9C927F}"/>
          </ac:spMkLst>
        </pc:spChg>
        <pc:spChg chg="add mod topLvl">
          <ac:chgData name="고민우" userId="5c3251b7-80fb-414f-a88c-c3b7b3d051cb" providerId="ADAL" clId="{ECABDA5C-73A6-4EDC-89E7-AC1B19520E1A}" dt="2023-09-17T16:05:18.792" v="528" actId="14100"/>
          <ac:spMkLst>
            <pc:docMk/>
            <pc:sldMk cId="4119354517" sldId="263"/>
            <ac:spMk id="11" creationId="{89BAD4C2-A33D-F4A0-8C5B-A03AB8537DD6}"/>
          </ac:spMkLst>
        </pc:spChg>
        <pc:spChg chg="add mod topLvl">
          <ac:chgData name="고민우" userId="5c3251b7-80fb-414f-a88c-c3b7b3d051cb" providerId="ADAL" clId="{ECABDA5C-73A6-4EDC-89E7-AC1B19520E1A}" dt="2023-09-17T16:05:55.935" v="544" actId="20577"/>
          <ac:spMkLst>
            <pc:docMk/>
            <pc:sldMk cId="4119354517" sldId="263"/>
            <ac:spMk id="12" creationId="{2422FF9E-1378-255E-7166-E99E518CBDD8}"/>
          </ac:spMkLst>
        </pc:spChg>
        <pc:spChg chg="add mod topLvl">
          <ac:chgData name="고민우" userId="5c3251b7-80fb-414f-a88c-c3b7b3d051cb" providerId="ADAL" clId="{ECABDA5C-73A6-4EDC-89E7-AC1B19520E1A}" dt="2023-09-17T16:05:18.792" v="528" actId="14100"/>
          <ac:spMkLst>
            <pc:docMk/>
            <pc:sldMk cId="4119354517" sldId="263"/>
            <ac:spMk id="13" creationId="{A084911D-778C-854B-8488-D8FD734E5DBA}"/>
          </ac:spMkLst>
        </pc:spChg>
        <pc:spChg chg="add mod topLvl">
          <ac:chgData name="고민우" userId="5c3251b7-80fb-414f-a88c-c3b7b3d051cb" providerId="ADAL" clId="{ECABDA5C-73A6-4EDC-89E7-AC1B19520E1A}" dt="2023-09-17T16:05:57.610" v="546" actId="20577"/>
          <ac:spMkLst>
            <pc:docMk/>
            <pc:sldMk cId="4119354517" sldId="263"/>
            <ac:spMk id="14" creationId="{EFECCECD-5EF9-464A-AB36-183B6F544DC3}"/>
          </ac:spMkLst>
        </pc:spChg>
        <pc:spChg chg="add del mod">
          <ac:chgData name="고민우" userId="5c3251b7-80fb-414f-a88c-c3b7b3d051cb" providerId="ADAL" clId="{ECABDA5C-73A6-4EDC-89E7-AC1B19520E1A}" dt="2023-09-17T16:01:57.687" v="475"/>
          <ac:spMkLst>
            <pc:docMk/>
            <pc:sldMk cId="4119354517" sldId="263"/>
            <ac:spMk id="15" creationId="{FC9ABD34-1C01-8B12-E8F4-704220CC128B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16" creationId="{AD0644E0-A112-3BE0-2DF1-6D055658FD24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17" creationId="{B885EE90-763C-ED9E-CE13-7D4DC8DC3AB4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18" creationId="{87DC07F6-A2D8-8B23-EC21-1E30BB32162D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19" creationId="{E91960C2-7B54-D6AA-8C3D-50EF9994DB2A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20" creationId="{6AC77246-04AB-71A8-0712-F8209A7EB8E3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21" creationId="{E30FF7ED-00FF-BE4B-10BF-F0F8C680E91A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22" creationId="{4A19B5EB-187B-E228-CE20-3276F8BB59FD}"/>
          </ac:spMkLst>
        </pc:spChg>
        <pc:spChg chg="add del mod topLvl">
          <ac:chgData name="고민우" userId="5c3251b7-80fb-414f-a88c-c3b7b3d051cb" providerId="ADAL" clId="{ECABDA5C-73A6-4EDC-89E7-AC1B19520E1A}" dt="2023-09-17T16:05:15.104" v="526" actId="478"/>
          <ac:spMkLst>
            <pc:docMk/>
            <pc:sldMk cId="4119354517" sldId="263"/>
            <ac:spMk id="23" creationId="{041C65D6-D9B1-E946-1660-E65E375D36D3}"/>
          </ac:spMkLst>
        </pc:spChg>
        <pc:spChg chg="add del mod topLvl">
          <ac:chgData name="고민우" userId="5c3251b7-80fb-414f-a88c-c3b7b3d051cb" providerId="ADAL" clId="{ECABDA5C-73A6-4EDC-89E7-AC1B19520E1A}" dt="2023-09-17T16:05:02.939" v="524" actId="478"/>
          <ac:spMkLst>
            <pc:docMk/>
            <pc:sldMk cId="4119354517" sldId="263"/>
            <ac:spMk id="24" creationId="{A15E7DB5-568A-A3C5-DD34-3970CDDD04BC}"/>
          </ac:spMkLst>
        </pc:spChg>
        <pc:spChg chg="add mod">
          <ac:chgData name="고민우" userId="5c3251b7-80fb-414f-a88c-c3b7b3d051cb" providerId="ADAL" clId="{ECABDA5C-73A6-4EDC-89E7-AC1B19520E1A}" dt="2023-09-17T16:06:29.469" v="563" actId="20577"/>
          <ac:spMkLst>
            <pc:docMk/>
            <pc:sldMk cId="4119354517" sldId="263"/>
            <ac:spMk id="26" creationId="{29C7764D-BB74-1257-1427-F124FA2B763E}"/>
          </ac:spMkLst>
        </pc:spChg>
        <pc:spChg chg="add mod">
          <ac:chgData name="고민우" userId="5c3251b7-80fb-414f-a88c-c3b7b3d051cb" providerId="ADAL" clId="{ECABDA5C-73A6-4EDC-89E7-AC1B19520E1A}" dt="2023-09-17T16:06:30.904" v="565" actId="20577"/>
          <ac:spMkLst>
            <pc:docMk/>
            <pc:sldMk cId="4119354517" sldId="263"/>
            <ac:spMk id="27" creationId="{062ACA84-E771-B613-E1D4-FDB4D334E90C}"/>
          </ac:spMkLst>
        </pc:spChg>
        <pc:spChg chg="add mod">
          <ac:chgData name="고민우" userId="5c3251b7-80fb-414f-a88c-c3b7b3d051cb" providerId="ADAL" clId="{ECABDA5C-73A6-4EDC-89E7-AC1B19520E1A}" dt="2023-09-17T16:05:23.889" v="529" actId="571"/>
          <ac:spMkLst>
            <pc:docMk/>
            <pc:sldMk cId="4119354517" sldId="263"/>
            <ac:spMk id="28" creationId="{5B60D7D7-BAB3-F1AA-8243-6DB017ABBDAA}"/>
          </ac:spMkLst>
        </pc:spChg>
        <pc:spChg chg="add mod">
          <ac:chgData name="고민우" userId="5c3251b7-80fb-414f-a88c-c3b7b3d051cb" providerId="ADAL" clId="{ECABDA5C-73A6-4EDC-89E7-AC1B19520E1A}" dt="2023-09-17T16:05:23.889" v="529" actId="571"/>
          <ac:spMkLst>
            <pc:docMk/>
            <pc:sldMk cId="4119354517" sldId="263"/>
            <ac:spMk id="29" creationId="{9872A4B2-1159-196A-1060-6EB00F7C0087}"/>
          </ac:spMkLst>
        </pc:spChg>
        <pc:spChg chg="add mod">
          <ac:chgData name="고민우" userId="5c3251b7-80fb-414f-a88c-c3b7b3d051cb" providerId="ADAL" clId="{ECABDA5C-73A6-4EDC-89E7-AC1B19520E1A}" dt="2023-09-17T16:06:34.617" v="567" actId="20577"/>
          <ac:spMkLst>
            <pc:docMk/>
            <pc:sldMk cId="4119354517" sldId="263"/>
            <ac:spMk id="30" creationId="{5776D07B-8528-7696-620F-D1162AA613F9}"/>
          </ac:spMkLst>
        </pc:spChg>
        <pc:spChg chg="add mod">
          <ac:chgData name="고민우" userId="5c3251b7-80fb-414f-a88c-c3b7b3d051cb" providerId="ADAL" clId="{ECABDA5C-73A6-4EDC-89E7-AC1B19520E1A}" dt="2023-09-17T16:05:23.889" v="529" actId="571"/>
          <ac:spMkLst>
            <pc:docMk/>
            <pc:sldMk cId="4119354517" sldId="263"/>
            <ac:spMk id="31" creationId="{0280F201-AD58-BC96-DFFF-52990DEF1433}"/>
          </ac:spMkLst>
        </pc:spChg>
        <pc:spChg chg="add mod">
          <ac:chgData name="고민우" userId="5c3251b7-80fb-414f-a88c-c3b7b3d051cb" providerId="ADAL" clId="{ECABDA5C-73A6-4EDC-89E7-AC1B19520E1A}" dt="2023-09-17T16:06:36.490" v="569" actId="20577"/>
          <ac:spMkLst>
            <pc:docMk/>
            <pc:sldMk cId="4119354517" sldId="263"/>
            <ac:spMk id="32" creationId="{822AF878-D04C-625A-3122-DE49437C6481}"/>
          </ac:spMkLst>
        </pc:spChg>
        <pc:spChg chg="add mod">
          <ac:chgData name="고민우" userId="5c3251b7-80fb-414f-a88c-c3b7b3d051cb" providerId="ADAL" clId="{ECABDA5C-73A6-4EDC-89E7-AC1B19520E1A}" dt="2023-09-17T16:05:23.889" v="529" actId="571"/>
          <ac:spMkLst>
            <pc:docMk/>
            <pc:sldMk cId="4119354517" sldId="263"/>
            <ac:spMk id="33" creationId="{FFD8BDDB-3392-22A1-86B6-34BC51CF4437}"/>
          </ac:spMkLst>
        </pc:spChg>
        <pc:spChg chg="add mod">
          <ac:chgData name="고민우" userId="5c3251b7-80fb-414f-a88c-c3b7b3d051cb" providerId="ADAL" clId="{ECABDA5C-73A6-4EDC-89E7-AC1B19520E1A}" dt="2023-09-17T16:07:43.398" v="609" actId="207"/>
          <ac:spMkLst>
            <pc:docMk/>
            <pc:sldMk cId="4119354517" sldId="263"/>
            <ac:spMk id="34" creationId="{940F75E4-D993-E278-5A47-EACEE7B249A5}"/>
          </ac:spMkLst>
        </pc:spChg>
        <pc:spChg chg="add mod">
          <ac:chgData name="고민우" userId="5c3251b7-80fb-414f-a88c-c3b7b3d051cb" providerId="ADAL" clId="{ECABDA5C-73A6-4EDC-89E7-AC1B19520E1A}" dt="2023-09-17T16:07:59.528" v="622" actId="1037"/>
          <ac:spMkLst>
            <pc:docMk/>
            <pc:sldMk cId="4119354517" sldId="263"/>
            <ac:spMk id="35" creationId="{2E1BF704-5E79-A4C4-CBD9-0E55E69DCBF7}"/>
          </ac:spMkLst>
        </pc:spChg>
        <pc:spChg chg="add mod">
          <ac:chgData name="고민우" userId="5c3251b7-80fb-414f-a88c-c3b7b3d051cb" providerId="ADAL" clId="{ECABDA5C-73A6-4EDC-89E7-AC1B19520E1A}" dt="2023-09-17T16:07:59.528" v="622" actId="1037"/>
          <ac:spMkLst>
            <pc:docMk/>
            <pc:sldMk cId="4119354517" sldId="263"/>
            <ac:spMk id="36" creationId="{57045594-F878-071F-B6CD-2C1476CA90F7}"/>
          </ac:spMkLst>
        </pc:spChg>
        <pc:spChg chg="add del mod">
          <ac:chgData name="고민우" userId="5c3251b7-80fb-414f-a88c-c3b7b3d051cb" providerId="ADAL" clId="{ECABDA5C-73A6-4EDC-89E7-AC1B19520E1A}" dt="2023-09-17T16:07:09.412" v="588" actId="478"/>
          <ac:spMkLst>
            <pc:docMk/>
            <pc:sldMk cId="4119354517" sldId="263"/>
            <ac:spMk id="37" creationId="{C830D7E6-80DF-7597-5E4E-E3199B8FF965}"/>
          </ac:spMkLst>
        </pc:spChg>
        <pc:spChg chg="add mod">
          <ac:chgData name="고민우" userId="5c3251b7-80fb-414f-a88c-c3b7b3d051cb" providerId="ADAL" clId="{ECABDA5C-73A6-4EDC-89E7-AC1B19520E1A}" dt="2023-09-17T16:07:52.828" v="615" actId="1076"/>
          <ac:spMkLst>
            <pc:docMk/>
            <pc:sldMk cId="4119354517" sldId="263"/>
            <ac:spMk id="38" creationId="{DE93033E-2626-81B1-C276-2DA4A3BA5F6C}"/>
          </ac:spMkLst>
        </pc:spChg>
        <pc:grpChg chg="add del mod">
          <ac:chgData name="고민우" userId="5c3251b7-80fb-414f-a88c-c3b7b3d051cb" providerId="ADAL" clId="{ECABDA5C-73A6-4EDC-89E7-AC1B19520E1A}" dt="2023-09-17T16:05:00.899" v="523" actId="165"/>
          <ac:grpSpMkLst>
            <pc:docMk/>
            <pc:sldMk cId="4119354517" sldId="263"/>
            <ac:grpSpMk id="25" creationId="{7AE84534-1BBD-E279-6818-E7413566DAC6}"/>
          </ac:grpSpMkLst>
        </pc:grpChg>
      </pc:sldChg>
      <pc:sldChg chg="addSp delSp modSp add mod">
        <pc:chgData name="고민우" userId="5c3251b7-80fb-414f-a88c-c3b7b3d051cb" providerId="ADAL" clId="{ECABDA5C-73A6-4EDC-89E7-AC1B19520E1A}" dt="2023-09-17T09:14:18.330" v="305" actId="1076"/>
        <pc:sldMkLst>
          <pc:docMk/>
          <pc:sldMk cId="541961835" sldId="264"/>
        </pc:sldMkLst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4" creationId="{26498BD7-754F-5A4C-3751-D8A50EC8A08C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8" creationId="{AB48254A-B11F-8568-ACB4-66BAF886F5B9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9" creationId="{8FCD2338-D874-E679-9B1E-ADF477521176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0" creationId="{A425CE0E-3DD1-C504-634E-AD0D931E83A5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1" creationId="{4DEEFA29-C265-234D-3E5B-DB7DC7A66239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2" creationId="{06B8EE45-65AB-4529-AA5B-B424F266AC18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3" creationId="{DEF004A6-23C0-A5A9-CCD7-57AFD246CBF4}"/>
          </ac:spMkLst>
        </pc:spChg>
        <pc:spChg chg="del">
          <ac:chgData name="고민우" userId="5c3251b7-80fb-414f-a88c-c3b7b3d051cb" providerId="ADAL" clId="{ECABDA5C-73A6-4EDC-89E7-AC1B19520E1A}" dt="2023-09-17T09:11:34.886" v="234" actId="478"/>
          <ac:spMkLst>
            <pc:docMk/>
            <pc:sldMk cId="541961835" sldId="264"/>
            <ac:spMk id="14" creationId="{83DA5B0C-C930-5EAA-FF0B-37DA36F76668}"/>
          </ac:spMkLst>
        </pc:spChg>
        <pc:spChg chg="del">
          <ac:chgData name="고민우" userId="5c3251b7-80fb-414f-a88c-c3b7b3d051cb" providerId="ADAL" clId="{ECABDA5C-73A6-4EDC-89E7-AC1B19520E1A}" dt="2023-09-17T09:11:34.886" v="234" actId="478"/>
          <ac:spMkLst>
            <pc:docMk/>
            <pc:sldMk cId="541961835" sldId="264"/>
            <ac:spMk id="15" creationId="{EF47F7BB-3F56-DBE7-BFF9-0EE37FECC232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6" creationId="{74FC473A-CEF0-3A43-8B4E-E8BE8C701126}"/>
          </ac:spMkLst>
        </pc:spChg>
        <pc:spChg chg="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7" creationId="{9F7F76CE-5B34-95BF-9A7C-447020BCE0DD}"/>
          </ac:spMkLst>
        </pc:spChg>
        <pc:spChg chg="add 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18" creationId="{988BF36C-E8F5-5A11-BFE9-3D32B2AD653B}"/>
          </ac:spMkLst>
        </pc:spChg>
        <pc:spChg chg="add 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20" creationId="{E1413BB1-1AF7-C5B8-3583-9E269CB53714}"/>
          </ac:spMkLst>
        </pc:spChg>
        <pc:spChg chg="add del mod">
          <ac:chgData name="고민우" userId="5c3251b7-80fb-414f-a88c-c3b7b3d051cb" providerId="ADAL" clId="{ECABDA5C-73A6-4EDC-89E7-AC1B19520E1A}" dt="2023-09-17T09:13:28.191" v="286" actId="478"/>
          <ac:spMkLst>
            <pc:docMk/>
            <pc:sldMk cId="541961835" sldId="264"/>
            <ac:spMk id="21" creationId="{904FCE0A-13D4-FC35-5A6C-FDC3E50B262B}"/>
          </ac:spMkLst>
        </pc:spChg>
        <pc:spChg chg="add del mod">
          <ac:chgData name="고민우" userId="5c3251b7-80fb-414f-a88c-c3b7b3d051cb" providerId="ADAL" clId="{ECABDA5C-73A6-4EDC-89E7-AC1B19520E1A}" dt="2023-09-17T09:13:28.191" v="286" actId="478"/>
          <ac:spMkLst>
            <pc:docMk/>
            <pc:sldMk cId="541961835" sldId="264"/>
            <ac:spMk id="22" creationId="{D35F82FF-584D-2C5E-EB75-7D3193AC3489}"/>
          </ac:spMkLst>
        </pc:spChg>
        <pc:spChg chg="add del mod">
          <ac:chgData name="고민우" userId="5c3251b7-80fb-414f-a88c-c3b7b3d051cb" providerId="ADAL" clId="{ECABDA5C-73A6-4EDC-89E7-AC1B19520E1A}" dt="2023-09-17T09:13:28.191" v="286" actId="478"/>
          <ac:spMkLst>
            <pc:docMk/>
            <pc:sldMk cId="541961835" sldId="264"/>
            <ac:spMk id="23" creationId="{9C6D7A7D-CD19-A712-5A8D-614CD6C0E79A}"/>
          </ac:spMkLst>
        </pc:spChg>
        <pc:spChg chg="add 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24" creationId="{454F0FCC-7855-16E6-F360-E66EEBC4C6E9}"/>
          </ac:spMkLst>
        </pc:spChg>
        <pc:spChg chg="add mod">
          <ac:chgData name="고민우" userId="5c3251b7-80fb-414f-a88c-c3b7b3d051cb" providerId="ADAL" clId="{ECABDA5C-73A6-4EDC-89E7-AC1B19520E1A}" dt="2023-09-17T09:13:47.019" v="295" actId="571"/>
          <ac:spMkLst>
            <pc:docMk/>
            <pc:sldMk cId="541961835" sldId="264"/>
            <ac:spMk id="25" creationId="{E69818F3-FC1F-B9F5-811A-A3E19B93A393}"/>
          </ac:spMkLst>
        </pc:spChg>
        <pc:spChg chg="add 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26" creationId="{3BDB7A64-4038-3070-64E8-A3CAF8E50F28}"/>
          </ac:spMkLst>
        </pc:spChg>
        <pc:spChg chg="add mod">
          <ac:chgData name="고민우" userId="5c3251b7-80fb-414f-a88c-c3b7b3d051cb" providerId="ADAL" clId="{ECABDA5C-73A6-4EDC-89E7-AC1B19520E1A}" dt="2023-09-17T09:14:18.330" v="305" actId="1076"/>
          <ac:spMkLst>
            <pc:docMk/>
            <pc:sldMk cId="541961835" sldId="264"/>
            <ac:spMk id="27" creationId="{77D7534B-4966-6E2A-6DC5-11192175FD85}"/>
          </ac:spMkLst>
        </pc:spChg>
        <pc:cxnChg chg="mod">
          <ac:chgData name="고민우" userId="5c3251b7-80fb-414f-a88c-c3b7b3d051cb" providerId="ADAL" clId="{ECABDA5C-73A6-4EDC-89E7-AC1B19520E1A}" dt="2023-09-17T09:14:18.330" v="305" actId="1076"/>
          <ac:cxnSpMkLst>
            <pc:docMk/>
            <pc:sldMk cId="541961835" sldId="264"/>
            <ac:cxnSpMk id="19" creationId="{0DBCF0C6-F302-C5FD-1B1B-809F2CC9D1B8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7T11:17:58.133" v="448" actId="20577"/>
        <pc:sldMkLst>
          <pc:docMk/>
          <pc:sldMk cId="4042772991" sldId="265"/>
        </pc:sldMkLst>
        <pc:spChg chg="add mod">
          <ac:chgData name="고민우" userId="5c3251b7-80fb-414f-a88c-c3b7b3d051cb" providerId="ADAL" clId="{ECABDA5C-73A6-4EDC-89E7-AC1B19520E1A}" dt="2023-09-17T11:13:23.931" v="380" actId="1076"/>
          <ac:spMkLst>
            <pc:docMk/>
            <pc:sldMk cId="4042772991" sldId="265"/>
            <ac:spMk id="2" creationId="{06B7EED1-07E0-EC54-D9AE-5FACF145BDE9}"/>
          </ac:spMkLst>
        </pc:spChg>
        <pc:spChg chg="add mod">
          <ac:chgData name="고민우" userId="5c3251b7-80fb-414f-a88c-c3b7b3d051cb" providerId="ADAL" clId="{ECABDA5C-73A6-4EDC-89E7-AC1B19520E1A}" dt="2023-09-17T11:15:17.049" v="439" actId="6549"/>
          <ac:spMkLst>
            <pc:docMk/>
            <pc:sldMk cId="4042772991" sldId="265"/>
            <ac:spMk id="3" creationId="{376EF239-D193-8538-FE6C-A977341BA0A0}"/>
          </ac:spMkLst>
        </pc:spChg>
        <pc:spChg chg="mod">
          <ac:chgData name="고민우" userId="5c3251b7-80fb-414f-a88c-c3b7b3d051cb" providerId="ADAL" clId="{ECABDA5C-73A6-4EDC-89E7-AC1B19520E1A}" dt="2023-09-17T11:13:16.004" v="378" actId="1076"/>
          <ac:spMkLst>
            <pc:docMk/>
            <pc:sldMk cId="4042772991" sldId="265"/>
            <ac:spMk id="4" creationId="{26498BD7-754F-5A4C-3751-D8A50EC8A08C}"/>
          </ac:spMkLst>
        </pc:spChg>
        <pc:spChg chg="add mod">
          <ac:chgData name="고민우" userId="5c3251b7-80fb-414f-a88c-c3b7b3d051cb" providerId="ADAL" clId="{ECABDA5C-73A6-4EDC-89E7-AC1B19520E1A}" dt="2023-09-17T11:15:19.288" v="440" actId="6549"/>
          <ac:spMkLst>
            <pc:docMk/>
            <pc:sldMk cId="4042772991" sldId="265"/>
            <ac:spMk id="5" creationId="{862BEDA6-33F8-492B-AC95-D4358BA24B15}"/>
          </ac:spMkLst>
        </pc:spChg>
        <pc:spChg chg="add mod">
          <ac:chgData name="고민우" userId="5c3251b7-80fb-414f-a88c-c3b7b3d051cb" providerId="ADAL" clId="{ECABDA5C-73A6-4EDC-89E7-AC1B19520E1A}" dt="2023-09-17T11:13:19.752" v="379" actId="571"/>
          <ac:spMkLst>
            <pc:docMk/>
            <pc:sldMk cId="4042772991" sldId="265"/>
            <ac:spMk id="6" creationId="{74A65383-543C-0D02-A332-F43393E1601F}"/>
          </ac:spMkLst>
        </pc:spChg>
        <pc:spChg chg="add mod">
          <ac:chgData name="고민우" userId="5c3251b7-80fb-414f-a88c-c3b7b3d051cb" providerId="ADAL" clId="{ECABDA5C-73A6-4EDC-89E7-AC1B19520E1A}" dt="2023-09-17T11:13:19.752" v="379" actId="571"/>
          <ac:spMkLst>
            <pc:docMk/>
            <pc:sldMk cId="4042772991" sldId="265"/>
            <ac:spMk id="7" creationId="{9E19739E-FC85-22F0-A859-CE483D07FB79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8" creationId="{AB48254A-B11F-8568-ACB4-66BAF886F5B9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9" creationId="{8FCD2338-D874-E679-9B1E-ADF477521176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10" creationId="{A425CE0E-3DD1-C504-634E-AD0D931E83A5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11" creationId="{4DEEFA29-C265-234D-3E5B-DB7DC7A66239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12" creationId="{06B8EE45-65AB-4529-AA5B-B424F266AC18}"/>
          </ac:spMkLst>
        </pc:spChg>
        <pc:spChg chg="mod">
          <ac:chgData name="고민우" userId="5c3251b7-80fb-414f-a88c-c3b7b3d051cb" providerId="ADAL" clId="{ECABDA5C-73A6-4EDC-89E7-AC1B19520E1A}" dt="2023-09-17T11:12:44.832" v="334" actId="1076"/>
          <ac:spMkLst>
            <pc:docMk/>
            <pc:sldMk cId="4042772991" sldId="265"/>
            <ac:spMk id="13" creationId="{DEF004A6-23C0-A5A9-CCD7-57AFD246CBF4}"/>
          </ac:spMkLst>
        </pc:spChg>
        <pc:spChg chg="add mod">
          <ac:chgData name="고민우" userId="5c3251b7-80fb-414f-a88c-c3b7b3d051cb" providerId="ADAL" clId="{ECABDA5C-73A6-4EDC-89E7-AC1B19520E1A}" dt="2023-09-17T11:13:19.752" v="379" actId="571"/>
          <ac:spMkLst>
            <pc:docMk/>
            <pc:sldMk cId="4042772991" sldId="265"/>
            <ac:spMk id="14" creationId="{227A43CA-7CC4-3AE3-791F-1B38F6996E66}"/>
          </ac:spMkLst>
        </pc:spChg>
        <pc:spChg chg="add mod">
          <ac:chgData name="고민우" userId="5c3251b7-80fb-414f-a88c-c3b7b3d051cb" providerId="ADAL" clId="{ECABDA5C-73A6-4EDC-89E7-AC1B19520E1A}" dt="2023-09-17T11:13:19.752" v="379" actId="571"/>
          <ac:spMkLst>
            <pc:docMk/>
            <pc:sldMk cId="4042772991" sldId="265"/>
            <ac:spMk id="15" creationId="{4C741D21-1135-A5BF-5FD1-45C17811AC15}"/>
          </ac:spMkLst>
        </pc:spChg>
        <pc:spChg chg="del">
          <ac:chgData name="고민우" userId="5c3251b7-80fb-414f-a88c-c3b7b3d051cb" providerId="ADAL" clId="{ECABDA5C-73A6-4EDC-89E7-AC1B19520E1A}" dt="2023-09-17T11:12:33.705" v="333" actId="478"/>
          <ac:spMkLst>
            <pc:docMk/>
            <pc:sldMk cId="4042772991" sldId="265"/>
            <ac:spMk id="16" creationId="{74FC473A-CEF0-3A43-8B4E-E8BE8C701126}"/>
          </ac:spMkLst>
        </pc:spChg>
        <pc:spChg chg="del">
          <ac:chgData name="고민우" userId="5c3251b7-80fb-414f-a88c-c3b7b3d051cb" providerId="ADAL" clId="{ECABDA5C-73A6-4EDC-89E7-AC1B19520E1A}" dt="2023-09-17T11:12:33.705" v="333" actId="478"/>
          <ac:spMkLst>
            <pc:docMk/>
            <pc:sldMk cId="4042772991" sldId="265"/>
            <ac:spMk id="17" creationId="{9F7F76CE-5B34-95BF-9A7C-447020BCE0DD}"/>
          </ac:spMkLst>
        </pc:spChg>
        <pc:spChg chg="del">
          <ac:chgData name="고민우" userId="5c3251b7-80fb-414f-a88c-c3b7b3d051cb" providerId="ADAL" clId="{ECABDA5C-73A6-4EDC-89E7-AC1B19520E1A}" dt="2023-09-17T11:12:28.756" v="332" actId="478"/>
          <ac:spMkLst>
            <pc:docMk/>
            <pc:sldMk cId="4042772991" sldId="265"/>
            <ac:spMk id="18" creationId="{988BF36C-E8F5-5A11-BFE9-3D32B2AD653B}"/>
          </ac:spMkLst>
        </pc:spChg>
        <pc:spChg chg="del">
          <ac:chgData name="고민우" userId="5c3251b7-80fb-414f-a88c-c3b7b3d051cb" providerId="ADAL" clId="{ECABDA5C-73A6-4EDC-89E7-AC1B19520E1A}" dt="2023-09-17T11:12:28.756" v="332" actId="478"/>
          <ac:spMkLst>
            <pc:docMk/>
            <pc:sldMk cId="4042772991" sldId="265"/>
            <ac:spMk id="20" creationId="{E1413BB1-1AF7-C5B8-3583-9E269CB53714}"/>
          </ac:spMkLst>
        </pc:spChg>
        <pc:spChg chg="add mod">
          <ac:chgData name="고민우" userId="5c3251b7-80fb-414f-a88c-c3b7b3d051cb" providerId="ADAL" clId="{ECABDA5C-73A6-4EDC-89E7-AC1B19520E1A}" dt="2023-09-17T11:13:46.652" v="394" actId="1076"/>
          <ac:spMkLst>
            <pc:docMk/>
            <pc:sldMk cId="4042772991" sldId="265"/>
            <ac:spMk id="23" creationId="{4D07E2B4-C4AF-B280-8E95-B045BBD88315}"/>
          </ac:spMkLst>
        </pc:spChg>
        <pc:spChg chg="del">
          <ac:chgData name="고민우" userId="5c3251b7-80fb-414f-a88c-c3b7b3d051cb" providerId="ADAL" clId="{ECABDA5C-73A6-4EDC-89E7-AC1B19520E1A}" dt="2023-09-17T11:12:28.756" v="332" actId="478"/>
          <ac:spMkLst>
            <pc:docMk/>
            <pc:sldMk cId="4042772991" sldId="265"/>
            <ac:spMk id="24" creationId="{454F0FCC-7855-16E6-F360-E66EEBC4C6E9}"/>
          </ac:spMkLst>
        </pc:spChg>
        <pc:spChg chg="add mod">
          <ac:chgData name="고민우" userId="5c3251b7-80fb-414f-a88c-c3b7b3d051cb" providerId="ADAL" clId="{ECABDA5C-73A6-4EDC-89E7-AC1B19520E1A}" dt="2023-09-17T11:13:51.066" v="397" actId="20577"/>
          <ac:spMkLst>
            <pc:docMk/>
            <pc:sldMk cId="4042772991" sldId="265"/>
            <ac:spMk id="25" creationId="{9DA537BA-9D0A-6807-9FFC-C82B474B97C4}"/>
          </ac:spMkLst>
        </pc:spChg>
        <pc:spChg chg="del">
          <ac:chgData name="고민우" userId="5c3251b7-80fb-414f-a88c-c3b7b3d051cb" providerId="ADAL" clId="{ECABDA5C-73A6-4EDC-89E7-AC1B19520E1A}" dt="2023-09-17T11:12:28.756" v="332" actId="478"/>
          <ac:spMkLst>
            <pc:docMk/>
            <pc:sldMk cId="4042772991" sldId="265"/>
            <ac:spMk id="26" creationId="{3BDB7A64-4038-3070-64E8-A3CAF8E50F28}"/>
          </ac:spMkLst>
        </pc:spChg>
        <pc:spChg chg="del">
          <ac:chgData name="고민우" userId="5c3251b7-80fb-414f-a88c-c3b7b3d051cb" providerId="ADAL" clId="{ECABDA5C-73A6-4EDC-89E7-AC1B19520E1A}" dt="2023-09-17T11:12:28.756" v="332" actId="478"/>
          <ac:spMkLst>
            <pc:docMk/>
            <pc:sldMk cId="4042772991" sldId="265"/>
            <ac:spMk id="27" creationId="{77D7534B-4966-6E2A-6DC5-11192175FD85}"/>
          </ac:spMkLst>
        </pc:spChg>
        <pc:spChg chg="add mod">
          <ac:chgData name="고민우" userId="5c3251b7-80fb-414f-a88c-c3b7b3d051cb" providerId="ADAL" clId="{ECABDA5C-73A6-4EDC-89E7-AC1B19520E1A}" dt="2023-09-17T11:15:08.069" v="436" actId="14100"/>
          <ac:spMkLst>
            <pc:docMk/>
            <pc:sldMk cId="4042772991" sldId="265"/>
            <ac:spMk id="30" creationId="{CC1C1C57-F379-20E5-85AB-11B0747CE52E}"/>
          </ac:spMkLst>
        </pc:spChg>
        <pc:spChg chg="add mod">
          <ac:chgData name="고민우" userId="5c3251b7-80fb-414f-a88c-c3b7b3d051cb" providerId="ADAL" clId="{ECABDA5C-73A6-4EDC-89E7-AC1B19520E1A}" dt="2023-09-17T11:15:14.482" v="438" actId="6549"/>
          <ac:spMkLst>
            <pc:docMk/>
            <pc:sldMk cId="4042772991" sldId="265"/>
            <ac:spMk id="31" creationId="{AA58DEFF-A4FD-D183-39D2-7567708DE580}"/>
          </ac:spMkLst>
        </pc:spChg>
        <pc:spChg chg="add mod">
          <ac:chgData name="고민우" userId="5c3251b7-80fb-414f-a88c-c3b7b3d051cb" providerId="ADAL" clId="{ECABDA5C-73A6-4EDC-89E7-AC1B19520E1A}" dt="2023-09-17T11:16:39.094" v="442" actId="20577"/>
          <ac:spMkLst>
            <pc:docMk/>
            <pc:sldMk cId="4042772991" sldId="265"/>
            <ac:spMk id="32" creationId="{B910A6EB-9C47-234F-4032-87EA505717E4}"/>
          </ac:spMkLst>
        </pc:spChg>
        <pc:spChg chg="add mod">
          <ac:chgData name="고민우" userId="5c3251b7-80fb-414f-a88c-c3b7b3d051cb" providerId="ADAL" clId="{ECABDA5C-73A6-4EDC-89E7-AC1B19520E1A}" dt="2023-09-17T11:16:36.480" v="441" actId="571"/>
          <ac:spMkLst>
            <pc:docMk/>
            <pc:sldMk cId="4042772991" sldId="265"/>
            <ac:spMk id="33" creationId="{5E167F36-7164-9072-E878-E4892C2309D4}"/>
          </ac:spMkLst>
        </pc:spChg>
        <pc:spChg chg="add mod">
          <ac:chgData name="고민우" userId="5c3251b7-80fb-414f-a88c-c3b7b3d051cb" providerId="ADAL" clId="{ECABDA5C-73A6-4EDC-89E7-AC1B19520E1A}" dt="2023-09-17T11:16:36.480" v="441" actId="571"/>
          <ac:spMkLst>
            <pc:docMk/>
            <pc:sldMk cId="4042772991" sldId="265"/>
            <ac:spMk id="34" creationId="{1111DB8F-2741-D0E9-695D-A39A6AE9B72A}"/>
          </ac:spMkLst>
        </pc:spChg>
        <pc:spChg chg="add mod">
          <ac:chgData name="고민우" userId="5c3251b7-80fb-414f-a88c-c3b7b3d051cb" providerId="ADAL" clId="{ECABDA5C-73A6-4EDC-89E7-AC1B19520E1A}" dt="2023-09-17T11:17:49.026" v="444" actId="14100"/>
          <ac:spMkLst>
            <pc:docMk/>
            <pc:sldMk cId="4042772991" sldId="265"/>
            <ac:spMk id="36" creationId="{28B0C079-AE0F-95CD-D133-D1BC21B2C984}"/>
          </ac:spMkLst>
        </pc:spChg>
        <pc:spChg chg="add mod">
          <ac:chgData name="고민우" userId="5c3251b7-80fb-414f-a88c-c3b7b3d051cb" providerId="ADAL" clId="{ECABDA5C-73A6-4EDC-89E7-AC1B19520E1A}" dt="2023-09-17T11:17:58.133" v="448" actId="20577"/>
          <ac:spMkLst>
            <pc:docMk/>
            <pc:sldMk cId="4042772991" sldId="265"/>
            <ac:spMk id="37" creationId="{1C3C721C-5EDC-4679-BD3A-5D35D956CCD6}"/>
          </ac:spMkLst>
        </pc:spChg>
        <pc:cxnChg chg="del">
          <ac:chgData name="고민우" userId="5c3251b7-80fb-414f-a88c-c3b7b3d051cb" providerId="ADAL" clId="{ECABDA5C-73A6-4EDC-89E7-AC1B19520E1A}" dt="2023-09-17T11:12:28.756" v="332" actId="478"/>
          <ac:cxnSpMkLst>
            <pc:docMk/>
            <pc:sldMk cId="4042772991" sldId="265"/>
            <ac:cxnSpMk id="19" creationId="{0DBCF0C6-F302-C5FD-1B1B-809F2CC9D1B8}"/>
          </ac:cxnSpMkLst>
        </pc:cxnChg>
        <pc:cxnChg chg="add del">
          <ac:chgData name="고민우" userId="5c3251b7-80fb-414f-a88c-c3b7b3d051cb" providerId="ADAL" clId="{ECABDA5C-73A6-4EDC-89E7-AC1B19520E1A}" dt="2023-09-17T11:13:31.936" v="382" actId="478"/>
          <ac:cxnSpMkLst>
            <pc:docMk/>
            <pc:sldMk cId="4042772991" sldId="265"/>
            <ac:cxnSpMk id="22" creationId="{6C8F5703-726D-FE42-2A78-7699D7BDB49A}"/>
          </ac:cxnSpMkLst>
        </pc:cxnChg>
        <pc:cxnChg chg="add mod">
          <ac:chgData name="고민우" userId="5c3251b7-80fb-414f-a88c-c3b7b3d051cb" providerId="ADAL" clId="{ECABDA5C-73A6-4EDC-89E7-AC1B19520E1A}" dt="2023-09-17T11:14:10.302" v="399" actId="13822"/>
          <ac:cxnSpMkLst>
            <pc:docMk/>
            <pc:sldMk cId="4042772991" sldId="265"/>
            <ac:cxnSpMk id="29" creationId="{28C58ED6-1127-66B9-54D0-DBB72751664F}"/>
          </ac:cxnSpMkLst>
        </pc:cxnChg>
        <pc:cxnChg chg="add mod">
          <ac:chgData name="고민우" userId="5c3251b7-80fb-414f-a88c-c3b7b3d051cb" providerId="ADAL" clId="{ECABDA5C-73A6-4EDC-89E7-AC1B19520E1A}" dt="2023-09-17T11:16:36.480" v="441" actId="571"/>
          <ac:cxnSpMkLst>
            <pc:docMk/>
            <pc:sldMk cId="4042772991" sldId="265"/>
            <ac:cxnSpMk id="35" creationId="{7AC83875-1C11-910E-9961-9A8B60BFF721}"/>
          </ac:cxnSpMkLst>
        </pc:cxnChg>
      </pc:sldChg>
      <pc:sldChg chg="addSp delSp modSp new mod">
        <pc:chgData name="고민우" userId="5c3251b7-80fb-414f-a88c-c3b7b3d051cb" providerId="ADAL" clId="{ECABDA5C-73A6-4EDC-89E7-AC1B19520E1A}" dt="2023-09-17T17:27:42.149" v="1208"/>
        <pc:sldMkLst>
          <pc:docMk/>
          <pc:sldMk cId="1726356115" sldId="266"/>
        </pc:sldMkLst>
        <pc:spChg chg="del">
          <ac:chgData name="고민우" userId="5c3251b7-80fb-414f-a88c-c3b7b3d051cb" providerId="ADAL" clId="{ECABDA5C-73A6-4EDC-89E7-AC1B19520E1A}" dt="2023-09-17T17:22:00.661" v="624" actId="478"/>
          <ac:spMkLst>
            <pc:docMk/>
            <pc:sldMk cId="1726356115" sldId="266"/>
            <ac:spMk id="2" creationId="{156045EC-A781-22F8-194E-80C5FE14523A}"/>
          </ac:spMkLst>
        </pc:spChg>
        <pc:spChg chg="del">
          <ac:chgData name="고민우" userId="5c3251b7-80fb-414f-a88c-c3b7b3d051cb" providerId="ADAL" clId="{ECABDA5C-73A6-4EDC-89E7-AC1B19520E1A}" dt="2023-09-17T17:22:00.661" v="624" actId="478"/>
          <ac:spMkLst>
            <pc:docMk/>
            <pc:sldMk cId="1726356115" sldId="266"/>
            <ac:spMk id="3" creationId="{E0ACF25E-7D42-8C5B-B5A2-65462605B120}"/>
          </ac:spMkLst>
        </pc:spChg>
        <pc:graphicFrameChg chg="add mod modGraphic">
          <ac:chgData name="고민우" userId="5c3251b7-80fb-414f-a88c-c3b7b3d051cb" providerId="ADAL" clId="{ECABDA5C-73A6-4EDC-89E7-AC1B19520E1A}" dt="2023-09-17T17:27:42.149" v="1208"/>
          <ac:graphicFrameMkLst>
            <pc:docMk/>
            <pc:sldMk cId="1726356115" sldId="266"/>
            <ac:graphicFrameMk id="4" creationId="{C12BD446-0000-63CA-89AD-44E6B66D38E3}"/>
          </ac:graphicFrameMkLst>
        </pc:graphicFrameChg>
      </pc:sldChg>
      <pc:sldChg chg="addSp delSp modSp new mod">
        <pc:chgData name="고민우" userId="5c3251b7-80fb-414f-a88c-c3b7b3d051cb" providerId="ADAL" clId="{ECABDA5C-73A6-4EDC-89E7-AC1B19520E1A}" dt="2023-09-17T17:36:12.882" v="1401" actId="1076"/>
        <pc:sldMkLst>
          <pc:docMk/>
          <pc:sldMk cId="3870113277" sldId="267"/>
        </pc:sldMkLst>
        <pc:spChg chg="del">
          <ac:chgData name="고민우" userId="5c3251b7-80fb-414f-a88c-c3b7b3d051cb" providerId="ADAL" clId="{ECABDA5C-73A6-4EDC-89E7-AC1B19520E1A}" dt="2023-09-17T17:32:12.648" v="1210" actId="478"/>
          <ac:spMkLst>
            <pc:docMk/>
            <pc:sldMk cId="3870113277" sldId="267"/>
            <ac:spMk id="2" creationId="{23C12182-6AD5-4598-F027-4165740BFB02}"/>
          </ac:spMkLst>
        </pc:spChg>
        <pc:spChg chg="del">
          <ac:chgData name="고민우" userId="5c3251b7-80fb-414f-a88c-c3b7b3d051cb" providerId="ADAL" clId="{ECABDA5C-73A6-4EDC-89E7-AC1B19520E1A}" dt="2023-09-17T17:32:12.648" v="1210" actId="478"/>
          <ac:spMkLst>
            <pc:docMk/>
            <pc:sldMk cId="3870113277" sldId="267"/>
            <ac:spMk id="3" creationId="{20D8803F-ECD0-95D8-5354-BFB13BB3A084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4" creationId="{1EF9DEDB-948C-E111-F524-5E4DC9939FC8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5" creationId="{6CBF9E80-C68E-165D-551C-DD694B6FBE31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6" creationId="{2C4FD2EF-B4C7-91EE-BD0A-A1FD7660517E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9" creationId="{5B6C4B2B-5223-DFC6-9B2D-C1DCF9F351BD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10" creationId="{BCA56953-AA18-92DF-BDD5-CD0AB113D9BD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11" creationId="{865FCD15-202E-1550-4801-B3957568FBA2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12" creationId="{0E44FB97-A7E6-11C7-0901-0670BE330AB1}"/>
          </ac:spMkLst>
        </pc:spChg>
        <pc:spChg chg="add mod">
          <ac:chgData name="고민우" userId="5c3251b7-80fb-414f-a88c-c3b7b3d051cb" providerId="ADAL" clId="{ECABDA5C-73A6-4EDC-89E7-AC1B19520E1A}" dt="2023-09-17T17:36:08.517" v="1400" actId="164"/>
          <ac:spMkLst>
            <pc:docMk/>
            <pc:sldMk cId="3870113277" sldId="267"/>
            <ac:spMk id="27" creationId="{1B5800D6-A3F4-361D-A2C8-3C6BD2D64539}"/>
          </ac:spMkLst>
        </pc:spChg>
        <pc:grpChg chg="add mod">
          <ac:chgData name="고민우" userId="5c3251b7-80fb-414f-a88c-c3b7b3d051cb" providerId="ADAL" clId="{ECABDA5C-73A6-4EDC-89E7-AC1B19520E1A}" dt="2023-09-17T17:36:12.882" v="1401" actId="1076"/>
          <ac:grpSpMkLst>
            <pc:docMk/>
            <pc:sldMk cId="3870113277" sldId="267"/>
            <ac:grpSpMk id="28" creationId="{41510F87-6670-861D-45E9-A2CB01B12CB7}"/>
          </ac:grpSpMkLst>
        </pc:grpChg>
        <pc:cxnChg chg="add mod">
          <ac:chgData name="고민우" userId="5c3251b7-80fb-414f-a88c-c3b7b3d051cb" providerId="ADAL" clId="{ECABDA5C-73A6-4EDC-89E7-AC1B19520E1A}" dt="2023-09-17T17:36:08.517" v="1400" actId="164"/>
          <ac:cxnSpMkLst>
            <pc:docMk/>
            <pc:sldMk cId="3870113277" sldId="267"/>
            <ac:cxnSpMk id="8" creationId="{A7A8A1F5-72EA-3186-9F91-BA42F82657E6}"/>
          </ac:cxnSpMkLst>
        </pc:cxnChg>
        <pc:cxnChg chg="add mod">
          <ac:chgData name="고민우" userId="5c3251b7-80fb-414f-a88c-c3b7b3d051cb" providerId="ADAL" clId="{ECABDA5C-73A6-4EDC-89E7-AC1B19520E1A}" dt="2023-09-17T17:36:08.517" v="1400" actId="164"/>
          <ac:cxnSpMkLst>
            <pc:docMk/>
            <pc:sldMk cId="3870113277" sldId="267"/>
            <ac:cxnSpMk id="14" creationId="{BB6FAB3C-C356-85CE-E264-A867FBE8DE3E}"/>
          </ac:cxnSpMkLst>
        </pc:cxnChg>
        <pc:cxnChg chg="add mod">
          <ac:chgData name="고민우" userId="5c3251b7-80fb-414f-a88c-c3b7b3d051cb" providerId="ADAL" clId="{ECABDA5C-73A6-4EDC-89E7-AC1B19520E1A}" dt="2023-09-17T17:36:08.517" v="1400" actId="164"/>
          <ac:cxnSpMkLst>
            <pc:docMk/>
            <pc:sldMk cId="3870113277" sldId="267"/>
            <ac:cxnSpMk id="16" creationId="{2ED3A188-DDCE-A4E7-23D0-E9ACC09DFBA4}"/>
          </ac:cxnSpMkLst>
        </pc:cxnChg>
        <pc:cxnChg chg="add del">
          <ac:chgData name="고민우" userId="5c3251b7-80fb-414f-a88c-c3b7b3d051cb" providerId="ADAL" clId="{ECABDA5C-73A6-4EDC-89E7-AC1B19520E1A}" dt="2023-09-17T17:34:42.298" v="1384" actId="478"/>
          <ac:cxnSpMkLst>
            <pc:docMk/>
            <pc:sldMk cId="3870113277" sldId="267"/>
            <ac:cxnSpMk id="18" creationId="{03F4BBDB-D90C-3034-8ABD-2A1EB20EF82B}"/>
          </ac:cxnSpMkLst>
        </pc:cxnChg>
        <pc:cxnChg chg="add del">
          <ac:chgData name="고민우" userId="5c3251b7-80fb-414f-a88c-c3b7b3d051cb" providerId="ADAL" clId="{ECABDA5C-73A6-4EDC-89E7-AC1B19520E1A}" dt="2023-09-17T17:34:55.800" v="1386" actId="478"/>
          <ac:cxnSpMkLst>
            <pc:docMk/>
            <pc:sldMk cId="3870113277" sldId="267"/>
            <ac:cxnSpMk id="20" creationId="{34EE182B-CC9A-F3FC-429E-F91AF5D3A202}"/>
          </ac:cxnSpMkLst>
        </pc:cxnChg>
        <pc:cxnChg chg="add del">
          <ac:chgData name="고민우" userId="5c3251b7-80fb-414f-a88c-c3b7b3d051cb" providerId="ADAL" clId="{ECABDA5C-73A6-4EDC-89E7-AC1B19520E1A}" dt="2023-09-17T17:35:14.013" v="1388" actId="478"/>
          <ac:cxnSpMkLst>
            <pc:docMk/>
            <pc:sldMk cId="3870113277" sldId="267"/>
            <ac:cxnSpMk id="22" creationId="{B3F708CA-79B4-7D49-F164-781A9E20B459}"/>
          </ac:cxnSpMkLst>
        </pc:cxnChg>
        <pc:cxnChg chg="add del">
          <ac:chgData name="고민우" userId="5c3251b7-80fb-414f-a88c-c3b7b3d051cb" providerId="ADAL" clId="{ECABDA5C-73A6-4EDC-89E7-AC1B19520E1A}" dt="2023-09-17T17:35:20.894" v="1390" actId="478"/>
          <ac:cxnSpMkLst>
            <pc:docMk/>
            <pc:sldMk cId="3870113277" sldId="267"/>
            <ac:cxnSpMk id="24" creationId="{D41AB8C4-733B-5B30-D5C0-539A3DD4C267}"/>
          </ac:cxnSpMkLst>
        </pc:cxnChg>
        <pc:cxnChg chg="add del">
          <ac:chgData name="고민우" userId="5c3251b7-80fb-414f-a88c-c3b7b3d051cb" providerId="ADAL" clId="{ECABDA5C-73A6-4EDC-89E7-AC1B19520E1A}" dt="2023-09-17T17:35:28.278" v="1392" actId="478"/>
          <ac:cxnSpMkLst>
            <pc:docMk/>
            <pc:sldMk cId="3870113277" sldId="267"/>
            <ac:cxnSpMk id="26" creationId="{F6C04903-8AE7-C98D-D596-6684FB60A746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5:54:37.988" v="1742" actId="1076"/>
        <pc:sldMkLst>
          <pc:docMk/>
          <pc:sldMk cId="1406337252" sldId="268"/>
        </pc:sldMkLst>
        <pc:spChg chg="add mod">
          <ac:chgData name="고민우" userId="5c3251b7-80fb-414f-a88c-c3b7b3d051cb" providerId="ADAL" clId="{ECABDA5C-73A6-4EDC-89E7-AC1B19520E1A}" dt="2023-09-18T05:54:30.301" v="1741" actId="164"/>
          <ac:spMkLst>
            <pc:docMk/>
            <pc:sldMk cId="1406337252" sldId="268"/>
            <ac:spMk id="2" creationId="{D2A540C8-85B1-F535-310B-8BE8A67A8669}"/>
          </ac:spMkLst>
        </pc:spChg>
        <pc:spChg chg="add mod">
          <ac:chgData name="고민우" userId="5c3251b7-80fb-414f-a88c-c3b7b3d051cb" providerId="ADAL" clId="{ECABDA5C-73A6-4EDC-89E7-AC1B19520E1A}" dt="2023-09-18T05:54:30.301" v="1741" actId="164"/>
          <ac:spMkLst>
            <pc:docMk/>
            <pc:sldMk cId="1406337252" sldId="268"/>
            <ac:spMk id="3" creationId="{EBA33195-3131-A047-A229-52B2E76C4FC9}"/>
          </ac:spMkLst>
        </pc:spChg>
        <pc:spChg chg="add mod">
          <ac:chgData name="고민우" userId="5c3251b7-80fb-414f-a88c-c3b7b3d051cb" providerId="ADAL" clId="{ECABDA5C-73A6-4EDC-89E7-AC1B19520E1A}" dt="2023-09-18T05:54:30.301" v="1741" actId="164"/>
          <ac:spMkLst>
            <pc:docMk/>
            <pc:sldMk cId="1406337252" sldId="268"/>
            <ac:spMk id="7" creationId="{FE88099A-5600-5C64-7CC4-68F33761BC22}"/>
          </ac:spMkLst>
        </pc:spChg>
        <pc:spChg chg="add mod">
          <ac:chgData name="고민우" userId="5c3251b7-80fb-414f-a88c-c3b7b3d051cb" providerId="ADAL" clId="{ECABDA5C-73A6-4EDC-89E7-AC1B19520E1A}" dt="2023-09-18T05:54:30.301" v="1741" actId="164"/>
          <ac:spMkLst>
            <pc:docMk/>
            <pc:sldMk cId="1406337252" sldId="268"/>
            <ac:spMk id="13" creationId="{860F96EA-AB64-3E02-E445-12EFCE941D73}"/>
          </ac:spMkLst>
        </pc:spChg>
        <pc:spChg chg="add del mod">
          <ac:chgData name="고민우" userId="5c3251b7-80fb-414f-a88c-c3b7b3d051cb" providerId="ADAL" clId="{ECABDA5C-73A6-4EDC-89E7-AC1B19520E1A}" dt="2023-09-18T05:50:26.903" v="1676" actId="478"/>
          <ac:spMkLst>
            <pc:docMk/>
            <pc:sldMk cId="1406337252" sldId="268"/>
            <ac:spMk id="41" creationId="{C0798374-442B-3084-E7E0-59BC3EC354A8}"/>
          </ac:spMkLst>
        </pc:spChg>
        <pc:spChg chg="add del mod">
          <ac:chgData name="고민우" userId="5c3251b7-80fb-414f-a88c-c3b7b3d051cb" providerId="ADAL" clId="{ECABDA5C-73A6-4EDC-89E7-AC1B19520E1A}" dt="2023-09-18T05:52:38.197" v="1692" actId="478"/>
          <ac:spMkLst>
            <pc:docMk/>
            <pc:sldMk cId="1406337252" sldId="268"/>
            <ac:spMk id="42" creationId="{5A18F6EE-31A7-6B3F-4A6C-C53C6C077954}"/>
          </ac:spMkLst>
        </pc:spChg>
        <pc:spChg chg="add del mod">
          <ac:chgData name="고민우" userId="5c3251b7-80fb-414f-a88c-c3b7b3d051cb" providerId="ADAL" clId="{ECABDA5C-73A6-4EDC-89E7-AC1B19520E1A}" dt="2023-09-18T05:52:39.599" v="1693" actId="478"/>
          <ac:spMkLst>
            <pc:docMk/>
            <pc:sldMk cId="1406337252" sldId="268"/>
            <ac:spMk id="43" creationId="{1F381087-9762-33F4-28FF-B51A7CA55F85}"/>
          </ac:spMkLst>
        </pc:spChg>
        <pc:spChg chg="add del mod">
          <ac:chgData name="고민우" userId="5c3251b7-80fb-414f-a88c-c3b7b3d051cb" providerId="ADAL" clId="{ECABDA5C-73A6-4EDC-89E7-AC1B19520E1A}" dt="2023-09-18T05:53:29.160" v="1707" actId="478"/>
          <ac:spMkLst>
            <pc:docMk/>
            <pc:sldMk cId="1406337252" sldId="268"/>
            <ac:spMk id="58" creationId="{75BCEF5B-7693-6BC0-B668-F6B8310FD1EF}"/>
          </ac:spMkLst>
        </pc:spChg>
        <pc:spChg chg="add del mod">
          <ac:chgData name="고민우" userId="5c3251b7-80fb-414f-a88c-c3b7b3d051cb" providerId="ADAL" clId="{ECABDA5C-73A6-4EDC-89E7-AC1B19520E1A}" dt="2023-09-18T05:53:28.449" v="1706" actId="478"/>
          <ac:spMkLst>
            <pc:docMk/>
            <pc:sldMk cId="1406337252" sldId="268"/>
            <ac:spMk id="59" creationId="{51524C54-A750-3BB8-2CFA-D14C80133370}"/>
          </ac:spMkLst>
        </pc:spChg>
        <pc:spChg chg="add mod">
          <ac:chgData name="고민우" userId="5c3251b7-80fb-414f-a88c-c3b7b3d051cb" providerId="ADAL" clId="{ECABDA5C-73A6-4EDC-89E7-AC1B19520E1A}" dt="2023-09-18T05:54:30.301" v="1741" actId="164"/>
          <ac:spMkLst>
            <pc:docMk/>
            <pc:sldMk cId="1406337252" sldId="268"/>
            <ac:spMk id="63" creationId="{3F3C6EBA-1918-4D1E-96BC-3B5266F613C9}"/>
          </ac:spMkLst>
        </pc:spChg>
        <pc:grpChg chg="del">
          <ac:chgData name="고민우" userId="5c3251b7-80fb-414f-a88c-c3b7b3d051cb" providerId="ADAL" clId="{ECABDA5C-73A6-4EDC-89E7-AC1B19520E1A}" dt="2023-09-18T05:44:38.563" v="1403" actId="478"/>
          <ac:grpSpMkLst>
            <pc:docMk/>
            <pc:sldMk cId="1406337252" sldId="268"/>
            <ac:grpSpMk id="28" creationId="{41510F87-6670-861D-45E9-A2CB01B12CB7}"/>
          </ac:grpSpMkLst>
        </pc:grpChg>
        <pc:grpChg chg="add mod">
          <ac:chgData name="고민우" userId="5c3251b7-80fb-414f-a88c-c3b7b3d051cb" providerId="ADAL" clId="{ECABDA5C-73A6-4EDC-89E7-AC1B19520E1A}" dt="2023-09-18T05:54:37.988" v="1742" actId="1076"/>
          <ac:grpSpMkLst>
            <pc:docMk/>
            <pc:sldMk cId="1406337252" sldId="268"/>
            <ac:grpSpMk id="64" creationId="{3B9FA9B8-5CD0-78F2-A190-C15C09E7D5D5}"/>
          </ac:grpSpMkLst>
        </pc:grpChg>
        <pc:cxnChg chg="mod">
          <ac:chgData name="고민우" userId="5c3251b7-80fb-414f-a88c-c3b7b3d051cb" providerId="ADAL" clId="{ECABDA5C-73A6-4EDC-89E7-AC1B19520E1A}" dt="2023-09-18T05:44:38.563" v="1403" actId="478"/>
          <ac:cxnSpMkLst>
            <pc:docMk/>
            <pc:sldMk cId="1406337252" sldId="268"/>
            <ac:cxnSpMk id="14" creationId="{BB6FAB3C-C356-85CE-E264-A867FBE8DE3E}"/>
          </ac:cxnSpMkLst>
        </pc:cxnChg>
        <pc:cxnChg chg="add mod">
          <ac:chgData name="고민우" userId="5c3251b7-80fb-414f-a88c-c3b7b3d051cb" providerId="ADAL" clId="{ECABDA5C-73A6-4EDC-89E7-AC1B19520E1A}" dt="2023-09-18T05:54:30.301" v="1741" actId="164"/>
          <ac:cxnSpMkLst>
            <pc:docMk/>
            <pc:sldMk cId="1406337252" sldId="268"/>
            <ac:cxnSpMk id="17" creationId="{35CA8692-FFE5-B11D-58C3-0A43DE92C81B}"/>
          </ac:cxnSpMkLst>
        </pc:cxnChg>
        <pc:cxnChg chg="add mod">
          <ac:chgData name="고민우" userId="5c3251b7-80fb-414f-a88c-c3b7b3d051cb" providerId="ADAL" clId="{ECABDA5C-73A6-4EDC-89E7-AC1B19520E1A}" dt="2023-09-18T05:54:30.301" v="1741" actId="164"/>
          <ac:cxnSpMkLst>
            <pc:docMk/>
            <pc:sldMk cId="1406337252" sldId="268"/>
            <ac:cxnSpMk id="19" creationId="{D03B189C-5914-398B-5E64-77AE241408A2}"/>
          </ac:cxnSpMkLst>
        </pc:cxnChg>
        <pc:cxnChg chg="add mod">
          <ac:chgData name="고민우" userId="5c3251b7-80fb-414f-a88c-c3b7b3d051cb" providerId="ADAL" clId="{ECABDA5C-73A6-4EDC-89E7-AC1B19520E1A}" dt="2023-09-18T05:54:30.301" v="1741" actId="164"/>
          <ac:cxnSpMkLst>
            <pc:docMk/>
            <pc:sldMk cId="1406337252" sldId="268"/>
            <ac:cxnSpMk id="21" creationId="{C40D0CD6-F63F-5593-721C-D486FC4943C2}"/>
          </ac:cxnSpMkLst>
        </pc:cxnChg>
        <pc:cxnChg chg="add del mod">
          <ac:chgData name="고민우" userId="5c3251b7-80fb-414f-a88c-c3b7b3d051cb" providerId="ADAL" clId="{ECABDA5C-73A6-4EDC-89E7-AC1B19520E1A}" dt="2023-09-18T05:49:25.449" v="1663" actId="478"/>
          <ac:cxnSpMkLst>
            <pc:docMk/>
            <pc:sldMk cId="1406337252" sldId="268"/>
            <ac:cxnSpMk id="24" creationId="{A614DBCE-5842-F53A-E7E1-A93907488C72}"/>
          </ac:cxnSpMkLst>
        </pc:cxnChg>
        <pc:cxnChg chg="add del mod">
          <ac:chgData name="고민우" userId="5c3251b7-80fb-414f-a88c-c3b7b3d051cb" providerId="ADAL" clId="{ECABDA5C-73A6-4EDC-89E7-AC1B19520E1A}" dt="2023-09-18T05:52:08.565" v="1684" actId="478"/>
          <ac:cxnSpMkLst>
            <pc:docMk/>
            <pc:sldMk cId="1406337252" sldId="268"/>
            <ac:cxnSpMk id="45" creationId="{CEB59664-B2C0-E3D4-0079-89590C29F1B9}"/>
          </ac:cxnSpMkLst>
        </pc:cxnChg>
        <pc:cxnChg chg="add mod">
          <ac:chgData name="고민우" userId="5c3251b7-80fb-414f-a88c-c3b7b3d051cb" providerId="ADAL" clId="{ECABDA5C-73A6-4EDC-89E7-AC1B19520E1A}" dt="2023-09-18T05:54:30.301" v="1741" actId="164"/>
          <ac:cxnSpMkLst>
            <pc:docMk/>
            <pc:sldMk cId="1406337252" sldId="268"/>
            <ac:cxnSpMk id="49" creationId="{D863FA8F-621D-1621-4549-D53B2D8767DA}"/>
          </ac:cxnSpMkLst>
        </pc:cxnChg>
        <pc:cxnChg chg="add del mod">
          <ac:chgData name="고민우" userId="5c3251b7-80fb-414f-a88c-c3b7b3d051cb" providerId="ADAL" clId="{ECABDA5C-73A6-4EDC-89E7-AC1B19520E1A}" dt="2023-09-18T05:53:02.447" v="1698" actId="478"/>
          <ac:cxnSpMkLst>
            <pc:docMk/>
            <pc:sldMk cId="1406337252" sldId="268"/>
            <ac:cxnSpMk id="56" creationId="{BE51D549-AA34-5717-CDBB-5B0BA8679144}"/>
          </ac:cxnSpMkLst>
        </pc:cxnChg>
        <pc:cxnChg chg="add mod">
          <ac:chgData name="고민우" userId="5c3251b7-80fb-414f-a88c-c3b7b3d051cb" providerId="ADAL" clId="{ECABDA5C-73A6-4EDC-89E7-AC1B19520E1A}" dt="2023-09-18T05:54:30.301" v="1741" actId="164"/>
          <ac:cxnSpMkLst>
            <pc:docMk/>
            <pc:sldMk cId="1406337252" sldId="268"/>
            <ac:cxnSpMk id="61" creationId="{017F7A31-B46B-BBD1-7D59-00AD4B40F46E}"/>
          </ac:cxnSpMkLst>
        </pc:cxnChg>
      </pc:sldChg>
      <pc:sldChg chg="addSp delSp modSp add mod ord">
        <pc:chgData name="고민우" userId="5c3251b7-80fb-414f-a88c-c3b7b3d051cb" providerId="ADAL" clId="{ECABDA5C-73A6-4EDC-89E7-AC1B19520E1A}" dt="2023-09-18T06:23:45.142" v="1823"/>
        <pc:sldMkLst>
          <pc:docMk/>
          <pc:sldMk cId="3378542360" sldId="269"/>
        </pc:sldMkLst>
        <pc:spChg chg="add mod">
          <ac:chgData name="고민우" userId="5c3251b7-80fb-414f-a88c-c3b7b3d051cb" providerId="ADAL" clId="{ECABDA5C-73A6-4EDC-89E7-AC1B19520E1A}" dt="2023-09-18T06:23:22.048" v="1820" actId="164"/>
          <ac:spMkLst>
            <pc:docMk/>
            <pc:sldMk cId="3378542360" sldId="269"/>
            <ac:spMk id="4" creationId="{BA745CD2-E19A-80C7-6692-BC1FB3ECEA02}"/>
          </ac:spMkLst>
        </pc:spChg>
        <pc:spChg chg="add mod">
          <ac:chgData name="고민우" userId="5c3251b7-80fb-414f-a88c-c3b7b3d051cb" providerId="ADAL" clId="{ECABDA5C-73A6-4EDC-89E7-AC1B19520E1A}" dt="2023-09-18T06:23:22.048" v="1820" actId="164"/>
          <ac:spMkLst>
            <pc:docMk/>
            <pc:sldMk cId="3378542360" sldId="269"/>
            <ac:spMk id="5" creationId="{1B3FB371-D218-80E4-438D-79C0A7D7A555}"/>
          </ac:spMkLst>
        </pc:spChg>
        <pc:spChg chg="add mod">
          <ac:chgData name="고민우" userId="5c3251b7-80fb-414f-a88c-c3b7b3d051cb" providerId="ADAL" clId="{ECABDA5C-73A6-4EDC-89E7-AC1B19520E1A}" dt="2023-09-18T06:23:22.048" v="1820" actId="164"/>
          <ac:spMkLst>
            <pc:docMk/>
            <pc:sldMk cId="3378542360" sldId="269"/>
            <ac:spMk id="6" creationId="{AF6F1CA5-450C-7218-1CCA-D157AA856091}"/>
          </ac:spMkLst>
        </pc:spChg>
        <pc:spChg chg="add mod">
          <ac:chgData name="고민우" userId="5c3251b7-80fb-414f-a88c-c3b7b3d051cb" providerId="ADAL" clId="{ECABDA5C-73A6-4EDC-89E7-AC1B19520E1A}" dt="2023-09-18T06:23:22.048" v="1820" actId="164"/>
          <ac:spMkLst>
            <pc:docMk/>
            <pc:sldMk cId="3378542360" sldId="269"/>
            <ac:spMk id="8" creationId="{E9847C29-4A29-FC5C-5486-CEDE00AD5470}"/>
          </ac:spMkLst>
        </pc:spChg>
        <pc:spChg chg="add mod">
          <ac:chgData name="고민우" userId="5c3251b7-80fb-414f-a88c-c3b7b3d051cb" providerId="ADAL" clId="{ECABDA5C-73A6-4EDC-89E7-AC1B19520E1A}" dt="2023-09-18T06:23:22.048" v="1820" actId="164"/>
          <ac:spMkLst>
            <pc:docMk/>
            <pc:sldMk cId="3378542360" sldId="269"/>
            <ac:spMk id="9" creationId="{0F16B635-1D3D-C2AF-52F7-708F35B6C929}"/>
          </ac:spMkLst>
        </pc:spChg>
        <pc:grpChg chg="add mod">
          <ac:chgData name="고민우" userId="5c3251b7-80fb-414f-a88c-c3b7b3d051cb" providerId="ADAL" clId="{ECABDA5C-73A6-4EDC-89E7-AC1B19520E1A}" dt="2023-09-18T06:23:27.503" v="1821" actId="1076"/>
          <ac:grpSpMkLst>
            <pc:docMk/>
            <pc:sldMk cId="3378542360" sldId="269"/>
            <ac:grpSpMk id="15" creationId="{2AE1E9A9-D22C-88D5-B949-C7C1E0FA1B2A}"/>
          </ac:grpSpMkLst>
        </pc:grpChg>
        <pc:grpChg chg="del">
          <ac:chgData name="고민우" userId="5c3251b7-80fb-414f-a88c-c3b7b3d051cb" providerId="ADAL" clId="{ECABDA5C-73A6-4EDC-89E7-AC1B19520E1A}" dt="2023-09-18T06:20:58.164" v="1744" actId="478"/>
          <ac:grpSpMkLst>
            <pc:docMk/>
            <pc:sldMk cId="3378542360" sldId="269"/>
            <ac:grpSpMk id="64" creationId="{3B9FA9B8-5CD0-78F2-A190-C15C09E7D5D5}"/>
          </ac:grpSpMkLst>
        </pc:grpChg>
        <pc:cxnChg chg="add mod">
          <ac:chgData name="고민우" userId="5c3251b7-80fb-414f-a88c-c3b7b3d051cb" providerId="ADAL" clId="{ECABDA5C-73A6-4EDC-89E7-AC1B19520E1A}" dt="2023-09-18T06:23:22.048" v="1820" actId="164"/>
          <ac:cxnSpMkLst>
            <pc:docMk/>
            <pc:sldMk cId="3378542360" sldId="269"/>
            <ac:cxnSpMk id="11" creationId="{5DA95824-4170-436C-2C22-273D9D05A87C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6:29:15.633" v="1998" actId="20577"/>
        <pc:sldMkLst>
          <pc:docMk/>
          <pc:sldMk cId="392748270" sldId="270"/>
        </pc:sldMkLst>
        <pc:spChg chg="mod topLvl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5" creationId="{B72DDEE4-F846-F1F4-DAE7-0FE9AD446CAE}"/>
          </ac:spMkLst>
        </pc:spChg>
        <pc:spChg chg="mod topLvl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6" creationId="{F2D78E13-5C70-76CE-B936-F7327C9461FC}"/>
          </ac:spMkLst>
        </pc:spChg>
        <pc:spChg chg="mod topLvl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8" creationId="{14D1634B-3271-2EFB-402D-B30CC05E63A2}"/>
          </ac:spMkLst>
        </pc:spChg>
        <pc:spChg chg="mod topLvl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9" creationId="{BE68F8F4-8890-A476-F025-1082F462AB14}"/>
          </ac:spMkLst>
        </pc:spChg>
        <pc:spChg chg="mod topLvl">
          <ac:chgData name="고민우" userId="5c3251b7-80fb-414f-a88c-c3b7b3d051cb" providerId="ADAL" clId="{ECABDA5C-73A6-4EDC-89E7-AC1B19520E1A}" dt="2023-09-18T06:28:51.644" v="1991" actId="1076"/>
          <ac:spMkLst>
            <pc:docMk/>
            <pc:sldMk cId="392748270" sldId="270"/>
            <ac:spMk id="10" creationId="{FC9DF60D-43F7-4012-BB28-3A900120A73C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14" creationId="{B4E45776-E51B-1D94-B8AD-AE0CCD099567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15" creationId="{F803ED8C-724C-9B38-91F1-B149EAC4DC2A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16" creationId="{2A3A33E3-70E7-F659-216C-4879F80A32B0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18" creationId="{EFCD2E9B-9E15-4C48-D575-239950D9BF80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0" creationId="{4D02C5C0-517A-8BD3-8FA5-321B358FC324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2" creationId="{F47B2A2D-3F82-D7C3-42F0-5D0B084F14B4}"/>
          </ac:spMkLst>
        </pc:spChg>
        <pc:spChg chg="add mod">
          <ac:chgData name="고민우" userId="5c3251b7-80fb-414f-a88c-c3b7b3d051cb" providerId="ADAL" clId="{ECABDA5C-73A6-4EDC-89E7-AC1B19520E1A}" dt="2023-09-18T06:28:57.777" v="1992" actId="1076"/>
          <ac:spMkLst>
            <pc:docMk/>
            <pc:sldMk cId="392748270" sldId="270"/>
            <ac:spMk id="23" creationId="{F71C2FC4-DE53-D16B-6926-DFEF4C2252C8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5" creationId="{14F6004D-832E-A99B-01A2-18585A7CE9B3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6" creationId="{F29D7D66-20D2-0075-B614-E862FA8DB272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7" creationId="{85CCFE90-BE4F-BB2B-A0D0-EF6EBB319EAE}"/>
          </ac:spMkLst>
        </pc:spChg>
        <pc:spChg chg="add mod">
          <ac:chgData name="고민우" userId="5c3251b7-80fb-414f-a88c-c3b7b3d051cb" providerId="ADAL" clId="{ECABDA5C-73A6-4EDC-89E7-AC1B19520E1A}" dt="2023-09-18T06:26:41.202" v="1924" actId="1076"/>
          <ac:spMkLst>
            <pc:docMk/>
            <pc:sldMk cId="392748270" sldId="270"/>
            <ac:spMk id="28" creationId="{226DA8DD-DC48-5C76-7781-DF439AFADEF4}"/>
          </ac:spMkLst>
        </pc:spChg>
        <pc:spChg chg="add mod">
          <ac:chgData name="고민우" userId="5c3251b7-80fb-414f-a88c-c3b7b3d051cb" providerId="ADAL" clId="{ECABDA5C-73A6-4EDC-89E7-AC1B19520E1A}" dt="2023-09-18T06:27:55.606" v="1975" actId="20577"/>
          <ac:spMkLst>
            <pc:docMk/>
            <pc:sldMk cId="392748270" sldId="270"/>
            <ac:spMk id="31" creationId="{05801F72-851D-C149-86A1-83CEB49E3A38}"/>
          </ac:spMkLst>
        </pc:spChg>
        <pc:spChg chg="add mod">
          <ac:chgData name="고민우" userId="5c3251b7-80fb-414f-a88c-c3b7b3d051cb" providerId="ADAL" clId="{ECABDA5C-73A6-4EDC-89E7-AC1B19520E1A}" dt="2023-09-18T06:26:48.430" v="1925" actId="571"/>
          <ac:spMkLst>
            <pc:docMk/>
            <pc:sldMk cId="392748270" sldId="270"/>
            <ac:spMk id="32" creationId="{96665CDF-6FE4-EE8E-FB15-7B62F279BF0D}"/>
          </ac:spMkLst>
        </pc:spChg>
        <pc:spChg chg="add mod">
          <ac:chgData name="고민우" userId="5c3251b7-80fb-414f-a88c-c3b7b3d051cb" providerId="ADAL" clId="{ECABDA5C-73A6-4EDC-89E7-AC1B19520E1A}" dt="2023-09-18T06:26:48.430" v="1925" actId="571"/>
          <ac:spMkLst>
            <pc:docMk/>
            <pc:sldMk cId="392748270" sldId="270"/>
            <ac:spMk id="33" creationId="{910D851E-9ED4-445B-104F-1C83356C8DB4}"/>
          </ac:spMkLst>
        </pc:spChg>
        <pc:spChg chg="add mod">
          <ac:chgData name="고민우" userId="5c3251b7-80fb-414f-a88c-c3b7b3d051cb" providerId="ADAL" clId="{ECABDA5C-73A6-4EDC-89E7-AC1B19520E1A}" dt="2023-09-18T06:26:48.430" v="1925" actId="571"/>
          <ac:spMkLst>
            <pc:docMk/>
            <pc:sldMk cId="392748270" sldId="270"/>
            <ac:spMk id="34" creationId="{05A64A33-36BA-2508-7DDB-4B0A9D301613}"/>
          </ac:spMkLst>
        </pc:spChg>
        <pc:spChg chg="add mod">
          <ac:chgData name="고민우" userId="5c3251b7-80fb-414f-a88c-c3b7b3d051cb" providerId="ADAL" clId="{ECABDA5C-73A6-4EDC-89E7-AC1B19520E1A}" dt="2023-09-18T06:28:39.486" v="1989" actId="1076"/>
          <ac:spMkLst>
            <pc:docMk/>
            <pc:sldMk cId="392748270" sldId="270"/>
            <ac:spMk id="35" creationId="{A226B76A-8B04-D641-A8B0-6CDCCF4A17EA}"/>
          </ac:spMkLst>
        </pc:spChg>
        <pc:spChg chg="add mod">
          <ac:chgData name="고민우" userId="5c3251b7-80fb-414f-a88c-c3b7b3d051cb" providerId="ADAL" clId="{ECABDA5C-73A6-4EDC-89E7-AC1B19520E1A}" dt="2023-09-18T06:27:07.643" v="1959"/>
          <ac:spMkLst>
            <pc:docMk/>
            <pc:sldMk cId="392748270" sldId="270"/>
            <ac:spMk id="37" creationId="{CDDEC60D-9D46-D731-CC0D-523A16815580}"/>
          </ac:spMkLst>
        </pc:spChg>
        <pc:spChg chg="add mod">
          <ac:chgData name="고민우" userId="5c3251b7-80fb-414f-a88c-c3b7b3d051cb" providerId="ADAL" clId="{ECABDA5C-73A6-4EDC-89E7-AC1B19520E1A}" dt="2023-09-18T06:26:48.430" v="1925" actId="571"/>
          <ac:spMkLst>
            <pc:docMk/>
            <pc:sldMk cId="392748270" sldId="270"/>
            <ac:spMk id="38" creationId="{AC8EAFB4-4C3F-47DA-A6AD-9563503AF9BF}"/>
          </ac:spMkLst>
        </pc:spChg>
        <pc:spChg chg="add mod">
          <ac:chgData name="고민우" userId="5c3251b7-80fb-414f-a88c-c3b7b3d051cb" providerId="ADAL" clId="{ECABDA5C-73A6-4EDC-89E7-AC1B19520E1A}" dt="2023-09-18T06:29:14.250" v="1997" actId="20577"/>
          <ac:spMkLst>
            <pc:docMk/>
            <pc:sldMk cId="392748270" sldId="270"/>
            <ac:spMk id="39" creationId="{358E104E-713C-CB61-6072-97BCB1C6D36C}"/>
          </ac:spMkLst>
        </pc:spChg>
        <pc:spChg chg="add mod">
          <ac:chgData name="고민우" userId="5c3251b7-80fb-414f-a88c-c3b7b3d051cb" providerId="ADAL" clId="{ECABDA5C-73A6-4EDC-89E7-AC1B19520E1A}" dt="2023-09-18T06:28:06.332" v="1978" actId="20577"/>
          <ac:spMkLst>
            <pc:docMk/>
            <pc:sldMk cId="392748270" sldId="270"/>
            <ac:spMk id="40" creationId="{6BCA63AD-C060-4304-1448-26F49CFDBD52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1" creationId="{8482EB61-A42A-DF1F-7F41-EE6A6B5B5203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2" creationId="{ED6F874F-5B1B-BFEC-6EFD-BFD084F8CEB3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3" creationId="{C4CB184F-2A71-87EB-E6F3-A8CBA7A395F5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4" creationId="{480471B0-DBC0-13F0-CA54-C243CDC7772E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6" creationId="{4C11C29A-23F0-AA0A-6F38-43633B89131B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7" creationId="{2F8D0556-3D3A-BAED-7C5E-7277F1FF60B7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48" creationId="{B9A79D9F-39D3-9E38-3676-11DD129E175E}"/>
          </ac:spMkLst>
        </pc:spChg>
        <pc:spChg chg="add mod">
          <ac:chgData name="고민우" userId="5c3251b7-80fb-414f-a88c-c3b7b3d051cb" providerId="ADAL" clId="{ECABDA5C-73A6-4EDC-89E7-AC1B19520E1A}" dt="2023-09-18T06:28:12.834" v="1980" actId="571"/>
          <ac:spMkLst>
            <pc:docMk/>
            <pc:sldMk cId="392748270" sldId="270"/>
            <ac:spMk id="50" creationId="{811B3CB3-3BAF-2199-B83E-F1505321A42E}"/>
          </ac:spMkLst>
        </pc:spChg>
        <pc:spChg chg="add mod">
          <ac:chgData name="고민우" userId="5c3251b7-80fb-414f-a88c-c3b7b3d051cb" providerId="ADAL" clId="{ECABDA5C-73A6-4EDC-89E7-AC1B19520E1A}" dt="2023-09-18T06:29:03.534" v="1994" actId="20577"/>
          <ac:spMkLst>
            <pc:docMk/>
            <pc:sldMk cId="392748270" sldId="270"/>
            <ac:spMk id="51" creationId="{85F56124-4095-80A7-33C7-18CD0EF3620C}"/>
          </ac:spMkLst>
        </pc:spChg>
        <pc:spChg chg="add mod">
          <ac:chgData name="고민우" userId="5c3251b7-80fb-414f-a88c-c3b7b3d051cb" providerId="ADAL" clId="{ECABDA5C-73A6-4EDC-89E7-AC1B19520E1A}" dt="2023-09-18T06:28:17.695" v="1981" actId="571"/>
          <ac:spMkLst>
            <pc:docMk/>
            <pc:sldMk cId="392748270" sldId="270"/>
            <ac:spMk id="52" creationId="{228F934B-D1F9-9F1A-3D50-381222A67351}"/>
          </ac:spMkLst>
        </pc:spChg>
        <pc:spChg chg="add mod">
          <ac:chgData name="고민우" userId="5c3251b7-80fb-414f-a88c-c3b7b3d051cb" providerId="ADAL" clId="{ECABDA5C-73A6-4EDC-89E7-AC1B19520E1A}" dt="2023-09-18T06:28:17.695" v="1981" actId="571"/>
          <ac:spMkLst>
            <pc:docMk/>
            <pc:sldMk cId="392748270" sldId="270"/>
            <ac:spMk id="53" creationId="{2A306EC4-D293-E337-1DE3-0B26A436647C}"/>
          </ac:spMkLst>
        </pc:spChg>
        <pc:spChg chg="add mod">
          <ac:chgData name="고민우" userId="5c3251b7-80fb-414f-a88c-c3b7b3d051cb" providerId="ADAL" clId="{ECABDA5C-73A6-4EDC-89E7-AC1B19520E1A}" dt="2023-09-18T06:28:17.695" v="1981" actId="571"/>
          <ac:spMkLst>
            <pc:docMk/>
            <pc:sldMk cId="392748270" sldId="270"/>
            <ac:spMk id="54" creationId="{9D005AB8-D8DD-B65B-6B2F-B926ED538A95}"/>
          </ac:spMkLst>
        </pc:spChg>
        <pc:spChg chg="add mod">
          <ac:chgData name="고민우" userId="5c3251b7-80fb-414f-a88c-c3b7b3d051cb" providerId="ADAL" clId="{ECABDA5C-73A6-4EDC-89E7-AC1B19520E1A}" dt="2023-09-18T06:28:36.127" v="1988" actId="1076"/>
          <ac:spMkLst>
            <pc:docMk/>
            <pc:sldMk cId="392748270" sldId="270"/>
            <ac:spMk id="55" creationId="{B211FE19-79F5-BD82-7B5E-E11F50F8DB54}"/>
          </ac:spMkLst>
        </pc:spChg>
        <pc:spChg chg="add mod">
          <ac:chgData name="고민우" userId="5c3251b7-80fb-414f-a88c-c3b7b3d051cb" providerId="ADAL" clId="{ECABDA5C-73A6-4EDC-89E7-AC1B19520E1A}" dt="2023-09-18T06:28:22.691" v="1985" actId="20577"/>
          <ac:spMkLst>
            <pc:docMk/>
            <pc:sldMk cId="392748270" sldId="270"/>
            <ac:spMk id="57" creationId="{720EF380-FE62-F599-4B19-46CCBD46D172}"/>
          </ac:spMkLst>
        </pc:spChg>
        <pc:spChg chg="add mod">
          <ac:chgData name="고민우" userId="5c3251b7-80fb-414f-a88c-c3b7b3d051cb" providerId="ADAL" clId="{ECABDA5C-73A6-4EDC-89E7-AC1B19520E1A}" dt="2023-09-18T06:28:17.695" v="1981" actId="571"/>
          <ac:spMkLst>
            <pc:docMk/>
            <pc:sldMk cId="392748270" sldId="270"/>
            <ac:spMk id="58" creationId="{24EA7716-4A4A-DBE5-D5D4-B9C0FD8FE79A}"/>
          </ac:spMkLst>
        </pc:spChg>
        <pc:spChg chg="add mod">
          <ac:chgData name="고민우" userId="5c3251b7-80fb-414f-a88c-c3b7b3d051cb" providerId="ADAL" clId="{ECABDA5C-73A6-4EDC-89E7-AC1B19520E1A}" dt="2023-09-18T06:29:15.633" v="1998" actId="20577"/>
          <ac:spMkLst>
            <pc:docMk/>
            <pc:sldMk cId="392748270" sldId="270"/>
            <ac:spMk id="59" creationId="{6B8F0726-FFD6-1A10-78F1-A4AA62AFA85C}"/>
          </ac:spMkLst>
        </pc:spChg>
        <pc:spChg chg="add mod">
          <ac:chgData name="고민우" userId="5c3251b7-80fb-414f-a88c-c3b7b3d051cb" providerId="ADAL" clId="{ECABDA5C-73A6-4EDC-89E7-AC1B19520E1A}" dt="2023-09-18T06:28:17.695" v="1981" actId="571"/>
          <ac:spMkLst>
            <pc:docMk/>
            <pc:sldMk cId="392748270" sldId="270"/>
            <ac:spMk id="60" creationId="{6D508A7B-2A63-D01D-CBE2-D735A2B0B1CD}"/>
          </ac:spMkLst>
        </pc:spChg>
        <pc:grpChg chg="add del mod">
          <ac:chgData name="고민우" userId="5c3251b7-80fb-414f-a88c-c3b7b3d051cb" providerId="ADAL" clId="{ECABDA5C-73A6-4EDC-89E7-AC1B19520E1A}" dt="2023-09-18T06:23:53.846" v="1826" actId="165"/>
          <ac:grpSpMkLst>
            <pc:docMk/>
            <pc:sldMk cId="392748270" sldId="270"/>
            <ac:grpSpMk id="4" creationId="{D247C9E0-E4CF-E53D-2AD3-143C0A2C4EAE}"/>
          </ac:grpSpMkLst>
        </pc:grpChg>
        <pc:grpChg chg="del">
          <ac:chgData name="고민우" userId="5c3251b7-80fb-414f-a88c-c3b7b3d051cb" providerId="ADAL" clId="{ECABDA5C-73A6-4EDC-89E7-AC1B19520E1A}" dt="2023-09-18T06:23:48.304" v="1824" actId="478"/>
          <ac:grpSpMkLst>
            <pc:docMk/>
            <pc:sldMk cId="392748270" sldId="270"/>
            <ac:grpSpMk id="64" creationId="{3B9FA9B8-5CD0-78F2-A190-C15C09E7D5D5}"/>
          </ac:grpSpMkLst>
        </pc:grpChg>
        <pc:cxnChg chg="mod topLvl">
          <ac:chgData name="고민우" userId="5c3251b7-80fb-414f-a88c-c3b7b3d051cb" providerId="ADAL" clId="{ECABDA5C-73A6-4EDC-89E7-AC1B19520E1A}" dt="2023-09-18T06:26:41.202" v="1924" actId="1076"/>
          <ac:cxnSpMkLst>
            <pc:docMk/>
            <pc:sldMk cId="392748270" sldId="270"/>
            <ac:cxnSpMk id="11" creationId="{7E7335E4-1735-D236-4B38-8A8C4ADEECB2}"/>
          </ac:cxnSpMkLst>
        </pc:cxnChg>
        <pc:cxnChg chg="add mod">
          <ac:chgData name="고민우" userId="5c3251b7-80fb-414f-a88c-c3b7b3d051cb" providerId="ADAL" clId="{ECABDA5C-73A6-4EDC-89E7-AC1B19520E1A}" dt="2023-09-18T06:26:41.202" v="1924" actId="1076"/>
          <ac:cxnSpMkLst>
            <pc:docMk/>
            <pc:sldMk cId="392748270" sldId="270"/>
            <ac:cxnSpMk id="24" creationId="{5872CE7F-5E88-E37C-1EBF-EE800CBA8E55}"/>
          </ac:cxnSpMkLst>
        </pc:cxnChg>
        <pc:cxnChg chg="add mod">
          <ac:chgData name="고민우" userId="5c3251b7-80fb-414f-a88c-c3b7b3d051cb" providerId="ADAL" clId="{ECABDA5C-73A6-4EDC-89E7-AC1B19520E1A}" dt="2023-09-18T06:26:48.430" v="1925" actId="571"/>
          <ac:cxnSpMkLst>
            <pc:docMk/>
            <pc:sldMk cId="392748270" sldId="270"/>
            <ac:cxnSpMk id="36" creationId="{0780A72C-8F9D-0492-860E-2CEE390071F2}"/>
          </ac:cxnSpMkLst>
        </pc:cxnChg>
        <pc:cxnChg chg="add mod">
          <ac:chgData name="고민우" userId="5c3251b7-80fb-414f-a88c-c3b7b3d051cb" providerId="ADAL" clId="{ECABDA5C-73A6-4EDC-89E7-AC1B19520E1A}" dt="2023-09-18T06:28:12.834" v="1980" actId="571"/>
          <ac:cxnSpMkLst>
            <pc:docMk/>
            <pc:sldMk cId="392748270" sldId="270"/>
            <ac:cxnSpMk id="45" creationId="{F7AEC409-972D-53E5-87F1-C22B1E816029}"/>
          </ac:cxnSpMkLst>
        </pc:cxnChg>
        <pc:cxnChg chg="add mod">
          <ac:chgData name="고민우" userId="5c3251b7-80fb-414f-a88c-c3b7b3d051cb" providerId="ADAL" clId="{ECABDA5C-73A6-4EDC-89E7-AC1B19520E1A}" dt="2023-09-18T06:28:29.816" v="1986" actId="1076"/>
          <ac:cxnSpMkLst>
            <pc:docMk/>
            <pc:sldMk cId="392748270" sldId="270"/>
            <ac:cxnSpMk id="56" creationId="{FC602BC4-B248-D7A6-3979-577137641BFE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7:12:33.941" v="2327" actId="20577"/>
        <pc:sldMkLst>
          <pc:docMk/>
          <pc:sldMk cId="2986252507" sldId="271"/>
        </pc:sldMkLst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2" creationId="{1F5DDE83-E266-ECEF-1C56-724ABC8F7931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3" creationId="{13F94753-9C62-F79D-4D1B-0D2025D7E43F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7" creationId="{D0DCE510-7F04-3FAF-D07C-AD6315E3C5AF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10" creationId="{8FC0AFA6-07CD-889B-191B-EAE438C1AB8E}"/>
          </ac:spMkLst>
        </pc:spChg>
        <pc:spChg chg="add mod">
          <ac:chgData name="고민우" userId="5c3251b7-80fb-414f-a88c-c3b7b3d051cb" providerId="ADAL" clId="{ECABDA5C-73A6-4EDC-89E7-AC1B19520E1A}" dt="2023-09-18T06:56:55.425" v="2120" actId="1076"/>
          <ac:spMkLst>
            <pc:docMk/>
            <pc:sldMk cId="2986252507" sldId="271"/>
            <ac:spMk id="12" creationId="{162A8D4B-2393-D65D-68CC-1F5E0E3F44B3}"/>
          </ac:spMkLst>
        </pc:spChg>
        <pc:spChg chg="add mod">
          <ac:chgData name="고민우" userId="5c3251b7-80fb-414f-a88c-c3b7b3d051cb" providerId="ADAL" clId="{ECABDA5C-73A6-4EDC-89E7-AC1B19520E1A}" dt="2023-09-18T06:56:58.837" v="2121" actId="1076"/>
          <ac:spMkLst>
            <pc:docMk/>
            <pc:sldMk cId="2986252507" sldId="271"/>
            <ac:spMk id="14" creationId="{23A8FF4A-551A-B93B-AE6E-C7BC1F7C502E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16" creationId="{27F9E4AB-A267-F397-F04A-4E25BB519950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17" creationId="{522B4A30-6F68-2088-7BEE-D593FA1DC2DB}"/>
          </ac:spMkLst>
        </pc:spChg>
        <pc:spChg chg="add mod">
          <ac:chgData name="고민우" userId="5c3251b7-80fb-414f-a88c-c3b7b3d051cb" providerId="ADAL" clId="{ECABDA5C-73A6-4EDC-89E7-AC1B19520E1A}" dt="2023-09-18T07:12:32.327" v="2325" actId="20577"/>
          <ac:spMkLst>
            <pc:docMk/>
            <pc:sldMk cId="2986252507" sldId="271"/>
            <ac:spMk id="18" creationId="{2CC0EBE6-A660-A2BA-D128-31CC4B00CAEF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19" creationId="{291531E6-6F4D-3622-92E8-9B57C166C10D}"/>
          </ac:spMkLst>
        </pc:spChg>
        <pc:spChg chg="add mod">
          <ac:chgData name="고민우" userId="5c3251b7-80fb-414f-a88c-c3b7b3d051cb" providerId="ADAL" clId="{ECABDA5C-73A6-4EDC-89E7-AC1B19520E1A}" dt="2023-09-18T06:56:21.958" v="2083" actId="1076"/>
          <ac:spMkLst>
            <pc:docMk/>
            <pc:sldMk cId="2986252507" sldId="271"/>
            <ac:spMk id="20" creationId="{218CAA34-9CC0-D587-6087-5E1FA7DF7719}"/>
          </ac:spMkLst>
        </pc:spChg>
        <pc:spChg chg="add mod">
          <ac:chgData name="고민우" userId="5c3251b7-80fb-414f-a88c-c3b7b3d051cb" providerId="ADAL" clId="{ECABDA5C-73A6-4EDC-89E7-AC1B19520E1A}" dt="2023-09-18T06:56:49.380" v="2119" actId="1076"/>
          <ac:spMkLst>
            <pc:docMk/>
            <pc:sldMk cId="2986252507" sldId="271"/>
            <ac:spMk id="21" creationId="{1783A551-967C-2ED1-D672-0CCC00A6849C}"/>
          </ac:spMkLst>
        </pc:spChg>
        <pc:spChg chg="add mod">
          <ac:chgData name="고민우" userId="5c3251b7-80fb-414f-a88c-c3b7b3d051cb" providerId="ADAL" clId="{ECABDA5C-73A6-4EDC-89E7-AC1B19520E1A}" dt="2023-09-18T06:56:25.723" v="2084" actId="571"/>
          <ac:spMkLst>
            <pc:docMk/>
            <pc:sldMk cId="2986252507" sldId="271"/>
            <ac:spMk id="22" creationId="{90336399-6712-8EE1-9811-EA64A502687E}"/>
          </ac:spMkLst>
        </pc:spChg>
        <pc:spChg chg="add mod">
          <ac:chgData name="고민우" userId="5c3251b7-80fb-414f-a88c-c3b7b3d051cb" providerId="ADAL" clId="{ECABDA5C-73A6-4EDC-89E7-AC1B19520E1A}" dt="2023-09-18T06:56:35.542" v="2099" actId="20577"/>
          <ac:spMkLst>
            <pc:docMk/>
            <pc:sldMk cId="2986252507" sldId="271"/>
            <ac:spMk id="23" creationId="{D2A80349-D824-C835-2BD9-E0826CC46950}"/>
          </ac:spMkLst>
        </pc:spChg>
        <pc:spChg chg="add mod">
          <ac:chgData name="고민우" userId="5c3251b7-80fb-414f-a88c-c3b7b3d051cb" providerId="ADAL" clId="{ECABDA5C-73A6-4EDC-89E7-AC1B19520E1A}" dt="2023-09-18T06:56:25.723" v="2084" actId="571"/>
          <ac:spMkLst>
            <pc:docMk/>
            <pc:sldMk cId="2986252507" sldId="271"/>
            <ac:spMk id="24" creationId="{99615068-0AFE-FBAE-0C77-E9E631B83616}"/>
          </ac:spMkLst>
        </pc:spChg>
        <pc:spChg chg="add mod">
          <ac:chgData name="고민우" userId="5c3251b7-80fb-414f-a88c-c3b7b3d051cb" providerId="ADAL" clId="{ECABDA5C-73A6-4EDC-89E7-AC1B19520E1A}" dt="2023-09-18T06:57:07.246" v="2124" actId="1076"/>
          <ac:spMkLst>
            <pc:docMk/>
            <pc:sldMk cId="2986252507" sldId="271"/>
            <ac:spMk id="25" creationId="{88AEDA80-7821-C35F-EDCD-4B81C82008E1}"/>
          </ac:spMkLst>
        </pc:spChg>
        <pc:spChg chg="add mod">
          <ac:chgData name="고민우" userId="5c3251b7-80fb-414f-a88c-c3b7b3d051cb" providerId="ADAL" clId="{ECABDA5C-73A6-4EDC-89E7-AC1B19520E1A}" dt="2023-09-18T06:57:09.215" v="2125" actId="1076"/>
          <ac:spMkLst>
            <pc:docMk/>
            <pc:sldMk cId="2986252507" sldId="271"/>
            <ac:spMk id="27" creationId="{1423393A-48F3-C683-ACF3-650FB1140B6E}"/>
          </ac:spMkLst>
        </pc:spChg>
        <pc:spChg chg="add mod">
          <ac:chgData name="고민우" userId="5c3251b7-80fb-414f-a88c-c3b7b3d051cb" providerId="ADAL" clId="{ECABDA5C-73A6-4EDC-89E7-AC1B19520E1A}" dt="2023-09-18T06:56:37.459" v="2101" actId="20577"/>
          <ac:spMkLst>
            <pc:docMk/>
            <pc:sldMk cId="2986252507" sldId="271"/>
            <ac:spMk id="28" creationId="{8CA1D3C5-37E7-547D-D2E6-4F380DACE07E}"/>
          </ac:spMkLst>
        </pc:spChg>
        <pc:spChg chg="add mod">
          <ac:chgData name="고민우" userId="5c3251b7-80fb-414f-a88c-c3b7b3d051cb" providerId="ADAL" clId="{ECABDA5C-73A6-4EDC-89E7-AC1B19520E1A}" dt="2023-09-18T06:56:44.370" v="2118"/>
          <ac:spMkLst>
            <pc:docMk/>
            <pc:sldMk cId="2986252507" sldId="271"/>
            <ac:spMk id="29" creationId="{C12F8708-26C1-C2E7-B6F0-B8BE50ED792A}"/>
          </ac:spMkLst>
        </pc:spChg>
        <pc:spChg chg="add mod">
          <ac:chgData name="고민우" userId="5c3251b7-80fb-414f-a88c-c3b7b3d051cb" providerId="ADAL" clId="{ECABDA5C-73A6-4EDC-89E7-AC1B19520E1A}" dt="2023-09-18T07:12:33.941" v="2327" actId="20577"/>
          <ac:spMkLst>
            <pc:docMk/>
            <pc:sldMk cId="2986252507" sldId="271"/>
            <ac:spMk id="30" creationId="{D443D2F5-A7A4-BA9E-54F5-8A8154415EB4}"/>
          </ac:spMkLst>
        </pc:spChg>
        <pc:spChg chg="add mod">
          <ac:chgData name="고민우" userId="5c3251b7-80fb-414f-a88c-c3b7b3d051cb" providerId="ADAL" clId="{ECABDA5C-73A6-4EDC-89E7-AC1B19520E1A}" dt="2023-09-18T06:56:25.723" v="2084" actId="571"/>
          <ac:spMkLst>
            <pc:docMk/>
            <pc:sldMk cId="2986252507" sldId="271"/>
            <ac:spMk id="31" creationId="{C7EC6D12-255B-4A80-CA1A-6468F8D49B60}"/>
          </ac:spMkLst>
        </pc:spChg>
        <pc:spChg chg="add mod">
          <ac:chgData name="고민우" userId="5c3251b7-80fb-414f-a88c-c3b7b3d051cb" providerId="ADAL" clId="{ECABDA5C-73A6-4EDC-89E7-AC1B19520E1A}" dt="2023-09-18T06:56:32.962" v="2097" actId="1076"/>
          <ac:spMkLst>
            <pc:docMk/>
            <pc:sldMk cId="2986252507" sldId="271"/>
            <ac:spMk id="32" creationId="{CAD1EE14-E2FF-72A0-8AA2-015B4C607894}"/>
          </ac:spMkLst>
        </pc:spChg>
        <pc:grpChg chg="del">
          <ac:chgData name="고민우" userId="5c3251b7-80fb-414f-a88c-c3b7b3d051cb" providerId="ADAL" clId="{ECABDA5C-73A6-4EDC-89E7-AC1B19520E1A}" dt="2023-09-18T06:54:42.837" v="2000" actId="478"/>
          <ac:grpSpMkLst>
            <pc:docMk/>
            <pc:sldMk cId="2986252507" sldId="271"/>
            <ac:grpSpMk id="15" creationId="{2AE1E9A9-D22C-88D5-B949-C7C1E0FA1B2A}"/>
          </ac:grpSpMkLst>
        </pc:grpChg>
        <pc:cxnChg chg="mod">
          <ac:chgData name="고민우" userId="5c3251b7-80fb-414f-a88c-c3b7b3d051cb" providerId="ADAL" clId="{ECABDA5C-73A6-4EDC-89E7-AC1B19520E1A}" dt="2023-09-18T06:54:42.837" v="2000" actId="478"/>
          <ac:cxnSpMkLst>
            <pc:docMk/>
            <pc:sldMk cId="2986252507" sldId="271"/>
            <ac:cxnSpMk id="11" creationId="{5DA95824-4170-436C-2C22-273D9D05A87C}"/>
          </ac:cxnSpMkLst>
        </pc:cxnChg>
        <pc:cxnChg chg="add mod">
          <ac:chgData name="고민우" userId="5c3251b7-80fb-414f-a88c-c3b7b3d051cb" providerId="ADAL" clId="{ECABDA5C-73A6-4EDC-89E7-AC1B19520E1A}" dt="2023-09-18T06:56:21.958" v="2083" actId="1076"/>
          <ac:cxnSpMkLst>
            <pc:docMk/>
            <pc:sldMk cId="2986252507" sldId="271"/>
            <ac:cxnSpMk id="13" creationId="{E41EE477-2131-C45A-0E39-9DF36A061E06}"/>
          </ac:cxnSpMkLst>
        </pc:cxnChg>
        <pc:cxnChg chg="add mod">
          <ac:chgData name="고민우" userId="5c3251b7-80fb-414f-a88c-c3b7b3d051cb" providerId="ADAL" clId="{ECABDA5C-73A6-4EDC-89E7-AC1B19520E1A}" dt="2023-09-18T06:56:49.380" v="2119" actId="1076"/>
          <ac:cxnSpMkLst>
            <pc:docMk/>
            <pc:sldMk cId="2986252507" sldId="271"/>
            <ac:cxnSpMk id="26" creationId="{2C35C9C6-D296-A0F2-77FD-A9D5D40608A1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7:12:24.939" v="2321" actId="20577"/>
        <pc:sldMkLst>
          <pc:docMk/>
          <pc:sldMk cId="1651605273" sldId="272"/>
        </pc:sldMkLst>
        <pc:spChg chg="mod">
          <ac:chgData name="고민우" userId="5c3251b7-80fb-414f-a88c-c3b7b3d051cb" providerId="ADAL" clId="{ECABDA5C-73A6-4EDC-89E7-AC1B19520E1A}" dt="2023-09-18T07:03:31.074" v="2167" actId="1076"/>
          <ac:spMkLst>
            <pc:docMk/>
            <pc:sldMk cId="1651605273" sldId="272"/>
            <ac:spMk id="2" creationId="{1F5DDE83-E266-ECEF-1C56-724ABC8F7931}"/>
          </ac:spMkLst>
        </pc:spChg>
        <pc:spChg chg="mod">
          <ac:chgData name="고민우" userId="5c3251b7-80fb-414f-a88c-c3b7b3d051cb" providerId="ADAL" clId="{ECABDA5C-73A6-4EDC-89E7-AC1B19520E1A}" dt="2023-09-18T07:03:05.168" v="2129" actId="1076"/>
          <ac:spMkLst>
            <pc:docMk/>
            <pc:sldMk cId="1651605273" sldId="272"/>
            <ac:spMk id="3" creationId="{13F94753-9C62-F79D-4D1B-0D2025D7E43F}"/>
          </ac:spMkLst>
        </pc:spChg>
        <pc:spChg chg="add mod">
          <ac:chgData name="고민우" userId="5c3251b7-80fb-414f-a88c-c3b7b3d051cb" providerId="ADAL" clId="{ECABDA5C-73A6-4EDC-89E7-AC1B19520E1A}" dt="2023-09-18T07:03:22.579" v="2165" actId="6549"/>
          <ac:spMkLst>
            <pc:docMk/>
            <pc:sldMk cId="1651605273" sldId="272"/>
            <ac:spMk id="4" creationId="{7E1C2A8E-18FE-02E4-42C0-5A5F45743778}"/>
          </ac:spMkLst>
        </pc:spChg>
        <pc:spChg chg="add mod">
          <ac:chgData name="고민우" userId="5c3251b7-80fb-414f-a88c-c3b7b3d051cb" providerId="ADAL" clId="{ECABDA5C-73A6-4EDC-89E7-AC1B19520E1A}" dt="2023-09-18T07:04:34.539" v="2186" actId="1076"/>
          <ac:spMkLst>
            <pc:docMk/>
            <pc:sldMk cId="1651605273" sldId="272"/>
            <ac:spMk id="5" creationId="{1A8E5D86-28B7-25B5-FC91-F6381E7342CB}"/>
          </ac:spMkLst>
        </pc:spChg>
        <pc:spChg chg="mod">
          <ac:chgData name="고민우" userId="5c3251b7-80fb-414f-a88c-c3b7b3d051cb" providerId="ADAL" clId="{ECABDA5C-73A6-4EDC-89E7-AC1B19520E1A}" dt="2023-09-18T07:03:08.890" v="2131" actId="20577"/>
          <ac:spMkLst>
            <pc:docMk/>
            <pc:sldMk cId="1651605273" sldId="272"/>
            <ac:spMk id="7" creationId="{D0DCE510-7F04-3FAF-D07C-AD6315E3C5AF}"/>
          </ac:spMkLst>
        </pc:spChg>
        <pc:spChg chg="add mod">
          <ac:chgData name="고민우" userId="5c3251b7-80fb-414f-a88c-c3b7b3d051cb" providerId="ADAL" clId="{ECABDA5C-73A6-4EDC-89E7-AC1B19520E1A}" dt="2023-09-18T07:04:39.048" v="2188" actId="20577"/>
          <ac:spMkLst>
            <pc:docMk/>
            <pc:sldMk cId="1651605273" sldId="272"/>
            <ac:spMk id="8" creationId="{A60B79D4-3367-8572-A22D-990152A11698}"/>
          </ac:spMkLst>
        </pc:spChg>
        <pc:spChg chg="mod">
          <ac:chgData name="고민우" userId="5c3251b7-80fb-414f-a88c-c3b7b3d051cb" providerId="ADAL" clId="{ECABDA5C-73A6-4EDC-89E7-AC1B19520E1A}" dt="2023-09-18T07:03:05.168" v="2129" actId="1076"/>
          <ac:spMkLst>
            <pc:docMk/>
            <pc:sldMk cId="1651605273" sldId="272"/>
            <ac:spMk id="10" creationId="{8FC0AFA6-07CD-889B-191B-EAE438C1AB8E}"/>
          </ac:spMkLst>
        </pc:spChg>
        <pc:spChg chg="mod">
          <ac:chgData name="고민우" userId="5c3251b7-80fb-414f-a88c-c3b7b3d051cb" providerId="ADAL" clId="{ECABDA5C-73A6-4EDC-89E7-AC1B19520E1A}" dt="2023-09-18T07:03:05.168" v="2129" actId="1076"/>
          <ac:spMkLst>
            <pc:docMk/>
            <pc:sldMk cId="1651605273" sldId="272"/>
            <ac:spMk id="12" creationId="{162A8D4B-2393-D65D-68CC-1F5E0E3F44B3}"/>
          </ac:spMkLst>
        </pc:spChg>
        <pc:spChg chg="mod">
          <ac:chgData name="고민우" userId="5c3251b7-80fb-414f-a88c-c3b7b3d051cb" providerId="ADAL" clId="{ECABDA5C-73A6-4EDC-89E7-AC1B19520E1A}" dt="2023-09-18T07:03:05.168" v="2129" actId="1076"/>
          <ac:spMkLst>
            <pc:docMk/>
            <pc:sldMk cId="1651605273" sldId="272"/>
            <ac:spMk id="14" creationId="{23A8FF4A-551A-B93B-AE6E-C7BC1F7C502E}"/>
          </ac:spMkLst>
        </pc:spChg>
        <pc:spChg chg="mod">
          <ac:chgData name="고민우" userId="5c3251b7-80fb-414f-a88c-c3b7b3d051cb" providerId="ADAL" clId="{ECABDA5C-73A6-4EDC-89E7-AC1B19520E1A}" dt="2023-09-18T07:03:10.747" v="2133" actId="20577"/>
          <ac:spMkLst>
            <pc:docMk/>
            <pc:sldMk cId="1651605273" sldId="272"/>
            <ac:spMk id="16" creationId="{27F9E4AB-A267-F397-F04A-4E25BB519950}"/>
          </ac:spMkLst>
        </pc:spChg>
        <pc:spChg chg="mod">
          <ac:chgData name="고민우" userId="5c3251b7-80fb-414f-a88c-c3b7b3d051cb" providerId="ADAL" clId="{ECABDA5C-73A6-4EDC-89E7-AC1B19520E1A}" dt="2023-09-18T07:03:24.729" v="2166" actId="20577"/>
          <ac:spMkLst>
            <pc:docMk/>
            <pc:sldMk cId="1651605273" sldId="272"/>
            <ac:spMk id="17" creationId="{522B4A30-6F68-2088-7BEE-D593FA1DC2DB}"/>
          </ac:spMkLst>
        </pc:spChg>
        <pc:spChg chg="mod">
          <ac:chgData name="고민우" userId="5c3251b7-80fb-414f-a88c-c3b7b3d051cb" providerId="ADAL" clId="{ECABDA5C-73A6-4EDC-89E7-AC1B19520E1A}" dt="2023-09-18T07:12:24.939" v="2321" actId="20577"/>
          <ac:spMkLst>
            <pc:docMk/>
            <pc:sldMk cId="1651605273" sldId="272"/>
            <ac:spMk id="18" creationId="{2CC0EBE6-A660-A2BA-D128-31CC4B00CAEF}"/>
          </ac:spMkLst>
        </pc:spChg>
        <pc:spChg chg="mod">
          <ac:chgData name="고민우" userId="5c3251b7-80fb-414f-a88c-c3b7b3d051cb" providerId="ADAL" clId="{ECABDA5C-73A6-4EDC-89E7-AC1B19520E1A}" dt="2023-09-18T07:03:05.168" v="2129" actId="1076"/>
          <ac:spMkLst>
            <pc:docMk/>
            <pc:sldMk cId="1651605273" sldId="272"/>
            <ac:spMk id="19" creationId="{291531E6-6F4D-3622-92E8-9B57C166C10D}"/>
          </ac:spMkLst>
        </pc:spChg>
        <pc:spChg chg="del mod">
          <ac:chgData name="고민우" userId="5c3251b7-80fb-414f-a88c-c3b7b3d051cb" providerId="ADAL" clId="{ECABDA5C-73A6-4EDC-89E7-AC1B19520E1A}" dt="2023-09-18T07:04:43.959" v="2189" actId="478"/>
          <ac:spMkLst>
            <pc:docMk/>
            <pc:sldMk cId="1651605273" sldId="272"/>
            <ac:spMk id="20" creationId="{218CAA34-9CC0-D587-6087-5E1FA7DF7719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1" creationId="{1783A551-967C-2ED1-D672-0CCC00A6849C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2" creationId="{90336399-6712-8EE1-9811-EA64A502687E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3" creationId="{D2A80349-D824-C835-2BD9-E0826CC46950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4" creationId="{99615068-0AFE-FBAE-0C77-E9E631B83616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5" creationId="{88AEDA80-7821-C35F-EDCD-4B81C82008E1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7" creationId="{1423393A-48F3-C683-ACF3-650FB1140B6E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8" creationId="{8CA1D3C5-37E7-547D-D2E6-4F380DACE07E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29" creationId="{C12F8708-26C1-C2E7-B6F0-B8BE50ED792A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30" creationId="{D443D2F5-A7A4-BA9E-54F5-8A8154415EB4}"/>
          </ac:spMkLst>
        </pc:spChg>
        <pc:spChg chg="del">
          <ac:chgData name="고민우" userId="5c3251b7-80fb-414f-a88c-c3b7b3d051cb" providerId="ADAL" clId="{ECABDA5C-73A6-4EDC-89E7-AC1B19520E1A}" dt="2023-09-18T07:02:59.325" v="2127" actId="478"/>
          <ac:spMkLst>
            <pc:docMk/>
            <pc:sldMk cId="1651605273" sldId="272"/>
            <ac:spMk id="31" creationId="{C7EC6D12-255B-4A80-CA1A-6468F8D49B60}"/>
          </ac:spMkLst>
        </pc:spChg>
        <pc:spChg chg="del">
          <ac:chgData name="고민우" userId="5c3251b7-80fb-414f-a88c-c3b7b3d051cb" providerId="ADAL" clId="{ECABDA5C-73A6-4EDC-89E7-AC1B19520E1A}" dt="2023-09-18T07:03:00.510" v="2128" actId="478"/>
          <ac:spMkLst>
            <pc:docMk/>
            <pc:sldMk cId="1651605273" sldId="272"/>
            <ac:spMk id="32" creationId="{CAD1EE14-E2FF-72A0-8AA2-015B4C607894}"/>
          </ac:spMkLst>
        </pc:spChg>
        <pc:cxnChg chg="add mod">
          <ac:chgData name="고민우" userId="5c3251b7-80fb-414f-a88c-c3b7b3d051cb" providerId="ADAL" clId="{ECABDA5C-73A6-4EDC-89E7-AC1B19520E1A}" dt="2023-09-18T07:04:29.403" v="2184" actId="1076"/>
          <ac:cxnSpMkLst>
            <pc:docMk/>
            <pc:sldMk cId="1651605273" sldId="272"/>
            <ac:cxnSpMk id="6" creationId="{FD934F90-F578-7A19-5496-3EF99C1B6642}"/>
          </ac:cxnSpMkLst>
        </pc:cxnChg>
        <pc:cxnChg chg="mod">
          <ac:chgData name="고민우" userId="5c3251b7-80fb-414f-a88c-c3b7b3d051cb" providerId="ADAL" clId="{ECABDA5C-73A6-4EDC-89E7-AC1B19520E1A}" dt="2023-09-18T07:03:31.074" v="2167" actId="1076"/>
          <ac:cxnSpMkLst>
            <pc:docMk/>
            <pc:sldMk cId="1651605273" sldId="272"/>
            <ac:cxnSpMk id="13" creationId="{E41EE477-2131-C45A-0E39-9DF36A061E06}"/>
          </ac:cxnSpMkLst>
        </pc:cxnChg>
        <pc:cxnChg chg="del">
          <ac:chgData name="고민우" userId="5c3251b7-80fb-414f-a88c-c3b7b3d051cb" providerId="ADAL" clId="{ECABDA5C-73A6-4EDC-89E7-AC1B19520E1A}" dt="2023-09-18T07:02:59.325" v="2127" actId="478"/>
          <ac:cxnSpMkLst>
            <pc:docMk/>
            <pc:sldMk cId="1651605273" sldId="272"/>
            <ac:cxnSpMk id="26" creationId="{2C35C9C6-D296-A0F2-77FD-A9D5D40608A1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7:17:37.917" v="2331" actId="20577"/>
        <pc:sldMkLst>
          <pc:docMk/>
          <pc:sldMk cId="1888058130" sldId="273"/>
        </pc:sldMkLst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" creationId="{1F5DDE83-E266-ECEF-1C56-724ABC8F7931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3" creationId="{13F94753-9C62-F79D-4D1B-0D2025D7E43F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4" creationId="{7E1C2A8E-18FE-02E4-42C0-5A5F45743778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5" creationId="{1A8E5D86-28B7-25B5-FC91-F6381E7342CB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7" creationId="{D0DCE510-7F04-3FAF-D07C-AD6315E3C5AF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8" creationId="{A60B79D4-3367-8572-A22D-990152A11698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9" creationId="{913D476F-0192-7F2C-1089-E88F46C53DE8}"/>
          </ac:spMkLst>
        </pc:spChg>
        <pc:spChg chg="del">
          <ac:chgData name="고민우" userId="5c3251b7-80fb-414f-a88c-c3b7b3d051cb" providerId="ADAL" clId="{ECABDA5C-73A6-4EDC-89E7-AC1B19520E1A}" dt="2023-09-18T07:08:47.604" v="2191" actId="478"/>
          <ac:spMkLst>
            <pc:docMk/>
            <pc:sldMk cId="1888058130" sldId="273"/>
            <ac:spMk id="10" creationId="{8FC0AFA6-07CD-889B-191B-EAE438C1AB8E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1" creationId="{8352C575-4834-5C3A-01AA-2837DAB6B1A0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2" creationId="{162A8D4B-2393-D65D-68CC-1F5E0E3F44B3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4" creationId="{23A8FF4A-551A-B93B-AE6E-C7BC1F7C502E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5" creationId="{F7F5D6D5-391D-3C84-D4B2-4F609C54CD25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6" creationId="{27F9E4AB-A267-F397-F04A-4E25BB519950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7" creationId="{522B4A30-6F68-2088-7BEE-D593FA1DC2DB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8" creationId="{2CC0EBE6-A660-A2BA-D128-31CC4B00CAEF}"/>
          </ac:spMkLst>
        </pc:spChg>
        <pc:spChg chg="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19" creationId="{291531E6-6F4D-3622-92E8-9B57C166C10D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0" creationId="{A0C3CEFB-DCBC-5E7D-5843-448D15032719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1" creationId="{A09723B0-6978-2F22-A860-308B2C166CF3}"/>
          </ac:spMkLst>
        </pc:spChg>
        <pc:spChg chg="add mod">
          <ac:chgData name="고민우" userId="5c3251b7-80fb-414f-a88c-c3b7b3d051cb" providerId="ADAL" clId="{ECABDA5C-73A6-4EDC-89E7-AC1B19520E1A}" dt="2023-09-18T07:09:20.134" v="2200" actId="571"/>
          <ac:spMkLst>
            <pc:docMk/>
            <pc:sldMk cId="1888058130" sldId="273"/>
            <ac:spMk id="22" creationId="{52738BED-01D1-E0F5-B8E3-EBD2A73CD503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3" creationId="{0AB4ACC4-FB57-EC16-EA17-AC46AF947779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4" creationId="{847EFED1-2442-B9FE-E5D9-1C87B726403E}"/>
          </ac:spMkLst>
        </pc:spChg>
        <pc:spChg chg="add mod">
          <ac:chgData name="고민우" userId="5c3251b7-80fb-414f-a88c-c3b7b3d051cb" providerId="ADAL" clId="{ECABDA5C-73A6-4EDC-89E7-AC1B19520E1A}" dt="2023-09-18T07:17:37.917" v="2331" actId="20577"/>
          <ac:spMkLst>
            <pc:docMk/>
            <pc:sldMk cId="1888058130" sldId="273"/>
            <ac:spMk id="25" creationId="{B7BB5EF4-21FA-7E82-48AF-2CE4FE28103C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6" creationId="{F5CA429F-22F9-338A-CCB2-BE41E2E09967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7" creationId="{84BA21BB-7BE4-9E3E-DB3C-076A583DACEF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8" creationId="{1ED69920-F629-99CB-AC2F-B1DFA2432A3B}"/>
          </ac:spMkLst>
        </pc:spChg>
        <pc:spChg chg="add mod">
          <ac:chgData name="고민우" userId="5c3251b7-80fb-414f-a88c-c3b7b3d051cb" providerId="ADAL" clId="{ECABDA5C-73A6-4EDC-89E7-AC1B19520E1A}" dt="2023-09-18T07:13:48.874" v="2328" actId="164"/>
          <ac:spMkLst>
            <pc:docMk/>
            <pc:sldMk cId="1888058130" sldId="273"/>
            <ac:spMk id="29" creationId="{FCAD3053-3543-9C23-3B57-FD5F70CB3C3B}"/>
          </ac:spMkLst>
        </pc:spChg>
        <pc:grpChg chg="add mod">
          <ac:chgData name="고민우" userId="5c3251b7-80fb-414f-a88c-c3b7b3d051cb" providerId="ADAL" clId="{ECABDA5C-73A6-4EDC-89E7-AC1B19520E1A}" dt="2023-09-18T07:13:54.889" v="2330" actId="1076"/>
          <ac:grpSpMkLst>
            <pc:docMk/>
            <pc:sldMk cId="1888058130" sldId="273"/>
            <ac:grpSpMk id="30" creationId="{9FB23670-44EB-7363-531E-850AEE166564}"/>
          </ac:grpSpMkLst>
        </pc:grpChg>
        <pc:cxnChg chg="mod">
          <ac:chgData name="고민우" userId="5c3251b7-80fb-414f-a88c-c3b7b3d051cb" providerId="ADAL" clId="{ECABDA5C-73A6-4EDC-89E7-AC1B19520E1A}" dt="2023-09-18T07:13:48.874" v="2328" actId="164"/>
          <ac:cxnSpMkLst>
            <pc:docMk/>
            <pc:sldMk cId="1888058130" sldId="273"/>
            <ac:cxnSpMk id="6" creationId="{FD934F90-F578-7A19-5496-3EF99C1B6642}"/>
          </ac:cxnSpMkLst>
        </pc:cxnChg>
        <pc:cxnChg chg="mod">
          <ac:chgData name="고민우" userId="5c3251b7-80fb-414f-a88c-c3b7b3d051cb" providerId="ADAL" clId="{ECABDA5C-73A6-4EDC-89E7-AC1B19520E1A}" dt="2023-09-18T07:13:48.874" v="2328" actId="164"/>
          <ac:cxnSpMkLst>
            <pc:docMk/>
            <pc:sldMk cId="1888058130" sldId="273"/>
            <ac:cxnSpMk id="13" creationId="{E41EE477-2131-C45A-0E39-9DF36A061E06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7:25:53.771" v="2347" actId="1076"/>
        <pc:sldMkLst>
          <pc:docMk/>
          <pc:sldMk cId="4039975422" sldId="274"/>
        </pc:sldMkLst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2" creationId="{1F5DDE83-E266-ECEF-1C56-724ABC8F7931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3" creationId="{13F94753-9C62-F79D-4D1B-0D2025D7E43F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4" creationId="{7E1C2A8E-18FE-02E4-42C0-5A5F45743778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5" creationId="{1A8E5D86-28B7-25B5-FC91-F6381E7342CB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7" creationId="{D0DCE510-7F04-3FAF-D07C-AD6315E3C5AF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8" creationId="{A60B79D4-3367-8572-A22D-990152A11698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9" creationId="{913D476F-0192-7F2C-1089-E88F46C53DE8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1" creationId="{8352C575-4834-5C3A-01AA-2837DAB6B1A0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2" creationId="{162A8D4B-2393-D65D-68CC-1F5E0E3F44B3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4" creationId="{23A8FF4A-551A-B93B-AE6E-C7BC1F7C502E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5" creationId="{F7F5D6D5-391D-3C84-D4B2-4F609C54CD25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6" creationId="{27F9E4AB-A267-F397-F04A-4E25BB519950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7" creationId="{522B4A30-6F68-2088-7BEE-D593FA1DC2DB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8" creationId="{2CC0EBE6-A660-A2BA-D128-31CC4B00CAEF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19" creationId="{291531E6-6F4D-3622-92E8-9B57C166C10D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20" creationId="{A0C3CEFB-DCBC-5E7D-5843-448D15032719}"/>
          </ac:spMkLst>
        </pc:spChg>
        <pc:spChg chg="mod topLvl">
          <ac:chgData name="고민우" userId="5c3251b7-80fb-414f-a88c-c3b7b3d051cb" providerId="ADAL" clId="{ECABDA5C-73A6-4EDC-89E7-AC1B19520E1A}" dt="2023-09-18T07:25:50.763" v="2346" actId="164"/>
          <ac:spMkLst>
            <pc:docMk/>
            <pc:sldMk cId="4039975422" sldId="274"/>
            <ac:spMk id="21" creationId="{A09723B0-6978-2F22-A860-308B2C166CF3}"/>
          </ac:spMkLst>
        </pc:spChg>
        <pc:spChg chg="del mod topLvl">
          <ac:chgData name="고민우" userId="5c3251b7-80fb-414f-a88c-c3b7b3d051cb" providerId="ADAL" clId="{ECABDA5C-73A6-4EDC-89E7-AC1B19520E1A}" dt="2023-09-18T07:25:19.370" v="2339" actId="478"/>
          <ac:spMkLst>
            <pc:docMk/>
            <pc:sldMk cId="4039975422" sldId="274"/>
            <ac:spMk id="23" creationId="{0AB4ACC4-FB57-EC16-EA17-AC46AF947779}"/>
          </ac:spMkLst>
        </pc:spChg>
        <pc:spChg chg="del mod topLvl">
          <ac:chgData name="고민우" userId="5c3251b7-80fb-414f-a88c-c3b7b3d051cb" providerId="ADAL" clId="{ECABDA5C-73A6-4EDC-89E7-AC1B19520E1A}" dt="2023-09-18T07:25:20.101" v="2340" actId="478"/>
          <ac:spMkLst>
            <pc:docMk/>
            <pc:sldMk cId="4039975422" sldId="274"/>
            <ac:spMk id="24" creationId="{847EFED1-2442-B9FE-E5D9-1C87B726403E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25" creationId="{B7BB5EF4-21FA-7E82-48AF-2CE4FE28103C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26" creationId="{F5CA429F-22F9-338A-CCB2-BE41E2E09967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27" creationId="{84BA21BB-7BE4-9E3E-DB3C-076A583DACEF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28" creationId="{1ED69920-F629-99CB-AC2F-B1DFA2432A3B}"/>
          </ac:spMkLst>
        </pc:spChg>
        <pc:spChg chg="del mod topLvl">
          <ac:chgData name="고민우" userId="5c3251b7-80fb-414f-a88c-c3b7b3d051cb" providerId="ADAL" clId="{ECABDA5C-73A6-4EDC-89E7-AC1B19520E1A}" dt="2023-09-18T07:25:14.319" v="2336" actId="478"/>
          <ac:spMkLst>
            <pc:docMk/>
            <pc:sldMk cId="4039975422" sldId="274"/>
            <ac:spMk id="29" creationId="{FCAD3053-3543-9C23-3B57-FD5F70CB3C3B}"/>
          </ac:spMkLst>
        </pc:spChg>
        <pc:grpChg chg="add mod">
          <ac:chgData name="고민우" userId="5c3251b7-80fb-414f-a88c-c3b7b3d051cb" providerId="ADAL" clId="{ECABDA5C-73A6-4EDC-89E7-AC1B19520E1A}" dt="2023-09-18T07:25:53.771" v="2347" actId="1076"/>
          <ac:grpSpMkLst>
            <pc:docMk/>
            <pc:sldMk cId="4039975422" sldId="274"/>
            <ac:grpSpMk id="10" creationId="{5E0DDE21-F67A-5C56-7335-FF7BE8ECAE3E}"/>
          </ac:grpSpMkLst>
        </pc:grpChg>
        <pc:grpChg chg="del">
          <ac:chgData name="고민우" userId="5c3251b7-80fb-414f-a88c-c3b7b3d051cb" providerId="ADAL" clId="{ECABDA5C-73A6-4EDC-89E7-AC1B19520E1A}" dt="2023-09-18T07:25:08.029" v="2333" actId="165"/>
          <ac:grpSpMkLst>
            <pc:docMk/>
            <pc:sldMk cId="4039975422" sldId="274"/>
            <ac:grpSpMk id="30" creationId="{9FB23670-44EB-7363-531E-850AEE166564}"/>
          </ac:grpSpMkLst>
        </pc:grpChg>
        <pc:cxnChg chg="del mod topLvl">
          <ac:chgData name="고민우" userId="5c3251b7-80fb-414f-a88c-c3b7b3d051cb" providerId="ADAL" clId="{ECABDA5C-73A6-4EDC-89E7-AC1B19520E1A}" dt="2023-09-18T07:25:16.014" v="2337" actId="478"/>
          <ac:cxnSpMkLst>
            <pc:docMk/>
            <pc:sldMk cId="4039975422" sldId="274"/>
            <ac:cxnSpMk id="6" creationId="{FD934F90-F578-7A19-5496-3EF99C1B6642}"/>
          </ac:cxnSpMkLst>
        </pc:cxnChg>
        <pc:cxnChg chg="mod topLvl">
          <ac:chgData name="고민우" userId="5c3251b7-80fb-414f-a88c-c3b7b3d051cb" providerId="ADAL" clId="{ECABDA5C-73A6-4EDC-89E7-AC1B19520E1A}" dt="2023-09-18T07:25:50.763" v="2346" actId="164"/>
          <ac:cxnSpMkLst>
            <pc:docMk/>
            <pc:sldMk cId="4039975422" sldId="274"/>
            <ac:cxnSpMk id="13" creationId="{E41EE477-2131-C45A-0E39-9DF36A061E06}"/>
          </ac:cxnSpMkLst>
        </pc:cxnChg>
      </pc:sldChg>
      <pc:sldChg chg="delSp modSp add mod">
        <pc:chgData name="고민우" userId="5c3251b7-80fb-414f-a88c-c3b7b3d051cb" providerId="ADAL" clId="{ECABDA5C-73A6-4EDC-89E7-AC1B19520E1A}" dt="2023-09-18T07:28:36.698" v="2350" actId="1076"/>
        <pc:sldMkLst>
          <pc:docMk/>
          <pc:sldMk cId="96327854" sldId="275"/>
        </pc:sldMkLst>
        <pc:spChg chg="mod topLvl">
          <ac:chgData name="고민우" userId="5c3251b7-80fb-414f-a88c-c3b7b3d051cb" providerId="ADAL" clId="{ECABDA5C-73A6-4EDC-89E7-AC1B19520E1A}" dt="2023-09-18T07:28:36.698" v="2350" actId="1076"/>
          <ac:spMkLst>
            <pc:docMk/>
            <pc:sldMk cId="96327854" sldId="275"/>
            <ac:spMk id="2" creationId="{1F5DDE83-E266-ECEF-1C56-724ABC8F7931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3" creationId="{13F94753-9C62-F79D-4D1B-0D2025D7E43F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4" creationId="{7E1C2A8E-18FE-02E4-42C0-5A5F45743778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7" creationId="{D0DCE510-7F04-3FAF-D07C-AD6315E3C5AF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8" creationId="{A60B79D4-3367-8572-A22D-990152A11698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9" creationId="{913D476F-0192-7F2C-1089-E88F46C53DE8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1" creationId="{8352C575-4834-5C3A-01AA-2837DAB6B1A0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2" creationId="{162A8D4B-2393-D65D-68CC-1F5E0E3F44B3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4" creationId="{23A8FF4A-551A-B93B-AE6E-C7BC1F7C502E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5" creationId="{F7F5D6D5-391D-3C84-D4B2-4F609C54CD25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6" creationId="{27F9E4AB-A267-F397-F04A-4E25BB519950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7" creationId="{522B4A30-6F68-2088-7BEE-D593FA1DC2DB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8" creationId="{2CC0EBE6-A660-A2BA-D128-31CC4B00CAEF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19" creationId="{291531E6-6F4D-3622-92E8-9B57C166C10D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20" creationId="{A0C3CEFB-DCBC-5E7D-5843-448D15032719}"/>
          </ac:spMkLst>
        </pc:spChg>
        <pc:spChg chg="mod topLvl">
          <ac:chgData name="고민우" userId="5c3251b7-80fb-414f-a88c-c3b7b3d051cb" providerId="ADAL" clId="{ECABDA5C-73A6-4EDC-89E7-AC1B19520E1A}" dt="2023-09-18T07:28:31.824" v="2349" actId="165"/>
          <ac:spMkLst>
            <pc:docMk/>
            <pc:sldMk cId="96327854" sldId="275"/>
            <ac:spMk id="21" creationId="{A09723B0-6978-2F22-A860-308B2C166CF3}"/>
          </ac:spMkLst>
        </pc:spChg>
        <pc:grpChg chg="del">
          <ac:chgData name="고민우" userId="5c3251b7-80fb-414f-a88c-c3b7b3d051cb" providerId="ADAL" clId="{ECABDA5C-73A6-4EDC-89E7-AC1B19520E1A}" dt="2023-09-18T07:28:31.824" v="2349" actId="165"/>
          <ac:grpSpMkLst>
            <pc:docMk/>
            <pc:sldMk cId="96327854" sldId="275"/>
            <ac:grpSpMk id="10" creationId="{5E0DDE21-F67A-5C56-7335-FF7BE8ECAE3E}"/>
          </ac:grpSpMkLst>
        </pc:grpChg>
        <pc:cxnChg chg="mod topLvl">
          <ac:chgData name="고민우" userId="5c3251b7-80fb-414f-a88c-c3b7b3d051cb" providerId="ADAL" clId="{ECABDA5C-73A6-4EDC-89E7-AC1B19520E1A}" dt="2023-09-18T07:28:36.698" v="2350" actId="1076"/>
          <ac:cxnSpMkLst>
            <pc:docMk/>
            <pc:sldMk cId="96327854" sldId="275"/>
            <ac:cxnSpMk id="13" creationId="{E41EE477-2131-C45A-0E39-9DF36A061E06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8:15:53.993" v="2434" actId="1076"/>
        <pc:sldMkLst>
          <pc:docMk/>
          <pc:sldMk cId="160731551" sldId="276"/>
        </pc:sldMkLst>
        <pc:spChg chg="del">
          <ac:chgData name="고민우" userId="5c3251b7-80fb-414f-a88c-c3b7b3d051cb" providerId="ADAL" clId="{ECABDA5C-73A6-4EDC-89E7-AC1B19520E1A}" dt="2023-09-18T08:09:29.393" v="2352" actId="478"/>
          <ac:spMkLst>
            <pc:docMk/>
            <pc:sldMk cId="160731551" sldId="276"/>
            <ac:spMk id="2" creationId="{1F5DDE83-E266-ECEF-1C56-724ABC8F7931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3" creationId="{13F94753-9C62-F79D-4D1B-0D2025D7E43F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4" creationId="{7E1C2A8E-18FE-02E4-42C0-5A5F45743778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5" creationId="{08D21C00-5828-E2A2-718F-370843DBD3FF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6" creationId="{106E3CD7-CE58-2BF9-D7B8-C5D7DD403CE4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7" creationId="{D0DCE510-7F04-3FAF-D07C-AD6315E3C5AF}"/>
          </ac:spMkLst>
        </pc:spChg>
        <pc:spChg chg="del mod">
          <ac:chgData name="고민우" userId="5c3251b7-80fb-414f-a88c-c3b7b3d051cb" providerId="ADAL" clId="{ECABDA5C-73A6-4EDC-89E7-AC1B19520E1A}" dt="2023-09-18T08:14:46.029" v="2409" actId="478"/>
          <ac:spMkLst>
            <pc:docMk/>
            <pc:sldMk cId="160731551" sldId="276"/>
            <ac:spMk id="8" creationId="{A60B79D4-3367-8572-A22D-990152A11698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9" creationId="{913D476F-0192-7F2C-1089-E88F46C53DE8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10" creationId="{2FFA9EA0-86E7-CB53-366D-099BA4F63DEB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11" creationId="{8352C575-4834-5C3A-01AA-2837DAB6B1A0}"/>
          </ac:spMkLst>
        </pc:spChg>
        <pc:spChg chg="del mod">
          <ac:chgData name="고민우" userId="5c3251b7-80fb-414f-a88c-c3b7b3d051cb" providerId="ADAL" clId="{ECABDA5C-73A6-4EDC-89E7-AC1B19520E1A}" dt="2023-09-18T08:14:49.052" v="2411" actId="478"/>
          <ac:spMkLst>
            <pc:docMk/>
            <pc:sldMk cId="160731551" sldId="276"/>
            <ac:spMk id="12" creationId="{162A8D4B-2393-D65D-68CC-1F5E0E3F44B3}"/>
          </ac:spMkLst>
        </pc:spChg>
        <pc:spChg chg="del mod">
          <ac:chgData name="고민우" userId="5c3251b7-80fb-414f-a88c-c3b7b3d051cb" providerId="ADAL" clId="{ECABDA5C-73A6-4EDC-89E7-AC1B19520E1A}" dt="2023-09-18T08:14:49.052" v="2411" actId="478"/>
          <ac:spMkLst>
            <pc:docMk/>
            <pc:sldMk cId="160731551" sldId="276"/>
            <ac:spMk id="14" creationId="{23A8FF4A-551A-B93B-AE6E-C7BC1F7C502E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15" creationId="{F7F5D6D5-391D-3C84-D4B2-4F609C54CD25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16" creationId="{27F9E4AB-A267-F397-F04A-4E25BB519950}"/>
          </ac:spMkLst>
        </pc:spChg>
        <pc:spChg chg="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17" creationId="{522B4A30-6F68-2088-7BEE-D593FA1DC2DB}"/>
          </ac:spMkLst>
        </pc:spChg>
        <pc:spChg chg="del mod">
          <ac:chgData name="고민우" userId="5c3251b7-80fb-414f-a88c-c3b7b3d051cb" providerId="ADAL" clId="{ECABDA5C-73A6-4EDC-89E7-AC1B19520E1A}" dt="2023-09-18T08:14:49.052" v="2411" actId="478"/>
          <ac:spMkLst>
            <pc:docMk/>
            <pc:sldMk cId="160731551" sldId="276"/>
            <ac:spMk id="18" creationId="{2CC0EBE6-A660-A2BA-D128-31CC4B00CAEF}"/>
          </ac:spMkLst>
        </pc:spChg>
        <pc:spChg chg="del mod">
          <ac:chgData name="고민우" userId="5c3251b7-80fb-414f-a88c-c3b7b3d051cb" providerId="ADAL" clId="{ECABDA5C-73A6-4EDC-89E7-AC1B19520E1A}" dt="2023-09-18T08:14:46.877" v="2410" actId="478"/>
          <ac:spMkLst>
            <pc:docMk/>
            <pc:sldMk cId="160731551" sldId="276"/>
            <ac:spMk id="19" creationId="{291531E6-6F4D-3622-92E8-9B57C166C10D}"/>
          </ac:spMkLst>
        </pc:spChg>
        <pc:spChg chg="del mod">
          <ac:chgData name="고민우" userId="5c3251b7-80fb-414f-a88c-c3b7b3d051cb" providerId="ADAL" clId="{ECABDA5C-73A6-4EDC-89E7-AC1B19520E1A}" dt="2023-09-18T08:14:43.454" v="2408" actId="478"/>
          <ac:spMkLst>
            <pc:docMk/>
            <pc:sldMk cId="160731551" sldId="276"/>
            <ac:spMk id="20" creationId="{A0C3CEFB-DCBC-5E7D-5843-448D15032719}"/>
          </ac:spMkLst>
        </pc:spChg>
        <pc:spChg chg="del mod">
          <ac:chgData name="고민우" userId="5c3251b7-80fb-414f-a88c-c3b7b3d051cb" providerId="ADAL" clId="{ECABDA5C-73A6-4EDC-89E7-AC1B19520E1A}" dt="2023-09-18T08:14:42.629" v="2407" actId="478"/>
          <ac:spMkLst>
            <pc:docMk/>
            <pc:sldMk cId="160731551" sldId="276"/>
            <ac:spMk id="21" creationId="{A09723B0-6978-2F22-A860-308B2C166CF3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22" creationId="{6A2F7748-D7A2-D9E9-A6B0-F333A2FD2A13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23" creationId="{5528E67B-6CEE-F706-622C-A0AE613A21BC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24" creationId="{74BA1271-451F-D99E-F1CA-72305254B235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25" creationId="{EF34DAE4-AF63-EDD3-37B5-07590D3BB35B}"/>
          </ac:spMkLst>
        </pc:spChg>
        <pc:spChg chg="add mod topLvl">
          <ac:chgData name="고민우" userId="5c3251b7-80fb-414f-a88c-c3b7b3d051cb" providerId="ADAL" clId="{ECABDA5C-73A6-4EDC-89E7-AC1B19520E1A}" dt="2023-09-18T08:15:49.089" v="2433" actId="164"/>
          <ac:spMkLst>
            <pc:docMk/>
            <pc:sldMk cId="160731551" sldId="276"/>
            <ac:spMk id="26" creationId="{A5A440C0-1B6C-286B-EA35-650B135243AF}"/>
          </ac:spMkLst>
        </pc:spChg>
        <pc:grpChg chg="add del mod">
          <ac:chgData name="고민우" userId="5c3251b7-80fb-414f-a88c-c3b7b3d051cb" providerId="ADAL" clId="{ECABDA5C-73A6-4EDC-89E7-AC1B19520E1A}" dt="2023-09-18T08:15:43.662" v="2430" actId="165"/>
          <ac:grpSpMkLst>
            <pc:docMk/>
            <pc:sldMk cId="160731551" sldId="276"/>
            <ac:grpSpMk id="30" creationId="{9D879D6F-6CC1-3983-EC71-FF9DFC273711}"/>
          </ac:grpSpMkLst>
        </pc:grpChg>
        <pc:grpChg chg="add del mod">
          <ac:chgData name="고민우" userId="5c3251b7-80fb-414f-a88c-c3b7b3d051cb" providerId="ADAL" clId="{ECABDA5C-73A6-4EDC-89E7-AC1B19520E1A}" dt="2023-09-18T08:15:45.419" v="2432" actId="165"/>
          <ac:grpSpMkLst>
            <pc:docMk/>
            <pc:sldMk cId="160731551" sldId="276"/>
            <ac:grpSpMk id="31" creationId="{6D297803-77C3-BE5F-C323-46A910DC9782}"/>
          </ac:grpSpMkLst>
        </pc:grpChg>
        <pc:grpChg chg="add mod">
          <ac:chgData name="고민우" userId="5c3251b7-80fb-414f-a88c-c3b7b3d051cb" providerId="ADAL" clId="{ECABDA5C-73A6-4EDC-89E7-AC1B19520E1A}" dt="2023-09-18T08:15:53.993" v="2434" actId="1076"/>
          <ac:grpSpMkLst>
            <pc:docMk/>
            <pc:sldMk cId="160731551" sldId="276"/>
            <ac:grpSpMk id="32" creationId="{EEE6EAE8-D0C0-1A6E-DEA5-0225875988B6}"/>
          </ac:grpSpMkLst>
        </pc:grpChg>
        <pc:cxnChg chg="del">
          <ac:chgData name="고민우" userId="5c3251b7-80fb-414f-a88c-c3b7b3d051cb" providerId="ADAL" clId="{ECABDA5C-73A6-4EDC-89E7-AC1B19520E1A}" dt="2023-09-18T08:09:29.393" v="2352" actId="478"/>
          <ac:cxnSpMkLst>
            <pc:docMk/>
            <pc:sldMk cId="160731551" sldId="276"/>
            <ac:cxnSpMk id="13" creationId="{E41EE477-2131-C45A-0E39-9DF36A061E06}"/>
          </ac:cxnSpMkLst>
        </pc:cxnChg>
        <pc:cxnChg chg="add mod topLvl">
          <ac:chgData name="고민우" userId="5c3251b7-80fb-414f-a88c-c3b7b3d051cb" providerId="ADAL" clId="{ECABDA5C-73A6-4EDC-89E7-AC1B19520E1A}" dt="2023-09-18T08:15:49.089" v="2433" actId="164"/>
          <ac:cxnSpMkLst>
            <pc:docMk/>
            <pc:sldMk cId="160731551" sldId="276"/>
            <ac:cxnSpMk id="28" creationId="{467175CA-AF6F-BDCA-0CC8-A8CBF4AA9CE2}"/>
          </ac:cxnSpMkLst>
        </pc:cxnChg>
      </pc:sldChg>
      <pc:sldChg chg="add del">
        <pc:chgData name="고민우" userId="5c3251b7-80fb-414f-a88c-c3b7b3d051cb" providerId="ADAL" clId="{ECABDA5C-73A6-4EDC-89E7-AC1B19520E1A}" dt="2023-09-18T08:29:45.884" v="2436" actId="47"/>
        <pc:sldMkLst>
          <pc:docMk/>
          <pc:sldMk cId="1724668190" sldId="277"/>
        </pc:sldMkLst>
      </pc:sldChg>
      <pc:sldChg chg="addSp delSp modSp add mod">
        <pc:chgData name="고민우" userId="5c3251b7-80fb-414f-a88c-c3b7b3d051cb" providerId="ADAL" clId="{ECABDA5C-73A6-4EDC-89E7-AC1B19520E1A}" dt="2023-09-18T08:31:48.154" v="2468" actId="1076"/>
        <pc:sldMkLst>
          <pc:docMk/>
          <pc:sldMk cId="2658602755" sldId="277"/>
        </pc:sldMkLst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8" creationId="{2FC6ED6A-DC91-4840-966E-012864CB7E35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12" creationId="{8FE27018-68C3-0CFD-0D8D-9258351D0B98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13" creationId="{A0C40ABB-0D53-5B42-DB5D-92CD62CA99F7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14" creationId="{048C054C-B274-D7A8-5F38-0AC0091975B9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18" creationId="{7047E062-339E-30C5-163A-098912C23236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19" creationId="{2B526D1E-44FB-D550-FAA4-3E5546066652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20" creationId="{C7AAE72B-E0F3-AF34-3387-EAF095BAF4DF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21" creationId="{67A4E0C5-5E72-0413-C052-FEEE89B550DB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27" creationId="{2A6D6235-33B9-FF2D-B212-30331BF15AE1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29" creationId="{FB8CAA1B-3E97-AD3A-F36E-E0FE8C4C3CC4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0" creationId="{14418F5E-3796-5FE1-0484-6A42A1B2B9F8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1" creationId="{7EA4C6AD-3DDD-877C-09D6-DEEF7B3BB721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3" creationId="{1AE40C07-7B5E-7FC3-7911-0BBA39F863A3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4" creationId="{C4099ADA-4DB8-100C-A2B9-7E3E98D02480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5" creationId="{5DA8FCCE-4386-0167-21EA-44A27F9C10C9}"/>
          </ac:spMkLst>
        </pc:spChg>
        <pc:spChg chg="mod topLvl">
          <ac:chgData name="고민우" userId="5c3251b7-80fb-414f-a88c-c3b7b3d051cb" providerId="ADAL" clId="{ECABDA5C-73A6-4EDC-89E7-AC1B19520E1A}" dt="2023-09-18T08:31:48.154" v="2468" actId="1076"/>
          <ac:spMkLst>
            <pc:docMk/>
            <pc:sldMk cId="2658602755" sldId="277"/>
            <ac:spMk id="36" creationId="{C66400A1-3A5D-A149-9FB7-0876938DA0BA}"/>
          </ac:spMkLst>
        </pc:spChg>
        <pc:grpChg chg="add del mod">
          <ac:chgData name="고민우" userId="5c3251b7-80fb-414f-a88c-c3b7b3d051cb" providerId="ADAL" clId="{ECABDA5C-73A6-4EDC-89E7-AC1B19520E1A}" dt="2023-09-18T08:29:54.926" v="2440" actId="165"/>
          <ac:grpSpMkLst>
            <pc:docMk/>
            <pc:sldMk cId="2658602755" sldId="277"/>
            <ac:grpSpMk id="2" creationId="{170BF943-72E4-517A-B505-0CC8A78D29C2}"/>
          </ac:grpSpMkLst>
        </pc:grpChg>
        <pc:grpChg chg="del">
          <ac:chgData name="고민우" userId="5c3251b7-80fb-414f-a88c-c3b7b3d051cb" providerId="ADAL" clId="{ECABDA5C-73A6-4EDC-89E7-AC1B19520E1A}" dt="2023-09-18T08:29:49.063" v="2438" actId="478"/>
          <ac:grpSpMkLst>
            <pc:docMk/>
            <pc:sldMk cId="2658602755" sldId="277"/>
            <ac:grpSpMk id="32" creationId="{EEE6EAE8-D0C0-1A6E-DEA5-0225875988B6}"/>
          </ac:grpSpMkLst>
        </pc:grpChg>
        <pc:cxnChg chg="mod">
          <ac:chgData name="고민우" userId="5c3251b7-80fb-414f-a88c-c3b7b3d051cb" providerId="ADAL" clId="{ECABDA5C-73A6-4EDC-89E7-AC1B19520E1A}" dt="2023-09-18T08:29:49.063" v="2438" actId="478"/>
          <ac:cxnSpMkLst>
            <pc:docMk/>
            <pc:sldMk cId="2658602755" sldId="277"/>
            <ac:cxnSpMk id="28" creationId="{467175CA-AF6F-BDCA-0CC8-A8CBF4AA9CE2}"/>
          </ac:cxnSpMkLst>
        </pc:cxnChg>
        <pc:cxnChg chg="mod topLvl">
          <ac:chgData name="고민우" userId="5c3251b7-80fb-414f-a88c-c3b7b3d051cb" providerId="ADAL" clId="{ECABDA5C-73A6-4EDC-89E7-AC1B19520E1A}" dt="2023-09-18T08:31:48.154" v="2468" actId="1076"/>
          <ac:cxnSpMkLst>
            <pc:docMk/>
            <pc:sldMk cId="2658602755" sldId="277"/>
            <ac:cxnSpMk id="37" creationId="{624A504C-1FC6-C3F6-1E86-C7EFFB1AAD5A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8:53:17.507" v="2585" actId="1076"/>
        <pc:sldMkLst>
          <pc:docMk/>
          <pc:sldMk cId="1338015010" sldId="278"/>
        </pc:sldMkLst>
        <pc:spChg chg="add del mod">
          <ac:chgData name="고민우" userId="5c3251b7-80fb-414f-a88c-c3b7b3d051cb" providerId="ADAL" clId="{ECABDA5C-73A6-4EDC-89E7-AC1B19520E1A}" dt="2023-09-18T08:50:22.376" v="2499" actId="478"/>
          <ac:spMkLst>
            <pc:docMk/>
            <pc:sldMk cId="1338015010" sldId="278"/>
            <ac:spMk id="2" creationId="{FB208A2A-4262-2B24-C684-3557BE31976B}"/>
          </ac:spMkLst>
        </pc:spChg>
        <pc:spChg chg="add del mod">
          <ac:chgData name="고민우" userId="5c3251b7-80fb-414f-a88c-c3b7b3d051cb" providerId="ADAL" clId="{ECABDA5C-73A6-4EDC-89E7-AC1B19520E1A}" dt="2023-09-18T08:50:22.376" v="2499" actId="478"/>
          <ac:spMkLst>
            <pc:docMk/>
            <pc:sldMk cId="1338015010" sldId="278"/>
            <ac:spMk id="3" creationId="{BAA14325-8336-2171-5DD5-4C5A87CE5671}"/>
          </ac:spMkLst>
        </pc:spChg>
        <pc:spChg chg="add del mod">
          <ac:chgData name="고민우" userId="5c3251b7-80fb-414f-a88c-c3b7b3d051cb" providerId="ADAL" clId="{ECABDA5C-73A6-4EDC-89E7-AC1B19520E1A}" dt="2023-09-18T08:50:22.376" v="2499" actId="478"/>
          <ac:spMkLst>
            <pc:docMk/>
            <pc:sldMk cId="1338015010" sldId="278"/>
            <ac:spMk id="4" creationId="{D069FBC6-BD9F-2F6F-1BD1-C3085A6392B4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" creationId="{4DC9F23E-0175-0BB7-D2B6-D27916B80000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" creationId="{B2FC179B-2A10-275F-6540-514209AC752F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7" creationId="{7B3A39BF-3177-0206-01CD-8A99D490C766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8" creationId="{2FC6ED6A-DC91-4840-966E-012864CB7E35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9" creationId="{6831081F-8F1E-7512-B922-A73DE45D9635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10" creationId="{36D77BD7-E989-A72C-AFBD-2259BBCA1EF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11" creationId="{ECD3AC30-DB49-9BC4-B009-4DDE88D18802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12" creationId="{8FE27018-68C3-0CFD-0D8D-9258351D0B98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13" creationId="{A0C40ABB-0D53-5B42-DB5D-92CD62CA99F7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14" creationId="{048C054C-B274-D7A8-5F38-0AC0091975B9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15" creationId="{4EEB97F3-3A7E-5C52-D8CE-945DB4B81DFB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16" creationId="{6AE0B732-CE6B-5DF5-896F-DA1E00E52C4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17" creationId="{85A7E5D8-D606-2564-0B75-5F294FDE4435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18" creationId="{7047E062-339E-30C5-163A-098912C23236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19" creationId="{2B526D1E-44FB-D550-FAA4-3E5546066652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20" creationId="{C7AAE72B-E0F3-AF34-3387-EAF095BAF4DF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21" creationId="{67A4E0C5-5E72-0413-C052-FEEE89B550DB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22" creationId="{A6BDA328-5471-1C5C-1C39-89C13EFC5E2D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25" creationId="{4183283D-F514-B251-760E-03320BA384FB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26" creationId="{0148344B-3880-A491-4C59-C82233BD7F47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27" creationId="{2A6D6235-33B9-FF2D-B212-30331BF15AE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28" creationId="{D0CA5F9D-4179-566A-8949-FCC127266AB8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29" creationId="{FB8CAA1B-3E97-AD3A-F36E-E0FE8C4C3CC4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0" creationId="{14418F5E-3796-5FE1-0484-6A42A1B2B9F8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1" creationId="{7EA4C6AD-3DDD-877C-09D6-DEEF7B3BB72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32" creationId="{E3055326-3FA6-5873-F3C9-D3C183615D29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3" creationId="{1AE40C07-7B5E-7FC3-7911-0BBA39F863A3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4" creationId="{C4099ADA-4DB8-100C-A2B9-7E3E98D02480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5" creationId="{5DA8FCCE-4386-0167-21EA-44A27F9C10C9}"/>
          </ac:spMkLst>
        </pc:spChg>
        <pc:spChg chg="del">
          <ac:chgData name="고민우" userId="5c3251b7-80fb-414f-a88c-c3b7b3d051cb" providerId="ADAL" clId="{ECABDA5C-73A6-4EDC-89E7-AC1B19520E1A}" dt="2023-09-18T08:49:32.416" v="2470" actId="478"/>
          <ac:spMkLst>
            <pc:docMk/>
            <pc:sldMk cId="1338015010" sldId="278"/>
            <ac:spMk id="36" creationId="{C66400A1-3A5D-A149-9FB7-0876938DA0B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38" creationId="{2319007C-9C9D-F69A-AF5B-A587A6ED2049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39" creationId="{9D89F4A3-7A8D-6ABA-52DB-05B9E0B193D9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0" creationId="{97AF1185-D34B-3B77-6193-EF4B6C1E75CF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1" creationId="{784563C3-5E18-0377-BA1A-BC59C63199B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2" creationId="{4ED4EC51-4F4B-2876-E7F3-C3694DEE09DD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3" creationId="{48C6A8A1-8FEF-4432-EBD5-DC1830DDAB0E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4" creationId="{126B231A-A4D5-1A66-E8D5-BEB7EAE1AEB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6" creationId="{46DCCFF7-698F-51D1-CEB3-0CB6140B4A6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7" creationId="{4718B351-2068-E1F2-1670-9FBACCFE497E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8" creationId="{D72AD054-BA6E-E270-7D83-EBBE515CD16C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49" creationId="{DF9EBC4A-FC95-3CC2-315E-BF62AB96A0F5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0" creationId="{08744BA3-AD6A-E3EE-2E63-20BED73E692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1" creationId="{3E12E3D7-F834-C951-EF8C-C9A73D4A0037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2" creationId="{2212F201-82F1-0686-B65F-6D9543C0A3F6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3" creationId="{02BFB246-DEDA-1CC1-C764-2FFD37B939F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4" creationId="{1D04A1FD-D2A6-BC2E-CA70-2FDC98B902F6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5" creationId="{FA9539D8-EDD1-EECD-C2E5-19C66025DB30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6" creationId="{1445E11C-87DE-EF56-51FC-EB5828303DE7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8" creationId="{53AE0AE3-BF8C-AC08-AFC3-F4C2656740E0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59" creationId="{ADF3239B-F9BF-32E5-3B5E-955020091BB7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0" creationId="{216BF8D3-A370-C2B7-F9BE-DAEE695434C3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1" creationId="{47D3E34C-BA9C-A029-1B3E-473177BF457A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2" creationId="{34DDDDA3-E33C-61F5-7F98-360B6D791246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3" creationId="{37C09C5A-229E-3A9E-D89D-09D832A31AF2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4" creationId="{0213E31A-D308-B715-042C-06C0529F40B7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5" creationId="{C4144E5A-5FD9-6E36-1572-E3A663082C72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6" creationId="{A253A9BB-ED38-AC60-02B8-A50A8534273D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7" creationId="{57A63074-F634-13CA-7BC5-13A1591B8C2B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68" creationId="{9A5ED1CE-6230-0C34-6EBE-4BBCF29FDD93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70" creationId="{CD55F60F-041F-5989-F12E-B1E28E04F8B3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71" creationId="{511F6CE1-D685-EEC5-4022-5945BD4F54C1}"/>
          </ac:spMkLst>
        </pc:spChg>
        <pc:spChg chg="add mod">
          <ac:chgData name="고민우" userId="5c3251b7-80fb-414f-a88c-c3b7b3d051cb" providerId="ADAL" clId="{ECABDA5C-73A6-4EDC-89E7-AC1B19520E1A}" dt="2023-09-18T08:53:17.507" v="2585" actId="1076"/>
          <ac:spMkLst>
            <pc:docMk/>
            <pc:sldMk cId="1338015010" sldId="278"/>
            <ac:spMk id="72" creationId="{33BDD9A1-9DDA-0B75-284F-1E26E68D8844}"/>
          </ac:spMkLst>
        </pc:spChg>
        <pc:cxnChg chg="add mod">
          <ac:chgData name="고민우" userId="5c3251b7-80fb-414f-a88c-c3b7b3d051cb" providerId="ADAL" clId="{ECABDA5C-73A6-4EDC-89E7-AC1B19520E1A}" dt="2023-09-18T08:53:17.507" v="2585" actId="1076"/>
          <ac:cxnSpMkLst>
            <pc:docMk/>
            <pc:sldMk cId="1338015010" sldId="278"/>
            <ac:cxnSpMk id="24" creationId="{A0179CF9-C158-772E-7103-C6731504576A}"/>
          </ac:cxnSpMkLst>
        </pc:cxnChg>
        <pc:cxnChg chg="del mod">
          <ac:chgData name="고민우" userId="5c3251b7-80fb-414f-a88c-c3b7b3d051cb" providerId="ADAL" clId="{ECABDA5C-73A6-4EDC-89E7-AC1B19520E1A}" dt="2023-09-18T08:49:32.416" v="2470" actId="478"/>
          <ac:cxnSpMkLst>
            <pc:docMk/>
            <pc:sldMk cId="1338015010" sldId="278"/>
            <ac:cxnSpMk id="37" creationId="{624A504C-1FC6-C3F6-1E86-C7EFFB1AAD5A}"/>
          </ac:cxnSpMkLst>
        </pc:cxnChg>
        <pc:cxnChg chg="add mod">
          <ac:chgData name="고민우" userId="5c3251b7-80fb-414f-a88c-c3b7b3d051cb" providerId="ADAL" clId="{ECABDA5C-73A6-4EDC-89E7-AC1B19520E1A}" dt="2023-09-18T08:53:17.507" v="2585" actId="1076"/>
          <ac:cxnSpMkLst>
            <pc:docMk/>
            <pc:sldMk cId="1338015010" sldId="278"/>
            <ac:cxnSpMk id="45" creationId="{A531F836-F4D5-3D10-4E88-9DD7C69ED66E}"/>
          </ac:cxnSpMkLst>
        </pc:cxnChg>
        <pc:cxnChg chg="add mod">
          <ac:chgData name="고민우" userId="5c3251b7-80fb-414f-a88c-c3b7b3d051cb" providerId="ADAL" clId="{ECABDA5C-73A6-4EDC-89E7-AC1B19520E1A}" dt="2023-09-18T08:53:17.507" v="2585" actId="1076"/>
          <ac:cxnSpMkLst>
            <pc:docMk/>
            <pc:sldMk cId="1338015010" sldId="278"/>
            <ac:cxnSpMk id="57" creationId="{B829D35A-4CD7-3E6D-1DCD-3BFFBBED8F30}"/>
          </ac:cxnSpMkLst>
        </pc:cxnChg>
        <pc:cxnChg chg="add mod">
          <ac:chgData name="고민우" userId="5c3251b7-80fb-414f-a88c-c3b7b3d051cb" providerId="ADAL" clId="{ECABDA5C-73A6-4EDC-89E7-AC1B19520E1A}" dt="2023-09-18T08:53:17.507" v="2585" actId="1076"/>
          <ac:cxnSpMkLst>
            <pc:docMk/>
            <pc:sldMk cId="1338015010" sldId="278"/>
            <ac:cxnSpMk id="69" creationId="{5D7D855F-511B-1D14-1BA1-71F039067C1D}"/>
          </ac:cxnSpMkLst>
        </pc:cxnChg>
      </pc:sldChg>
      <pc:sldChg chg="addSp delSp modSp add mod">
        <pc:chgData name="고민우" userId="5c3251b7-80fb-414f-a88c-c3b7b3d051cb" providerId="ADAL" clId="{ECABDA5C-73A6-4EDC-89E7-AC1B19520E1A}" dt="2023-09-18T08:57:02.796" v="2744" actId="1076"/>
        <pc:sldMkLst>
          <pc:docMk/>
          <pc:sldMk cId="1755432202" sldId="279"/>
        </pc:sldMkLst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" creationId="{4DC9F23E-0175-0BB7-D2B6-D27916B80000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" creationId="{B2FC179B-2A10-275F-6540-514209AC752F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7" creationId="{7B3A39BF-3177-0206-01CD-8A99D490C766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9" creationId="{6831081F-8F1E-7512-B922-A73DE45D9635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10" creationId="{36D77BD7-E989-A72C-AFBD-2259BBCA1EF1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11" creationId="{ECD3AC30-DB49-9BC4-B009-4DDE88D18802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15" creationId="{4EEB97F3-3A7E-5C52-D8CE-945DB4B81DFB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16" creationId="{6AE0B732-CE6B-5DF5-896F-DA1E00E52C4A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17" creationId="{85A7E5D8-D606-2564-0B75-5F294FDE4435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22" creationId="{A6BDA328-5471-1C5C-1C39-89C13EFC5E2D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25" creationId="{4183283D-F514-B251-760E-03320BA384FB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26" creationId="{0148344B-3880-A491-4C59-C82233BD7F47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28" creationId="{D0CA5F9D-4179-566A-8949-FCC127266AB8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32" creationId="{E3055326-3FA6-5873-F3C9-D3C183615D29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38" creationId="{2319007C-9C9D-F69A-AF5B-A587A6ED2049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39" creationId="{9D89F4A3-7A8D-6ABA-52DB-05B9E0B193D9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0" creationId="{97AF1185-D34B-3B77-6193-EF4B6C1E75CF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1" creationId="{784563C3-5E18-0377-BA1A-BC59C63199BA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2" creationId="{4ED4EC51-4F4B-2876-E7F3-C3694DEE09DD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3" creationId="{48C6A8A1-8FEF-4432-EBD5-DC1830DDAB0E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4" creationId="{126B231A-A4D5-1A66-E8D5-BEB7EAE1AEBA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6" creationId="{46DCCFF7-698F-51D1-CEB3-0CB6140B4A61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7" creationId="{4718B351-2068-E1F2-1670-9FBACCFE497E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8" creationId="{D72AD054-BA6E-E270-7D83-EBBE515CD16C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49" creationId="{DF9EBC4A-FC95-3CC2-315E-BF62AB96A0F5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0" creationId="{08744BA3-AD6A-E3EE-2E63-20BED73E692A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1" creationId="{3E12E3D7-F834-C951-EF8C-C9A73D4A0037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2" creationId="{2212F201-82F1-0686-B65F-6D9543C0A3F6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3" creationId="{02BFB246-DEDA-1CC1-C764-2FFD37B939F1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4" creationId="{1D04A1FD-D2A6-BC2E-CA70-2FDC98B902F6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5" creationId="{FA9539D8-EDD1-EECD-C2E5-19C66025DB30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6" creationId="{1445E11C-87DE-EF56-51FC-EB5828303DE7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8" creationId="{53AE0AE3-BF8C-AC08-AFC3-F4C2656740E0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59" creationId="{ADF3239B-F9BF-32E5-3B5E-955020091BB7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0" creationId="{216BF8D3-A370-C2B7-F9BE-DAEE695434C3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1" creationId="{47D3E34C-BA9C-A029-1B3E-473177BF457A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2" creationId="{34DDDDA3-E33C-61F5-7F98-360B6D791246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3" creationId="{37C09C5A-229E-3A9E-D89D-09D832A31AF2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4" creationId="{0213E31A-D308-B715-042C-06C0529F40B7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5" creationId="{C4144E5A-5FD9-6E36-1572-E3A663082C72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6" creationId="{A253A9BB-ED38-AC60-02B8-A50A8534273D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7" creationId="{57A63074-F634-13CA-7BC5-13A1591B8C2B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68" creationId="{9A5ED1CE-6230-0C34-6EBE-4BBCF29FDD93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70" creationId="{CD55F60F-041F-5989-F12E-B1E28E04F8B3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71" creationId="{511F6CE1-D685-EEC5-4022-5945BD4F54C1}"/>
          </ac:spMkLst>
        </pc:spChg>
        <pc:spChg chg="del">
          <ac:chgData name="고민우" userId="5c3251b7-80fb-414f-a88c-c3b7b3d051cb" providerId="ADAL" clId="{ECABDA5C-73A6-4EDC-89E7-AC1B19520E1A}" dt="2023-09-18T08:55:39.719" v="2587" actId="478"/>
          <ac:spMkLst>
            <pc:docMk/>
            <pc:sldMk cId="1755432202" sldId="279"/>
            <ac:spMk id="72" creationId="{33BDD9A1-9DDA-0B75-284F-1E26E68D8844}"/>
          </ac:spMkLst>
        </pc:spChg>
        <pc:graphicFrameChg chg="add mod modGraphic">
          <ac:chgData name="고민우" userId="5c3251b7-80fb-414f-a88c-c3b7b3d051cb" providerId="ADAL" clId="{ECABDA5C-73A6-4EDC-89E7-AC1B19520E1A}" dt="2023-09-18T08:57:02.796" v="2744" actId="1076"/>
          <ac:graphicFrameMkLst>
            <pc:docMk/>
            <pc:sldMk cId="1755432202" sldId="279"/>
            <ac:graphicFrameMk id="2" creationId="{C1113F36-0940-16CA-29E5-1DB67489917A}"/>
          </ac:graphicFrameMkLst>
        </pc:graphicFrameChg>
        <pc:cxnChg chg="del">
          <ac:chgData name="고민우" userId="5c3251b7-80fb-414f-a88c-c3b7b3d051cb" providerId="ADAL" clId="{ECABDA5C-73A6-4EDC-89E7-AC1B19520E1A}" dt="2023-09-18T08:55:39.719" v="2587" actId="478"/>
          <ac:cxnSpMkLst>
            <pc:docMk/>
            <pc:sldMk cId="1755432202" sldId="279"/>
            <ac:cxnSpMk id="24" creationId="{A0179CF9-C158-772E-7103-C6731504576A}"/>
          </ac:cxnSpMkLst>
        </pc:cxnChg>
        <pc:cxnChg chg="del">
          <ac:chgData name="고민우" userId="5c3251b7-80fb-414f-a88c-c3b7b3d051cb" providerId="ADAL" clId="{ECABDA5C-73A6-4EDC-89E7-AC1B19520E1A}" dt="2023-09-18T08:55:39.719" v="2587" actId="478"/>
          <ac:cxnSpMkLst>
            <pc:docMk/>
            <pc:sldMk cId="1755432202" sldId="279"/>
            <ac:cxnSpMk id="45" creationId="{A531F836-F4D5-3D10-4E88-9DD7C69ED66E}"/>
          </ac:cxnSpMkLst>
        </pc:cxnChg>
        <pc:cxnChg chg="del">
          <ac:chgData name="고민우" userId="5c3251b7-80fb-414f-a88c-c3b7b3d051cb" providerId="ADAL" clId="{ECABDA5C-73A6-4EDC-89E7-AC1B19520E1A}" dt="2023-09-18T08:55:39.719" v="2587" actId="478"/>
          <ac:cxnSpMkLst>
            <pc:docMk/>
            <pc:sldMk cId="1755432202" sldId="279"/>
            <ac:cxnSpMk id="57" creationId="{B829D35A-4CD7-3E6D-1DCD-3BFFBBED8F30}"/>
          </ac:cxnSpMkLst>
        </pc:cxnChg>
        <pc:cxnChg chg="del">
          <ac:chgData name="고민우" userId="5c3251b7-80fb-414f-a88c-c3b7b3d051cb" providerId="ADAL" clId="{ECABDA5C-73A6-4EDC-89E7-AC1B19520E1A}" dt="2023-09-18T08:55:39.719" v="2587" actId="478"/>
          <ac:cxnSpMkLst>
            <pc:docMk/>
            <pc:sldMk cId="1755432202" sldId="279"/>
            <ac:cxnSpMk id="69" creationId="{5D7D855F-511B-1D14-1BA1-71F039067C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1D715-F324-C5CA-5CC0-44782A3A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124EE-C6E0-C8B0-DC3A-375221FD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6EEB1-0F1E-3219-27FB-80BF58BC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B649E-09AB-F76A-062A-F57477FA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7ABD1-FC16-59F5-D35A-1728C11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DAEE-E24C-073C-9CED-8BF432B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2BD3-E083-06D7-DEFB-BA809F7D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3E2D2-D7E0-084E-A904-EB4D35A9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C8C9-48B2-547D-D3BF-A0B8F5B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409BA-B7D9-9E0D-0F10-E4BF967D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8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AEC72-73A1-4728-B0E6-9DD7C09E4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75D8E-1E0E-9AED-3A96-F1445F84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D9A3-A9D5-2055-DA80-6D76D141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5CF5A-B663-25CA-EFF4-795CF06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D1877-6E81-BB9E-5048-E190501E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3DEA-A511-F4B4-AE34-1913D2B7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0E939-815D-A2C3-DBA4-A2B81DFD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3C54-F49A-53B1-C360-33B36731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E3588-B5B6-1922-5A96-F1F0663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AA349-8EE9-E312-9DDF-6FDC81C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935CB-CC6F-9C7E-E1FF-A59EADCC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C870-C049-AD37-4F99-AB4B4531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64925-FDC3-B14F-A36F-FF3CDC0D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F8340-D1FA-27C4-7A12-E3C5519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7A703-0648-AA11-CB90-2AFBFE16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1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4C9E3-A3BA-A57C-8675-DAA3CFCA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F5778-CF9B-EFE4-37A1-D4A7EC2FC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3A08B-6C49-75FC-D128-53B93846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4507E-B32D-6B0E-65A9-C837F769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3DD8E-4360-443F-A7B7-D97B1371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21648-2A2A-915D-864D-F33A9D98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42A-1B6B-003F-42A1-D7579FC5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5E037-6163-1416-9506-15DAC4AA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548BE-90B1-B74F-DB96-398BE970B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4ADB7-387D-BDC1-C310-E0990208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8A1B59-58E3-C9FB-7F8C-58D54A876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419CB-28C6-B5EE-6D47-F5382C5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8B7451-B016-AAA3-48D4-78AD05C8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5F5D7-7804-1774-FE87-01E84212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69F6-7993-5FF9-5309-3684BDC3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01724C-2A33-A8E5-B5A3-B052B5AA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3FCDF-0037-F0BA-342A-15C54E9A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8C8CC-B0E7-8AA4-F08D-FF68E5E5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53C30-CEAD-E335-BC8F-7BB17A02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071C7-97CD-A86C-7E0E-5B72AAA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53F97-FA96-6ADE-5009-73FDE446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1D207-4E97-810A-3E30-E7722C79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06C35-768D-A9E5-713D-C09B4B7C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B9605-B3D5-388D-84D5-556B998FA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058A1-45B5-21DD-E387-9201E251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C0309-4A03-3D96-E001-80602BC5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29C7E-B9F0-8C97-2DE7-C731429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0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9A5D-03A3-E4AC-EAAA-23E17605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B8E813-8A41-4866-BC3F-34BDBE426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8C8CC-9E9D-35B6-CE06-B9EEDB0A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8D25F-A690-40D1-5805-03E961C4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B24AB-0F2E-1096-156F-F9FB72E1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5D7BA-A591-EA33-C472-CA1C6E74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7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782CF-A71E-CC5F-37D3-D6E5C7D9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891D2-81A6-26E5-D8FA-16993DD8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1C091-1F8C-5B2C-40CF-959A1C46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5187-F779-4E98-BF8E-F0D11D5F9E8E}" type="datetimeFigureOut">
              <a:rPr lang="ko-KR" altLang="en-US" smtClean="0"/>
              <a:t>2023-09-17(Sun)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3E434-E726-1B10-93D7-6B07E8897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2ED80-E5C3-FD31-5099-8CDC2BB9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FB6C-C04A-4C3A-8F72-A92568A64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8076CD-B166-D551-307F-C0340CC7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83368"/>
              </p:ext>
            </p:extLst>
          </p:nvPr>
        </p:nvGraphicFramePr>
        <p:xfrm>
          <a:off x="9034943" y="660943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4B6D8-99BD-A46A-296B-67B6BB142C74}"/>
              </a:ext>
            </a:extLst>
          </p:cNvPr>
          <p:cNvSpPr txBox="1"/>
          <p:nvPr/>
        </p:nvSpPr>
        <p:spPr>
          <a:xfrm>
            <a:off x="10570128" y="660943"/>
            <a:ext cx="8137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Byte</a:t>
            </a:r>
            <a:endParaRPr lang="ko-KR" altLang="en-US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F5D92F8-2FD7-9C19-7A1D-BAEA6CC7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92253"/>
              </p:ext>
            </p:extLst>
          </p:nvPr>
        </p:nvGraphicFramePr>
        <p:xfrm>
          <a:off x="9034943" y="1853076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A3F18-3499-03FE-CE46-64EC2A88791A}"/>
              </a:ext>
            </a:extLst>
          </p:cNvPr>
          <p:cNvSpPr txBox="1"/>
          <p:nvPr/>
        </p:nvSpPr>
        <p:spPr>
          <a:xfrm>
            <a:off x="10570128" y="1853076"/>
            <a:ext cx="8137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Word</a:t>
            </a:r>
            <a:endParaRPr lang="ko-KR" alt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53A5230-6064-BEBF-CE6F-7B2C63D7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45160"/>
              </p:ext>
            </p:extLst>
          </p:nvPr>
        </p:nvGraphicFramePr>
        <p:xfrm>
          <a:off x="8006359" y="1853076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AB66AC0-CA7D-2F96-F2B3-347AE6B2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28394"/>
              </p:ext>
            </p:extLst>
          </p:nvPr>
        </p:nvGraphicFramePr>
        <p:xfrm>
          <a:off x="9034943" y="3225023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FAE72C-7F45-4244-FA9B-0586E7F10A1B}"/>
              </a:ext>
            </a:extLst>
          </p:cNvPr>
          <p:cNvSpPr txBox="1"/>
          <p:nvPr/>
        </p:nvSpPr>
        <p:spPr>
          <a:xfrm>
            <a:off x="10570128" y="3225023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Dword</a:t>
            </a:r>
            <a:endParaRPr lang="ko-KR" altLang="en-US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2CB953F5-7563-6C95-D8F9-5639AE73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69716"/>
              </p:ext>
            </p:extLst>
          </p:nvPr>
        </p:nvGraphicFramePr>
        <p:xfrm>
          <a:off x="8006359" y="3225023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C21C6EF-B21E-BBD4-31FB-6EF1C3493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36701"/>
              </p:ext>
            </p:extLst>
          </p:nvPr>
        </p:nvGraphicFramePr>
        <p:xfrm>
          <a:off x="6977775" y="3225023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508A15A-1DBF-1993-0BB3-EE9840150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03850"/>
              </p:ext>
            </p:extLst>
          </p:nvPr>
        </p:nvGraphicFramePr>
        <p:xfrm>
          <a:off x="5949191" y="3225023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9443055-E78F-312D-C858-84180BA2C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47256"/>
              </p:ext>
            </p:extLst>
          </p:nvPr>
        </p:nvGraphicFramePr>
        <p:xfrm>
          <a:off x="9034943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3D515C-38DE-8FC2-9317-BAD4C55B16DE}"/>
              </a:ext>
            </a:extLst>
          </p:cNvPr>
          <p:cNvSpPr txBox="1"/>
          <p:nvPr/>
        </p:nvSpPr>
        <p:spPr>
          <a:xfrm>
            <a:off x="10570128" y="4634085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Qword</a:t>
            </a:r>
            <a:endParaRPr lang="ko-KR" altLang="en-US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291946E-8D01-E1BD-058E-E5FFF1FD1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16005"/>
              </p:ext>
            </p:extLst>
          </p:nvPr>
        </p:nvGraphicFramePr>
        <p:xfrm>
          <a:off x="8006359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45AF7ADD-410C-DC6B-E34F-AFFF3BB8A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98427"/>
              </p:ext>
            </p:extLst>
          </p:nvPr>
        </p:nvGraphicFramePr>
        <p:xfrm>
          <a:off x="6977775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D4F30A0B-81DE-9453-66C8-1E397C35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1539"/>
              </p:ext>
            </p:extLst>
          </p:nvPr>
        </p:nvGraphicFramePr>
        <p:xfrm>
          <a:off x="5949191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0E879AD2-C0E5-C03F-20A1-BDA856070697}"/>
              </a:ext>
            </a:extLst>
          </p:cNvPr>
          <p:cNvSpPr/>
          <p:nvPr/>
        </p:nvSpPr>
        <p:spPr>
          <a:xfrm rot="5400000">
            <a:off x="8453836" y="1818383"/>
            <a:ext cx="142017" cy="986640"/>
          </a:xfrm>
          <a:prstGeom prst="rightBrace">
            <a:avLst>
              <a:gd name="adj1" fmla="val 10595"/>
              <a:gd name="adj2" fmla="val 454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9F35251B-85BA-07F5-CDC2-03FAC17495AC}"/>
              </a:ext>
            </a:extLst>
          </p:cNvPr>
          <p:cNvSpPr/>
          <p:nvPr/>
        </p:nvSpPr>
        <p:spPr>
          <a:xfrm rot="5400000">
            <a:off x="9456994" y="1835339"/>
            <a:ext cx="167622" cy="978331"/>
          </a:xfrm>
          <a:prstGeom prst="rightBrace">
            <a:avLst>
              <a:gd name="adj1" fmla="val 10595"/>
              <a:gd name="adj2" fmla="val 454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D42EC-8A9F-8F42-4BC9-19F2916F7DB5}"/>
              </a:ext>
            </a:extLst>
          </p:cNvPr>
          <p:cNvSpPr txBox="1"/>
          <p:nvPr/>
        </p:nvSpPr>
        <p:spPr>
          <a:xfrm>
            <a:off x="8095262" y="239153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상위 바이트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36402-A6B3-E91E-0202-51149B863AEC}"/>
              </a:ext>
            </a:extLst>
          </p:cNvPr>
          <p:cNvSpPr txBox="1"/>
          <p:nvPr/>
        </p:nvSpPr>
        <p:spPr>
          <a:xfrm>
            <a:off x="9140678" y="2391538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하위 바이트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06E2A7-D396-AC83-7B98-9E3F1F76BED0}"/>
              </a:ext>
            </a:extLst>
          </p:cNvPr>
          <p:cNvSpPr txBox="1"/>
          <p:nvPr/>
        </p:nvSpPr>
        <p:spPr>
          <a:xfrm>
            <a:off x="6592092" y="386208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상위 워드</a:t>
            </a: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16854AA4-3E4D-B4B8-0440-5D86BEF4A769}"/>
              </a:ext>
            </a:extLst>
          </p:cNvPr>
          <p:cNvSpPr/>
          <p:nvPr/>
        </p:nvSpPr>
        <p:spPr>
          <a:xfrm rot="16200000">
            <a:off x="6846402" y="2757813"/>
            <a:ext cx="259485" cy="19867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46469-30CE-8CD9-0309-57B37D6351C9}"/>
              </a:ext>
            </a:extLst>
          </p:cNvPr>
          <p:cNvSpPr txBox="1"/>
          <p:nvPr/>
        </p:nvSpPr>
        <p:spPr>
          <a:xfrm>
            <a:off x="8649259" y="386208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하위 워드</a:t>
            </a: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0F54DD0-8828-391D-070A-AF58B57720FE}"/>
              </a:ext>
            </a:extLst>
          </p:cNvPr>
          <p:cNvSpPr/>
          <p:nvPr/>
        </p:nvSpPr>
        <p:spPr>
          <a:xfrm rot="16200000">
            <a:off x="8911958" y="2757813"/>
            <a:ext cx="259485" cy="19867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168A2183-15FE-3064-83E5-0B7142ED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6232"/>
              </p:ext>
            </p:extLst>
          </p:nvPr>
        </p:nvGraphicFramePr>
        <p:xfrm>
          <a:off x="4920607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4F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ECDA11D4-2067-FA97-6BCB-05526322A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09929"/>
              </p:ext>
            </p:extLst>
          </p:nvPr>
        </p:nvGraphicFramePr>
        <p:xfrm>
          <a:off x="3892023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F593594-BAFB-C261-E814-D6897BFB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17812"/>
              </p:ext>
            </p:extLst>
          </p:nvPr>
        </p:nvGraphicFramePr>
        <p:xfrm>
          <a:off x="2863439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4CD49FFB-07FC-B15E-7F68-A1D38B866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94147"/>
              </p:ext>
            </p:extLst>
          </p:nvPr>
        </p:nvGraphicFramePr>
        <p:xfrm>
          <a:off x="1834855" y="4634085"/>
          <a:ext cx="10285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584">
                  <a:extLst>
                    <a:ext uri="{9D8B030D-6E8A-4147-A177-3AD203B41FA5}">
                      <a16:colId xmlns:a16="http://schemas.microsoft.com/office/drawing/2014/main" val="3175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1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EB64A58-6B0F-1B0C-DFE1-0FF5E87B167D}"/>
              </a:ext>
            </a:extLst>
          </p:cNvPr>
          <p:cNvSpPr txBox="1"/>
          <p:nvPr/>
        </p:nvSpPr>
        <p:spPr>
          <a:xfrm>
            <a:off x="3120657" y="5315538"/>
            <a:ext cx="1542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상위 더블워드</a:t>
            </a: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0D3A340-754D-0E49-7751-FBEA52600483}"/>
              </a:ext>
            </a:extLst>
          </p:cNvPr>
          <p:cNvSpPr/>
          <p:nvPr/>
        </p:nvSpPr>
        <p:spPr>
          <a:xfrm rot="16200000">
            <a:off x="3765778" y="3152392"/>
            <a:ext cx="259485" cy="40542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1FFD9-AFEC-099C-04D0-32B4815AEC0E}"/>
              </a:ext>
            </a:extLst>
          </p:cNvPr>
          <p:cNvSpPr txBox="1"/>
          <p:nvPr/>
        </p:nvSpPr>
        <p:spPr>
          <a:xfrm>
            <a:off x="7234994" y="5315539"/>
            <a:ext cx="15427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하위 더블워드</a:t>
            </a: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2D8840C9-8605-0710-C68F-B7F00083B628}"/>
              </a:ext>
            </a:extLst>
          </p:cNvPr>
          <p:cNvSpPr/>
          <p:nvPr/>
        </p:nvSpPr>
        <p:spPr>
          <a:xfrm rot="16200000">
            <a:off x="7881508" y="3152393"/>
            <a:ext cx="259485" cy="40542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1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FEEFB-D304-8BEE-E57A-DF380B5FE915}"/>
              </a:ext>
            </a:extLst>
          </p:cNvPr>
          <p:cNvSpPr txBox="1"/>
          <p:nvPr/>
        </p:nvSpPr>
        <p:spPr>
          <a:xfrm>
            <a:off x="4420998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B7EA0-B197-8773-17D0-C7D8319BA9D4}"/>
              </a:ext>
            </a:extLst>
          </p:cNvPr>
          <p:cNvSpPr txBox="1"/>
          <p:nvPr/>
        </p:nvSpPr>
        <p:spPr>
          <a:xfrm>
            <a:off x="4865614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5B13D-6B67-506D-9971-D6153A184EE8}"/>
              </a:ext>
            </a:extLst>
          </p:cNvPr>
          <p:cNvSpPr txBox="1"/>
          <p:nvPr/>
        </p:nvSpPr>
        <p:spPr>
          <a:xfrm>
            <a:off x="5754846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9C1D8-0729-918B-590C-F0DF5C8FE363}"/>
              </a:ext>
            </a:extLst>
          </p:cNvPr>
          <p:cNvSpPr txBox="1"/>
          <p:nvPr/>
        </p:nvSpPr>
        <p:spPr>
          <a:xfrm>
            <a:off x="5310230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AD4C2-A33D-F4A0-8C5B-A03AB8537DD6}"/>
              </a:ext>
            </a:extLst>
          </p:cNvPr>
          <p:cNvSpPr txBox="1"/>
          <p:nvPr/>
        </p:nvSpPr>
        <p:spPr>
          <a:xfrm>
            <a:off x="6644078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2FF9E-1378-255E-7166-E99E518CBDD8}"/>
              </a:ext>
            </a:extLst>
          </p:cNvPr>
          <p:cNvSpPr txBox="1"/>
          <p:nvPr/>
        </p:nvSpPr>
        <p:spPr>
          <a:xfrm>
            <a:off x="6199462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4911D-778C-854B-8488-D8FD734E5DBA}"/>
              </a:ext>
            </a:extLst>
          </p:cNvPr>
          <p:cNvSpPr txBox="1"/>
          <p:nvPr/>
        </p:nvSpPr>
        <p:spPr>
          <a:xfrm>
            <a:off x="7533310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CCECD-5EF9-464A-AB36-183B6F544DC3}"/>
              </a:ext>
            </a:extLst>
          </p:cNvPr>
          <p:cNvSpPr txBox="1"/>
          <p:nvPr/>
        </p:nvSpPr>
        <p:spPr>
          <a:xfrm>
            <a:off x="7088694" y="1359016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7764D-BB74-1257-1427-F124FA2B763E}"/>
              </a:ext>
            </a:extLst>
          </p:cNvPr>
          <p:cNvSpPr txBox="1"/>
          <p:nvPr/>
        </p:nvSpPr>
        <p:spPr>
          <a:xfrm>
            <a:off x="4420998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ACA84-E771-B613-E1D4-FDB4D334E90C}"/>
              </a:ext>
            </a:extLst>
          </p:cNvPr>
          <p:cNvSpPr txBox="1"/>
          <p:nvPr/>
        </p:nvSpPr>
        <p:spPr>
          <a:xfrm>
            <a:off x="4865614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60D7D7-BAB3-F1AA-8243-6DB017ABBDAA}"/>
              </a:ext>
            </a:extLst>
          </p:cNvPr>
          <p:cNvSpPr txBox="1"/>
          <p:nvPr/>
        </p:nvSpPr>
        <p:spPr>
          <a:xfrm>
            <a:off x="5754846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2A4B2-1159-196A-1060-6EB00F7C0087}"/>
              </a:ext>
            </a:extLst>
          </p:cNvPr>
          <p:cNvSpPr txBox="1"/>
          <p:nvPr/>
        </p:nvSpPr>
        <p:spPr>
          <a:xfrm>
            <a:off x="5310230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D07B-8528-7696-620F-D1162AA613F9}"/>
              </a:ext>
            </a:extLst>
          </p:cNvPr>
          <p:cNvSpPr txBox="1"/>
          <p:nvPr/>
        </p:nvSpPr>
        <p:spPr>
          <a:xfrm>
            <a:off x="6644078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0F201-AD58-BC96-DFFF-52990DEF1433}"/>
              </a:ext>
            </a:extLst>
          </p:cNvPr>
          <p:cNvSpPr txBox="1"/>
          <p:nvPr/>
        </p:nvSpPr>
        <p:spPr>
          <a:xfrm>
            <a:off x="6199462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AF878-D04C-625A-3122-DE49437C6481}"/>
              </a:ext>
            </a:extLst>
          </p:cNvPr>
          <p:cNvSpPr txBox="1"/>
          <p:nvPr/>
        </p:nvSpPr>
        <p:spPr>
          <a:xfrm>
            <a:off x="7533310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D8BDDB-3392-22A1-86B6-34BC51CF4437}"/>
              </a:ext>
            </a:extLst>
          </p:cNvPr>
          <p:cNvSpPr txBox="1"/>
          <p:nvPr/>
        </p:nvSpPr>
        <p:spPr>
          <a:xfrm>
            <a:off x="7088694" y="4496499"/>
            <a:ext cx="44461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40F75E4-D993-E278-5A47-EACEE7B249A5}"/>
              </a:ext>
            </a:extLst>
          </p:cNvPr>
          <p:cNvSpPr/>
          <p:nvPr/>
        </p:nvSpPr>
        <p:spPr>
          <a:xfrm>
            <a:off x="5310230" y="2541972"/>
            <a:ext cx="1342237" cy="1140903"/>
          </a:xfrm>
          <a:prstGeom prst="downArrow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BF704-5E79-A4C4-CBD9-0E55E69DCBF7}"/>
              </a:ext>
            </a:extLst>
          </p:cNvPr>
          <p:cNvSpPr txBox="1"/>
          <p:nvPr/>
        </p:nvSpPr>
        <p:spPr>
          <a:xfrm>
            <a:off x="2869036" y="1359016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EAX = 0xF0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045594-F878-071F-B6CD-2C1476CA90F7}"/>
              </a:ext>
            </a:extLst>
          </p:cNvPr>
          <p:cNvSpPr txBox="1"/>
          <p:nvPr/>
        </p:nvSpPr>
        <p:spPr>
          <a:xfrm>
            <a:off x="2961314" y="4496499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EAX = 0x0F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93033E-2626-81B1-C276-2DA4A3BA5F6C}"/>
              </a:ext>
            </a:extLst>
          </p:cNvPr>
          <p:cNvSpPr txBox="1"/>
          <p:nvPr/>
        </p:nvSpPr>
        <p:spPr>
          <a:xfrm>
            <a:off x="5687734" y="2927757"/>
            <a:ext cx="5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2BD446-0000-63CA-89AD-44E6B66D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16340"/>
              </p:ext>
            </p:extLst>
          </p:nvPr>
        </p:nvGraphicFramePr>
        <p:xfrm>
          <a:off x="2032000" y="1760220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26">
                  <a:extLst>
                    <a:ext uri="{9D8B030D-6E8A-4147-A177-3AD203B41FA5}">
                      <a16:colId xmlns:a16="http://schemas.microsoft.com/office/drawing/2014/main" val="552780110"/>
                    </a:ext>
                  </a:extLst>
                </a:gridCol>
                <a:gridCol w="3347207">
                  <a:extLst>
                    <a:ext uri="{9D8B030D-6E8A-4147-A177-3AD203B41FA5}">
                      <a16:colId xmlns:a16="http://schemas.microsoft.com/office/drawing/2014/main" val="3539623677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2086862973"/>
                    </a:ext>
                  </a:extLst>
                </a:gridCol>
                <a:gridCol w="2442128">
                  <a:extLst>
                    <a:ext uri="{9D8B030D-6E8A-4147-A177-3AD203B41FA5}">
                      <a16:colId xmlns:a16="http://schemas.microsoft.com/office/drawing/2014/main" val="27376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명령어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설명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별칭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플래그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9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jz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r>
                        <a:rPr lang="ko-KR" altLang="en-US"/>
                        <a:t>이면 점프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je</a:t>
                      </a:r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zf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6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jnz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r>
                        <a:rPr lang="ko-KR" altLang="en-US"/>
                        <a:t>이 아니면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zf = 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6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작으면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sf = 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040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작거나 같으면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zf = 1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sf = 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76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jg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zf = 0 </a:t>
                      </a:r>
                      <a:r>
                        <a:rPr lang="ko-KR" altLang="en-US"/>
                        <a:t>그리고 </a:t>
                      </a:r>
                      <a:r>
                        <a:rPr lang="en-US" altLang="ko-KR"/>
                        <a:t>sf = 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50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jge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크거나 같으면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sf = 0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2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캐리</a:t>
                      </a:r>
                      <a:r>
                        <a:rPr lang="en-US" altLang="ko-KR"/>
                        <a:t>(carry)</a:t>
                      </a:r>
                      <a:r>
                        <a:rPr lang="ko-KR" altLang="en-US"/>
                        <a:t>가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이면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jb, jnae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cf = 1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2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캐리</a:t>
                      </a:r>
                      <a:r>
                        <a:rPr lang="en-US" altLang="ko-KR"/>
                        <a:t>(carry)</a:t>
                      </a:r>
                      <a:r>
                        <a:rPr lang="ko-KR" altLang="en-US"/>
                        <a:t>가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이 아니면 점프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jnb, jne</a:t>
                      </a: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0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510F87-6670-861D-45E9-A2CB01B12CB7}"/>
              </a:ext>
            </a:extLst>
          </p:cNvPr>
          <p:cNvGrpSpPr/>
          <p:nvPr/>
        </p:nvGrpSpPr>
        <p:grpSpPr>
          <a:xfrm>
            <a:off x="2416029" y="1518407"/>
            <a:ext cx="7508148" cy="3420044"/>
            <a:chOff x="2416029" y="763398"/>
            <a:chExt cx="7508148" cy="342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9DEDB-948C-E111-F524-5E4DC9939FC8}"/>
                </a:ext>
              </a:extLst>
            </p:cNvPr>
            <p:cNvSpPr txBox="1"/>
            <p:nvPr/>
          </p:nvSpPr>
          <p:spPr>
            <a:xfrm>
              <a:off x="2416029" y="1426128"/>
              <a:ext cx="1258678" cy="2116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if (x == 0)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  x = 5;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x = 2;</a:t>
              </a:r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BF9E80-C68E-165D-551C-DD694B6FBE31}"/>
                </a:ext>
              </a:extLst>
            </p:cNvPr>
            <p:cNvSpPr txBox="1"/>
            <p:nvPr/>
          </p:nvSpPr>
          <p:spPr>
            <a:xfrm>
              <a:off x="6501468" y="763398"/>
              <a:ext cx="2352760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cmp dword ptr [x], 0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jne endif</a:t>
              </a:r>
              <a:endParaRPr lang="ko-KR" altLang="en-US"/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2C4FD2EF-B4C7-91EE-BD0A-A1FD7660517E}"/>
                </a:ext>
              </a:extLst>
            </p:cNvPr>
            <p:cNvSpPr/>
            <p:nvPr/>
          </p:nvSpPr>
          <p:spPr>
            <a:xfrm>
              <a:off x="6096000" y="989901"/>
              <a:ext cx="313189" cy="54528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7A8A1F5-72EA-3186-9F91-BA42F82657E6}"/>
                </a:ext>
              </a:extLst>
            </p:cNvPr>
            <p:cNvCxnSpPr/>
            <p:nvPr/>
          </p:nvCxnSpPr>
          <p:spPr>
            <a:xfrm flipV="1">
              <a:off x="3674707" y="1283516"/>
              <a:ext cx="2273087" cy="349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C4B2B-5223-DFC6-9B2D-C1DCF9F351BD}"/>
                </a:ext>
              </a:extLst>
            </p:cNvPr>
            <p:cNvSpPr txBox="1"/>
            <p:nvPr/>
          </p:nvSpPr>
          <p:spPr>
            <a:xfrm>
              <a:off x="6501468" y="2246274"/>
              <a:ext cx="2355966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mov dword ptr [x], 5</a:t>
              </a:r>
              <a:endParaRPr lang="ko-KR" altLang="en-US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BCA56953-AA18-92DF-BDD5-CD0AB113D9BD}"/>
                </a:ext>
              </a:extLst>
            </p:cNvPr>
            <p:cNvSpPr/>
            <p:nvPr/>
          </p:nvSpPr>
          <p:spPr>
            <a:xfrm>
              <a:off x="6096000" y="2265028"/>
              <a:ext cx="313189" cy="54528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5FCD15-202E-1550-4801-B3957568FBA2}"/>
                </a:ext>
              </a:extLst>
            </p:cNvPr>
            <p:cNvSpPr txBox="1"/>
            <p:nvPr/>
          </p:nvSpPr>
          <p:spPr>
            <a:xfrm>
              <a:off x="6501468" y="3313652"/>
              <a:ext cx="2355966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end_if: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mov dword ptr [x], 2</a:t>
              </a:r>
              <a:endParaRPr lang="ko-KR" altLang="en-US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0E44FB97-A7E6-11C7-0901-0670BE330AB1}"/>
                </a:ext>
              </a:extLst>
            </p:cNvPr>
            <p:cNvSpPr/>
            <p:nvPr/>
          </p:nvSpPr>
          <p:spPr>
            <a:xfrm>
              <a:off x="6096000" y="3540155"/>
              <a:ext cx="313189" cy="54528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B6FAB3C-C356-85CE-E264-A867FBE8DE3E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674707" y="2484271"/>
              <a:ext cx="2273087" cy="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ED3A188-DDCE-A4E7-23D0-E9ACC09DFBA4}"/>
                </a:ext>
              </a:extLst>
            </p:cNvPr>
            <p:cNvCxnSpPr/>
            <p:nvPr/>
          </p:nvCxnSpPr>
          <p:spPr>
            <a:xfrm>
              <a:off x="3221372" y="3429000"/>
              <a:ext cx="2617366" cy="37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화살표: 왼쪽으로 구부러짐 26">
              <a:extLst>
                <a:ext uri="{FF2B5EF4-FFF2-40B4-BE49-F238E27FC236}">
                  <a16:creationId xmlns:a16="http://schemas.microsoft.com/office/drawing/2014/main" id="{1B5800D6-A3F4-361D-A2C8-3C6BD2D64539}"/>
                </a:ext>
              </a:extLst>
            </p:cNvPr>
            <p:cNvSpPr/>
            <p:nvPr/>
          </p:nvSpPr>
          <p:spPr>
            <a:xfrm>
              <a:off x="8665499" y="1458352"/>
              <a:ext cx="1258678" cy="2199248"/>
            </a:xfrm>
            <a:prstGeom prst="curvedLeftArrow">
              <a:avLst>
                <a:gd name="adj1" fmla="val 15519"/>
                <a:gd name="adj2" fmla="val 31861"/>
                <a:gd name="adj3" fmla="val 21668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3B9FA9B8-5CD0-78F2-A190-C15C09E7D5D5}"/>
              </a:ext>
            </a:extLst>
          </p:cNvPr>
          <p:cNvGrpSpPr/>
          <p:nvPr/>
        </p:nvGrpSpPr>
        <p:grpSpPr>
          <a:xfrm>
            <a:off x="1677798" y="1128157"/>
            <a:ext cx="8453153" cy="3778278"/>
            <a:chOff x="1199626" y="641595"/>
            <a:chExt cx="8453153" cy="37782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A540C8-85B1-F535-310B-8BE8A67A8669}"/>
                </a:ext>
              </a:extLst>
            </p:cNvPr>
            <p:cNvSpPr txBox="1"/>
            <p:nvPr/>
          </p:nvSpPr>
          <p:spPr>
            <a:xfrm>
              <a:off x="1199626" y="1312715"/>
              <a:ext cx="1454244" cy="2116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int i = 0;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while (i &lt; 5)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i++;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}</a:t>
              </a:r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A33195-3131-A047-A229-52B2E76C4FC9}"/>
                </a:ext>
              </a:extLst>
            </p:cNvPr>
            <p:cNvSpPr txBox="1"/>
            <p:nvPr/>
          </p:nvSpPr>
          <p:spPr>
            <a:xfrm>
              <a:off x="6291743" y="641595"/>
              <a:ext cx="1646605" cy="3778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/>
                <a:t>mov  [i], 0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while: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cmp  [i], 5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jge  end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mov eax, [i]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add eax, 1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mov [i], eax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   jmp  while</a:t>
              </a:r>
            </a:p>
            <a:p>
              <a:pPr>
                <a:lnSpc>
                  <a:spcPct val="150000"/>
                </a:lnSpc>
              </a:pPr>
              <a:r>
                <a:rPr lang="en-US" altLang="ko-KR"/>
                <a:t>end:</a:t>
              </a:r>
              <a:endParaRPr lang="ko-KR" altLang="en-US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FE88099A-5600-5C64-7CC4-68F33761BC22}"/>
                </a:ext>
              </a:extLst>
            </p:cNvPr>
            <p:cNvSpPr/>
            <p:nvPr/>
          </p:nvSpPr>
          <p:spPr>
            <a:xfrm>
              <a:off x="6014906" y="1652631"/>
              <a:ext cx="276837" cy="5872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860F96EA-AB64-3E02-E445-12EFCE941D73}"/>
                </a:ext>
              </a:extLst>
            </p:cNvPr>
            <p:cNvSpPr/>
            <p:nvPr/>
          </p:nvSpPr>
          <p:spPr>
            <a:xfrm>
              <a:off x="6014906" y="2530734"/>
              <a:ext cx="276837" cy="89826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5CA8692-FFE5-B11D-58C3-0A43DE92C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95" y="914400"/>
              <a:ext cx="3800213" cy="65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03B189C-5914-398B-5E64-77AE2414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3870" y="1934308"/>
              <a:ext cx="3176479" cy="57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40D0CD6-F63F-5593-721C-D486FC4943C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810" y="2847900"/>
              <a:ext cx="3587539" cy="131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D863FA8F-621D-1621-4549-D53B2D876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8879" y="2118221"/>
              <a:ext cx="562715" cy="2101278"/>
            </a:xfrm>
            <a:prstGeom prst="bentConnector3">
              <a:avLst>
                <a:gd name="adj1" fmla="val -11814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017F7A31-B46B-BBD1-7D59-00AD4B40F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7086" y="1341758"/>
              <a:ext cx="764579" cy="2457974"/>
            </a:xfrm>
            <a:prstGeom prst="bentConnector3">
              <a:avLst>
                <a:gd name="adj1" fmla="val -1473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F3C6EBA-1918-4D1E-96BC-3B5266F613C9}"/>
                </a:ext>
              </a:extLst>
            </p:cNvPr>
            <p:cNvSpPr/>
            <p:nvPr/>
          </p:nvSpPr>
          <p:spPr>
            <a:xfrm>
              <a:off x="8377653" y="2388121"/>
              <a:ext cx="1275126" cy="285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역방향 점프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33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E1E9A9-D22C-88D5-B949-C7C1E0FA1B2A}"/>
              </a:ext>
            </a:extLst>
          </p:cNvPr>
          <p:cNvGrpSpPr/>
          <p:nvPr/>
        </p:nvGrpSpPr>
        <p:grpSpPr>
          <a:xfrm>
            <a:off x="2801922" y="2193680"/>
            <a:ext cx="6268187" cy="2470640"/>
            <a:chOff x="2801922" y="2260751"/>
            <a:chExt cx="6268187" cy="24706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745CD2-E19A-80C7-6692-BC1FB3ECEA02}"/>
                </a:ext>
              </a:extLst>
            </p:cNvPr>
            <p:cNvSpPr txBox="1"/>
            <p:nvPr/>
          </p:nvSpPr>
          <p:spPr>
            <a:xfrm>
              <a:off x="2801922" y="2260751"/>
              <a:ext cx="1661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ESP</a:t>
              </a:r>
            </a:p>
            <a:p>
              <a:pPr algn="ctr"/>
              <a:r>
                <a:rPr lang="en-US" altLang="ko-KR"/>
                <a:t>(</a:t>
              </a:r>
              <a:r>
                <a:rPr lang="ko-KR" altLang="en-US"/>
                <a:t>스택의 맨 위</a:t>
              </a:r>
              <a:r>
                <a:rPr lang="en-US" altLang="ko-KR"/>
                <a:t>)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3FB371-D218-80E4-438D-79C0A7D7A555}"/>
                </a:ext>
              </a:extLst>
            </p:cNvPr>
            <p:cNvSpPr/>
            <p:nvPr/>
          </p:nvSpPr>
          <p:spPr>
            <a:xfrm>
              <a:off x="5821959" y="2399251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6F1CA5-450C-7218-1CCA-D157AA856091}"/>
                </a:ext>
              </a:extLst>
            </p:cNvPr>
            <p:cNvSpPr/>
            <p:nvPr/>
          </p:nvSpPr>
          <p:spPr>
            <a:xfrm>
              <a:off x="5821959" y="2734811"/>
              <a:ext cx="2189527" cy="166102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847C29-4A29-FC5C-5486-CEDE00AD5470}"/>
                </a:ext>
              </a:extLst>
            </p:cNvPr>
            <p:cNvSpPr/>
            <p:nvPr/>
          </p:nvSpPr>
          <p:spPr>
            <a:xfrm>
              <a:off x="5821959" y="4395831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16B635-1D3D-C2AF-52F7-708F35B6C929}"/>
                </a:ext>
              </a:extLst>
            </p:cNvPr>
            <p:cNvSpPr txBox="1"/>
            <p:nvPr/>
          </p:nvSpPr>
          <p:spPr>
            <a:xfrm>
              <a:off x="8162488" y="2399251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0x003c</a:t>
              </a:r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DA95824-4170-436C-2C22-273D9D05A87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4462943" y="2567031"/>
              <a:ext cx="1359016" cy="16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54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DDEE4-F846-F1F4-DAE7-0FE9AD446CAE}"/>
              </a:ext>
            </a:extLst>
          </p:cNvPr>
          <p:cNvSpPr txBox="1"/>
          <p:nvPr/>
        </p:nvSpPr>
        <p:spPr>
          <a:xfrm>
            <a:off x="241881" y="1448612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D78E13-5C70-76CE-B936-F7327C9461FC}"/>
              </a:ext>
            </a:extLst>
          </p:cNvPr>
          <p:cNvSpPr/>
          <p:nvPr/>
        </p:nvSpPr>
        <p:spPr>
          <a:xfrm>
            <a:off x="2787939" y="847329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D1634B-3271-2EFB-402D-B30CC05E63A2}"/>
              </a:ext>
            </a:extLst>
          </p:cNvPr>
          <p:cNvSpPr/>
          <p:nvPr/>
        </p:nvSpPr>
        <p:spPr>
          <a:xfrm>
            <a:off x="2787939" y="1182889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68F8F4-8890-A476-F025-1082F462AB14}"/>
              </a:ext>
            </a:extLst>
          </p:cNvPr>
          <p:cNvSpPr/>
          <p:nvPr/>
        </p:nvSpPr>
        <p:spPr>
          <a:xfrm>
            <a:off x="2787939" y="1767664"/>
            <a:ext cx="2189527" cy="14118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DF60D-43F7-4012-BB28-3A900120A73C}"/>
              </a:ext>
            </a:extLst>
          </p:cNvPr>
          <p:cNvSpPr txBox="1"/>
          <p:nvPr/>
        </p:nvSpPr>
        <p:spPr>
          <a:xfrm>
            <a:off x="5128468" y="99822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0x003c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335E4-1735-D236-4B38-8A8C4ADEECB2}"/>
              </a:ext>
            </a:extLst>
          </p:cNvPr>
          <p:cNvCxnSpPr>
            <a:cxnSpLocks/>
          </p:cNvCxnSpPr>
          <p:nvPr/>
        </p:nvCxnSpPr>
        <p:spPr>
          <a:xfrm>
            <a:off x="1705760" y="1747946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E45776-E51B-1D94-B8AD-AE0CCD099567}"/>
              </a:ext>
            </a:extLst>
          </p:cNvPr>
          <p:cNvSpPr txBox="1"/>
          <p:nvPr/>
        </p:nvSpPr>
        <p:spPr>
          <a:xfrm>
            <a:off x="2561437" y="286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1) push 3</a:t>
            </a:r>
            <a:r>
              <a:rPr lang="ko-KR" altLang="en-US"/>
              <a:t>을 실행한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3ED8C-724C-9B38-91F1-B149EAC4DC2A}"/>
              </a:ext>
            </a:extLst>
          </p:cNvPr>
          <p:cNvSpPr txBox="1"/>
          <p:nvPr/>
        </p:nvSpPr>
        <p:spPr>
          <a:xfrm>
            <a:off x="5128468" y="158299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0x0038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A33E3-70E7-F659-216C-4879F80A32B0}"/>
              </a:ext>
            </a:extLst>
          </p:cNvPr>
          <p:cNvSpPr txBox="1"/>
          <p:nvPr/>
        </p:nvSpPr>
        <p:spPr>
          <a:xfrm>
            <a:off x="107991" y="5373781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CD2E9B-9E15-4C48-D575-239950D9BF80}"/>
              </a:ext>
            </a:extLst>
          </p:cNvPr>
          <p:cNvSpPr/>
          <p:nvPr/>
        </p:nvSpPr>
        <p:spPr>
          <a:xfrm>
            <a:off x="2787939" y="417000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02C5C0-517A-8BD3-8FA5-321B358FC324}"/>
              </a:ext>
            </a:extLst>
          </p:cNvPr>
          <p:cNvSpPr/>
          <p:nvPr/>
        </p:nvSpPr>
        <p:spPr>
          <a:xfrm>
            <a:off x="2787939" y="4505562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7B2A2D-3F82-D7C3-42F0-5D0B084F14B4}"/>
              </a:ext>
            </a:extLst>
          </p:cNvPr>
          <p:cNvSpPr/>
          <p:nvPr/>
        </p:nvSpPr>
        <p:spPr>
          <a:xfrm>
            <a:off x="2787939" y="5090337"/>
            <a:ext cx="2189527" cy="14118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1C2FC4-DE53-D16B-6926-DFEF4C2252C8}"/>
              </a:ext>
            </a:extLst>
          </p:cNvPr>
          <p:cNvSpPr txBox="1"/>
          <p:nvPr/>
        </p:nvSpPr>
        <p:spPr>
          <a:xfrm>
            <a:off x="5164607" y="432089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0x003c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72CE7F-5E88-E37C-1EBF-EE800CBA8E55}"/>
              </a:ext>
            </a:extLst>
          </p:cNvPr>
          <p:cNvCxnSpPr>
            <a:cxnSpLocks/>
          </p:cNvCxnSpPr>
          <p:nvPr/>
        </p:nvCxnSpPr>
        <p:spPr>
          <a:xfrm>
            <a:off x="1580259" y="5680061"/>
            <a:ext cx="116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F6004D-832E-A99B-01A2-18585A7CE9B3}"/>
              </a:ext>
            </a:extLst>
          </p:cNvPr>
          <p:cNvSpPr txBox="1"/>
          <p:nvPr/>
        </p:nvSpPr>
        <p:spPr>
          <a:xfrm>
            <a:off x="5170747" y="490567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0x0038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9D7D66-20D2-0075-B614-E862FA8DB272}"/>
              </a:ext>
            </a:extLst>
          </p:cNvPr>
          <p:cNvSpPr txBox="1"/>
          <p:nvPr/>
        </p:nvSpPr>
        <p:spPr>
          <a:xfrm>
            <a:off x="2561437" y="3612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2) push 4</a:t>
            </a:r>
            <a:r>
              <a:rPr lang="ko-KR" altLang="en-US"/>
              <a:t>을 실행한 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CCFE90-BE4F-BB2B-A0D0-EF6EBB319EAE}"/>
              </a:ext>
            </a:extLst>
          </p:cNvPr>
          <p:cNvSpPr/>
          <p:nvPr/>
        </p:nvSpPr>
        <p:spPr>
          <a:xfrm>
            <a:off x="2787939" y="5090336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DA8DD-DC48-5C76-7781-DF439AFADEF4}"/>
              </a:ext>
            </a:extLst>
          </p:cNvPr>
          <p:cNvSpPr txBox="1"/>
          <p:nvPr/>
        </p:nvSpPr>
        <p:spPr>
          <a:xfrm>
            <a:off x="5170747" y="548150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0x0034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801F72-851D-C149-86A1-83CEB49E3A38}"/>
              </a:ext>
            </a:extLst>
          </p:cNvPr>
          <p:cNvSpPr txBox="1"/>
          <p:nvPr/>
        </p:nvSpPr>
        <p:spPr>
          <a:xfrm>
            <a:off x="6307121" y="1448612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</a:p>
          <a:p>
            <a:pPr algn="ctr"/>
            <a:r>
              <a:rPr lang="en-US" altLang="ko-KR" sz="1600"/>
              <a:t>ebx = 4</a:t>
            </a:r>
            <a:endParaRPr lang="ko-KR" altLang="en-US" sz="16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665CDF-6FE4-EE8E-FB15-7B62F279BF0D}"/>
              </a:ext>
            </a:extLst>
          </p:cNvPr>
          <p:cNvSpPr/>
          <p:nvPr/>
        </p:nvSpPr>
        <p:spPr>
          <a:xfrm>
            <a:off x="8853179" y="847329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0D851E-9ED4-445B-104F-1C83356C8DB4}"/>
              </a:ext>
            </a:extLst>
          </p:cNvPr>
          <p:cNvSpPr/>
          <p:nvPr/>
        </p:nvSpPr>
        <p:spPr>
          <a:xfrm>
            <a:off x="8853179" y="1182889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64A33-36BA-2508-7DDB-4B0A9D301613}"/>
              </a:ext>
            </a:extLst>
          </p:cNvPr>
          <p:cNvSpPr/>
          <p:nvPr/>
        </p:nvSpPr>
        <p:spPr>
          <a:xfrm>
            <a:off x="8853179" y="1767664"/>
            <a:ext cx="2189527" cy="14118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6B76A-8B04-D641-A8B0-6CDCCF4A17EA}"/>
              </a:ext>
            </a:extLst>
          </p:cNvPr>
          <p:cNvSpPr txBox="1"/>
          <p:nvPr/>
        </p:nvSpPr>
        <p:spPr>
          <a:xfrm>
            <a:off x="11193708" y="99822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0x003c</a:t>
            </a:r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80A72C-8F9D-0492-860E-2CEE390071F2}"/>
              </a:ext>
            </a:extLst>
          </p:cNvPr>
          <p:cNvCxnSpPr>
            <a:cxnSpLocks/>
          </p:cNvCxnSpPr>
          <p:nvPr/>
        </p:nvCxnSpPr>
        <p:spPr>
          <a:xfrm>
            <a:off x="7771000" y="1747946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DEC60D-9D46-D731-CC0D-523A16815580}"/>
              </a:ext>
            </a:extLst>
          </p:cNvPr>
          <p:cNvSpPr txBox="1"/>
          <p:nvPr/>
        </p:nvSpPr>
        <p:spPr>
          <a:xfrm>
            <a:off x="8626677" y="286359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3) pop</a:t>
            </a:r>
            <a:r>
              <a:rPr lang="ko-KR" altLang="en-US"/>
              <a:t> </a:t>
            </a:r>
            <a:r>
              <a:rPr lang="en-US" altLang="ko-KR"/>
              <a:t>ebx</a:t>
            </a:r>
            <a:r>
              <a:rPr lang="ko-KR" altLang="en-US"/>
              <a:t>를 실행한 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8EAFB4-4C3F-47DA-A6AD-9563503AF9BF}"/>
              </a:ext>
            </a:extLst>
          </p:cNvPr>
          <p:cNvSpPr txBox="1"/>
          <p:nvPr/>
        </p:nvSpPr>
        <p:spPr>
          <a:xfrm>
            <a:off x="11193708" y="158299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0x0038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8E104E-713C-CB61-6072-97BCB1C6D36C}"/>
              </a:ext>
            </a:extLst>
          </p:cNvPr>
          <p:cNvSpPr/>
          <p:nvPr/>
        </p:nvSpPr>
        <p:spPr>
          <a:xfrm>
            <a:off x="8853179" y="1767664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CA63AD-C060-4304-1448-26F49CFDBD52}"/>
              </a:ext>
            </a:extLst>
          </p:cNvPr>
          <p:cNvSpPr txBox="1"/>
          <p:nvPr/>
        </p:nvSpPr>
        <p:spPr>
          <a:xfrm>
            <a:off x="11193708" y="216777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0x0034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6124-4095-80A7-33C7-18CD0EF3620C}"/>
              </a:ext>
            </a:extLst>
          </p:cNvPr>
          <p:cNvSpPr txBox="1"/>
          <p:nvPr/>
        </p:nvSpPr>
        <p:spPr>
          <a:xfrm>
            <a:off x="6307121" y="4209746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</a:p>
          <a:p>
            <a:pPr algn="ctr"/>
            <a:r>
              <a:rPr lang="en-US" altLang="ko-KR" sz="1600"/>
              <a:t>ebx = 3</a:t>
            </a:r>
            <a:endParaRPr lang="ko-KR" altLang="en-US" sz="16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8F934B-D1F9-9F1A-3D50-381222A67351}"/>
              </a:ext>
            </a:extLst>
          </p:cNvPr>
          <p:cNvSpPr/>
          <p:nvPr/>
        </p:nvSpPr>
        <p:spPr>
          <a:xfrm>
            <a:off x="8853179" y="4170313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306EC4-D293-E337-1DE3-0B26A436647C}"/>
              </a:ext>
            </a:extLst>
          </p:cNvPr>
          <p:cNvSpPr/>
          <p:nvPr/>
        </p:nvSpPr>
        <p:spPr>
          <a:xfrm>
            <a:off x="8853179" y="4505873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005AB8-D8DD-B65B-6B2F-B926ED538A95}"/>
              </a:ext>
            </a:extLst>
          </p:cNvPr>
          <p:cNvSpPr/>
          <p:nvPr/>
        </p:nvSpPr>
        <p:spPr>
          <a:xfrm>
            <a:off x="8853179" y="5090648"/>
            <a:ext cx="2189527" cy="14118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1FE19-79F5-BD82-7B5E-E11F50F8DB54}"/>
              </a:ext>
            </a:extLst>
          </p:cNvPr>
          <p:cNvSpPr txBox="1"/>
          <p:nvPr/>
        </p:nvSpPr>
        <p:spPr>
          <a:xfrm>
            <a:off x="11193708" y="434579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0x003c</a:t>
            </a:r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602BC4-B248-D7A6-3979-577137641BFE}"/>
              </a:ext>
            </a:extLst>
          </p:cNvPr>
          <p:cNvCxnSpPr>
            <a:cxnSpLocks/>
          </p:cNvCxnSpPr>
          <p:nvPr/>
        </p:nvCxnSpPr>
        <p:spPr>
          <a:xfrm>
            <a:off x="7771000" y="4509080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0EF380-FE62-F599-4B19-46CCBD46D172}"/>
              </a:ext>
            </a:extLst>
          </p:cNvPr>
          <p:cNvSpPr txBox="1"/>
          <p:nvPr/>
        </p:nvSpPr>
        <p:spPr>
          <a:xfrm>
            <a:off x="8626677" y="36093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4) pop</a:t>
            </a:r>
            <a:r>
              <a:rPr lang="ko-KR" altLang="en-US"/>
              <a:t> </a:t>
            </a:r>
            <a:r>
              <a:rPr lang="en-US" altLang="ko-KR"/>
              <a:t>edx</a:t>
            </a:r>
            <a:r>
              <a:rPr lang="ko-KR" altLang="en-US"/>
              <a:t>를 실행한 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EA7716-4A4A-DBE5-D5D4-B9C0FD8FE79A}"/>
              </a:ext>
            </a:extLst>
          </p:cNvPr>
          <p:cNvSpPr txBox="1"/>
          <p:nvPr/>
        </p:nvSpPr>
        <p:spPr>
          <a:xfrm>
            <a:off x="11193708" y="490598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0x0038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8F0726-FFD6-1A10-78F1-A4AA62AFA85C}"/>
              </a:ext>
            </a:extLst>
          </p:cNvPr>
          <p:cNvSpPr/>
          <p:nvPr/>
        </p:nvSpPr>
        <p:spPr>
          <a:xfrm>
            <a:off x="8853179" y="5090648"/>
            <a:ext cx="2189527" cy="58477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08A7B-2A63-D01D-CBE2-D735A2B0B1CD}"/>
              </a:ext>
            </a:extLst>
          </p:cNvPr>
          <p:cNvSpPr txBox="1"/>
          <p:nvPr/>
        </p:nvSpPr>
        <p:spPr>
          <a:xfrm>
            <a:off x="11193708" y="549075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0x0034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DE83-E266-ECEF-1C56-724ABC8F7931}"/>
              </a:ext>
            </a:extLst>
          </p:cNvPr>
          <p:cNvSpPr txBox="1"/>
          <p:nvPr/>
        </p:nvSpPr>
        <p:spPr>
          <a:xfrm>
            <a:off x="241881" y="2115294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F94753-9C62-F79D-4D1B-0D2025D7E43F}"/>
              </a:ext>
            </a:extLst>
          </p:cNvPr>
          <p:cNvSpPr/>
          <p:nvPr/>
        </p:nvSpPr>
        <p:spPr>
          <a:xfrm>
            <a:off x="2787939" y="207212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CE510-7F04-3FAF-D07C-AD6315E3C5AF}"/>
              </a:ext>
            </a:extLst>
          </p:cNvPr>
          <p:cNvSpPr/>
          <p:nvPr/>
        </p:nvSpPr>
        <p:spPr>
          <a:xfrm>
            <a:off x="2787939" y="2407683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C0AFA6-07CD-889B-191B-EAE438C1AB8E}"/>
              </a:ext>
            </a:extLst>
          </p:cNvPr>
          <p:cNvSpPr/>
          <p:nvPr/>
        </p:nvSpPr>
        <p:spPr>
          <a:xfrm>
            <a:off x="2787939" y="2777015"/>
            <a:ext cx="2189527" cy="1627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A8D4B-2393-D65D-68CC-1F5E0E3F44B3}"/>
              </a:ext>
            </a:extLst>
          </p:cNvPr>
          <p:cNvSpPr txBox="1"/>
          <p:nvPr/>
        </p:nvSpPr>
        <p:spPr>
          <a:xfrm>
            <a:off x="5128468" y="2245351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0x0050</a:t>
            </a:r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1EE477-2131-C45A-0E39-9DF36A061E06}"/>
              </a:ext>
            </a:extLst>
          </p:cNvPr>
          <p:cNvCxnSpPr>
            <a:cxnSpLocks/>
          </p:cNvCxnSpPr>
          <p:nvPr/>
        </p:nvCxnSpPr>
        <p:spPr>
          <a:xfrm>
            <a:off x="1705760" y="2414628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A8FF4A-551A-B93B-AE6E-C7BC1F7C502E}"/>
              </a:ext>
            </a:extLst>
          </p:cNvPr>
          <p:cNvSpPr txBox="1"/>
          <p:nvPr/>
        </p:nvSpPr>
        <p:spPr>
          <a:xfrm>
            <a:off x="5128468" y="260773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0x004C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9E4AB-A267-F397-F04A-4E25BB519950}"/>
              </a:ext>
            </a:extLst>
          </p:cNvPr>
          <p:cNvSpPr/>
          <p:nvPr/>
        </p:nvSpPr>
        <p:spPr>
          <a:xfrm>
            <a:off x="2787939" y="2777014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2B4A30-6F68-2088-7BEE-D593FA1DC2DB}"/>
              </a:ext>
            </a:extLst>
          </p:cNvPr>
          <p:cNvSpPr/>
          <p:nvPr/>
        </p:nvSpPr>
        <p:spPr>
          <a:xfrm>
            <a:off x="2787939" y="3146346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0EBE6-A660-A2BA-D128-31CC4B00CAEF}"/>
              </a:ext>
            </a:extLst>
          </p:cNvPr>
          <p:cNvSpPr txBox="1"/>
          <p:nvPr/>
        </p:nvSpPr>
        <p:spPr>
          <a:xfrm>
            <a:off x="5128468" y="2977069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0x0048</a:t>
            </a:r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531E6-6F4D-3622-92E8-9B57C166C10D}"/>
              </a:ext>
            </a:extLst>
          </p:cNvPr>
          <p:cNvSpPr txBox="1"/>
          <p:nvPr/>
        </p:nvSpPr>
        <p:spPr>
          <a:xfrm>
            <a:off x="5128468" y="334698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0x0044</a:t>
            </a:r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CAA34-9CC0-D587-6087-5E1FA7DF7719}"/>
              </a:ext>
            </a:extLst>
          </p:cNvPr>
          <p:cNvSpPr txBox="1"/>
          <p:nvPr/>
        </p:nvSpPr>
        <p:spPr>
          <a:xfrm>
            <a:off x="2221682" y="1493241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명령어 </a:t>
            </a:r>
            <a:r>
              <a:rPr lang="en-US" altLang="ko-KR"/>
              <a:t>3</a:t>
            </a:r>
            <a:r>
              <a:rPr lang="ko-KR" altLang="en-US"/>
              <a:t>개를 실행하기 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3A551-967C-2ED1-D672-0CCC00A6849C}"/>
              </a:ext>
            </a:extLst>
          </p:cNvPr>
          <p:cNvSpPr txBox="1"/>
          <p:nvPr/>
        </p:nvSpPr>
        <p:spPr>
          <a:xfrm>
            <a:off x="6145413" y="3223290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336399-6712-8EE1-9811-EA64A502687E}"/>
              </a:ext>
            </a:extLst>
          </p:cNvPr>
          <p:cNvSpPr/>
          <p:nvPr/>
        </p:nvSpPr>
        <p:spPr>
          <a:xfrm>
            <a:off x="8691471" y="207212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A80349-D824-C835-2BD9-E0826CC46950}"/>
              </a:ext>
            </a:extLst>
          </p:cNvPr>
          <p:cNvSpPr/>
          <p:nvPr/>
        </p:nvSpPr>
        <p:spPr>
          <a:xfrm>
            <a:off x="8691471" y="2407683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615068-0AFE-FBAE-0C77-E9E631B83616}"/>
              </a:ext>
            </a:extLst>
          </p:cNvPr>
          <p:cNvSpPr/>
          <p:nvPr/>
        </p:nvSpPr>
        <p:spPr>
          <a:xfrm>
            <a:off x="8691471" y="2777015"/>
            <a:ext cx="2189527" cy="1627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AEDA80-7821-C35F-EDCD-4B81C82008E1}"/>
              </a:ext>
            </a:extLst>
          </p:cNvPr>
          <p:cNvSpPr txBox="1"/>
          <p:nvPr/>
        </p:nvSpPr>
        <p:spPr>
          <a:xfrm>
            <a:off x="11032000" y="2230274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0x0050</a:t>
            </a:r>
            <a:endParaRPr lang="ko-KR" altLang="en-US" sz="16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C35C9C6-D296-A0F2-77FD-A9D5D40608A1}"/>
              </a:ext>
            </a:extLst>
          </p:cNvPr>
          <p:cNvCxnSpPr>
            <a:cxnSpLocks/>
          </p:cNvCxnSpPr>
          <p:nvPr/>
        </p:nvCxnSpPr>
        <p:spPr>
          <a:xfrm>
            <a:off x="7609292" y="3522624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23393A-48F3-C683-ACF3-650FB1140B6E}"/>
              </a:ext>
            </a:extLst>
          </p:cNvPr>
          <p:cNvSpPr txBox="1"/>
          <p:nvPr/>
        </p:nvSpPr>
        <p:spPr>
          <a:xfrm>
            <a:off x="11032000" y="2600188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0x004C</a:t>
            </a:r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1D3C5-37E7-547D-D2E6-4F380DACE07E}"/>
              </a:ext>
            </a:extLst>
          </p:cNvPr>
          <p:cNvSpPr/>
          <p:nvPr/>
        </p:nvSpPr>
        <p:spPr>
          <a:xfrm>
            <a:off x="8691471" y="2777014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2F8708-26C1-C2E7-B6F0-B8BE50ED792A}"/>
              </a:ext>
            </a:extLst>
          </p:cNvPr>
          <p:cNvSpPr/>
          <p:nvPr/>
        </p:nvSpPr>
        <p:spPr>
          <a:xfrm>
            <a:off x="8691471" y="3146346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복귀 주소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3D2F5-A7A4-BA9E-54F5-8A8154415EB4}"/>
              </a:ext>
            </a:extLst>
          </p:cNvPr>
          <p:cNvSpPr txBox="1"/>
          <p:nvPr/>
        </p:nvSpPr>
        <p:spPr>
          <a:xfrm>
            <a:off x="11032000" y="2977069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0x0048</a:t>
            </a:r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EC6D12-255B-4A80-CA1A-6468F8D49B60}"/>
              </a:ext>
            </a:extLst>
          </p:cNvPr>
          <p:cNvSpPr txBox="1"/>
          <p:nvPr/>
        </p:nvSpPr>
        <p:spPr>
          <a:xfrm>
            <a:off x="11032000" y="334698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0x0044</a:t>
            </a:r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D1EE14-E2FF-72A0-8AA2-015B4C607894}"/>
              </a:ext>
            </a:extLst>
          </p:cNvPr>
          <p:cNvSpPr txBox="1"/>
          <p:nvPr/>
        </p:nvSpPr>
        <p:spPr>
          <a:xfrm>
            <a:off x="8312914" y="1493241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명령어 </a:t>
            </a:r>
            <a:r>
              <a:rPr lang="en-US" altLang="ko-KR"/>
              <a:t>3</a:t>
            </a:r>
            <a:r>
              <a:rPr lang="ko-KR" altLang="en-US"/>
              <a:t>개를 실행한 후</a:t>
            </a:r>
          </a:p>
        </p:txBody>
      </p:sp>
    </p:spTree>
    <p:extLst>
      <p:ext uri="{BB962C8B-B14F-4D97-AF65-F5344CB8AC3E}">
        <p14:creationId xmlns:p14="http://schemas.microsoft.com/office/powerpoint/2010/main" val="298625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DE83-E266-ECEF-1C56-724ABC8F7931}"/>
              </a:ext>
            </a:extLst>
          </p:cNvPr>
          <p:cNvSpPr txBox="1"/>
          <p:nvPr/>
        </p:nvSpPr>
        <p:spPr>
          <a:xfrm>
            <a:off x="2527462" y="3592621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F94753-9C62-F79D-4D1B-0D2025D7E43F}"/>
              </a:ext>
            </a:extLst>
          </p:cNvPr>
          <p:cNvSpPr/>
          <p:nvPr/>
        </p:nvSpPr>
        <p:spPr>
          <a:xfrm>
            <a:off x="5073520" y="207212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CE510-7F04-3FAF-D07C-AD6315E3C5AF}"/>
              </a:ext>
            </a:extLst>
          </p:cNvPr>
          <p:cNvSpPr/>
          <p:nvPr/>
        </p:nvSpPr>
        <p:spPr>
          <a:xfrm>
            <a:off x="5073520" y="2407683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C0AFA6-07CD-889B-191B-EAE438C1AB8E}"/>
              </a:ext>
            </a:extLst>
          </p:cNvPr>
          <p:cNvSpPr/>
          <p:nvPr/>
        </p:nvSpPr>
        <p:spPr>
          <a:xfrm>
            <a:off x="5073520" y="2777015"/>
            <a:ext cx="2189527" cy="1627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A8D4B-2393-D65D-68CC-1F5E0E3F44B3}"/>
              </a:ext>
            </a:extLst>
          </p:cNvPr>
          <p:cNvSpPr txBox="1"/>
          <p:nvPr/>
        </p:nvSpPr>
        <p:spPr>
          <a:xfrm>
            <a:off x="7414049" y="2245351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0x0050</a:t>
            </a:r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1EE477-2131-C45A-0E39-9DF36A061E06}"/>
              </a:ext>
            </a:extLst>
          </p:cNvPr>
          <p:cNvCxnSpPr>
            <a:cxnSpLocks/>
          </p:cNvCxnSpPr>
          <p:nvPr/>
        </p:nvCxnSpPr>
        <p:spPr>
          <a:xfrm>
            <a:off x="3991341" y="3891955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A8FF4A-551A-B93B-AE6E-C7BC1F7C502E}"/>
              </a:ext>
            </a:extLst>
          </p:cNvPr>
          <p:cNvSpPr txBox="1"/>
          <p:nvPr/>
        </p:nvSpPr>
        <p:spPr>
          <a:xfrm>
            <a:off x="7414049" y="260773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0x004C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9E4AB-A267-F397-F04A-4E25BB519950}"/>
              </a:ext>
            </a:extLst>
          </p:cNvPr>
          <p:cNvSpPr/>
          <p:nvPr/>
        </p:nvSpPr>
        <p:spPr>
          <a:xfrm>
            <a:off x="5073520" y="2777014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2B4A30-6F68-2088-7BEE-D593FA1DC2DB}"/>
              </a:ext>
            </a:extLst>
          </p:cNvPr>
          <p:cNvSpPr/>
          <p:nvPr/>
        </p:nvSpPr>
        <p:spPr>
          <a:xfrm>
            <a:off x="5073520" y="3146346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복귀 주소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0EBE6-A660-A2BA-D128-31CC4B00CAEF}"/>
              </a:ext>
            </a:extLst>
          </p:cNvPr>
          <p:cNvSpPr txBox="1"/>
          <p:nvPr/>
        </p:nvSpPr>
        <p:spPr>
          <a:xfrm>
            <a:off x="7414049" y="2977069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0x0048</a:t>
            </a:r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531E6-6F4D-3622-92E8-9B57C166C10D}"/>
              </a:ext>
            </a:extLst>
          </p:cNvPr>
          <p:cNvSpPr txBox="1"/>
          <p:nvPr/>
        </p:nvSpPr>
        <p:spPr>
          <a:xfrm>
            <a:off x="7414049" y="334698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0x0044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C2A8E-18FE-02E4-42C0-5A5F45743778}"/>
              </a:ext>
            </a:extLst>
          </p:cNvPr>
          <p:cNvSpPr/>
          <p:nvPr/>
        </p:nvSpPr>
        <p:spPr>
          <a:xfrm>
            <a:off x="5073520" y="3515677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이전 </a:t>
            </a:r>
            <a:r>
              <a:rPr lang="en-US" altLang="ko-KR">
                <a:solidFill>
                  <a:schemeClr val="tx1"/>
                </a:solidFill>
              </a:rPr>
              <a:t>ebp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E5D86-28B7-25B5-FC91-F6381E7342CB}"/>
              </a:ext>
            </a:extLst>
          </p:cNvPr>
          <p:cNvSpPr txBox="1"/>
          <p:nvPr/>
        </p:nvSpPr>
        <p:spPr>
          <a:xfrm>
            <a:off x="9334082" y="3729624"/>
            <a:ext cx="66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EBP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934F90-F578-7A19-5496-3EF99C1B6642}"/>
              </a:ext>
            </a:extLst>
          </p:cNvPr>
          <p:cNvCxnSpPr>
            <a:cxnSpLocks/>
          </p:cNvCxnSpPr>
          <p:nvPr/>
        </p:nvCxnSpPr>
        <p:spPr>
          <a:xfrm flipH="1">
            <a:off x="8314892" y="3891955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0B79D4-3367-8572-A22D-990152A11698}"/>
              </a:ext>
            </a:extLst>
          </p:cNvPr>
          <p:cNvSpPr txBox="1"/>
          <p:nvPr/>
        </p:nvSpPr>
        <p:spPr>
          <a:xfrm>
            <a:off x="7422063" y="3715731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0x0040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5160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B23670-44EB-7363-531E-850AEE166564}"/>
              </a:ext>
            </a:extLst>
          </p:cNvPr>
          <p:cNvGrpSpPr/>
          <p:nvPr/>
        </p:nvGrpSpPr>
        <p:grpSpPr>
          <a:xfrm>
            <a:off x="1900559" y="2019217"/>
            <a:ext cx="8390881" cy="2819565"/>
            <a:chOff x="2141569" y="1434558"/>
            <a:chExt cx="8390881" cy="28195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5DDE83-E266-ECEF-1C56-724ABC8F7931}"/>
                </a:ext>
              </a:extLst>
            </p:cNvPr>
            <p:cNvSpPr txBox="1"/>
            <p:nvPr/>
          </p:nvSpPr>
          <p:spPr>
            <a:xfrm>
              <a:off x="2141569" y="3592621"/>
              <a:ext cx="1451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ESP</a:t>
              </a:r>
            </a:p>
            <a:p>
              <a:pPr algn="ctr"/>
              <a:r>
                <a:rPr lang="en-US" altLang="ko-KR" sz="1600"/>
                <a:t>(</a:t>
              </a:r>
              <a:r>
                <a:rPr lang="ko-KR" altLang="en-US" sz="1600"/>
                <a:t>스택의 맨 위</a:t>
              </a:r>
              <a:r>
                <a:rPr lang="en-US" altLang="ko-KR" sz="1600"/>
                <a:t>)</a:t>
              </a:r>
              <a:endParaRPr lang="ko-KR" altLang="en-US" sz="16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F94753-9C62-F79D-4D1B-0D2025D7E43F}"/>
                </a:ext>
              </a:extLst>
            </p:cNvPr>
            <p:cNvSpPr/>
            <p:nvPr/>
          </p:nvSpPr>
          <p:spPr>
            <a:xfrm>
              <a:off x="5073520" y="1434558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DCE510-7F04-3FAF-D07C-AD6315E3C5AF}"/>
                </a:ext>
              </a:extLst>
            </p:cNvPr>
            <p:cNvSpPr/>
            <p:nvPr/>
          </p:nvSpPr>
          <p:spPr>
            <a:xfrm>
              <a:off x="5073520" y="1770119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2A8D4B-2393-D65D-68CC-1F5E0E3F44B3}"/>
                </a:ext>
              </a:extLst>
            </p:cNvPr>
            <p:cNvSpPr txBox="1"/>
            <p:nvPr/>
          </p:nvSpPr>
          <p:spPr>
            <a:xfrm>
              <a:off x="7414049" y="1620066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0x0050</a:t>
              </a:r>
              <a:endParaRPr lang="ko-KR" altLang="en-US" sz="160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41EE477-2131-C45A-0E39-9DF36A06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48" y="3891955"/>
              <a:ext cx="1031845" cy="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A8FF4A-551A-B93B-AE6E-C7BC1F7C502E}"/>
                </a:ext>
              </a:extLst>
            </p:cNvPr>
            <p:cNvSpPr txBox="1"/>
            <p:nvPr/>
          </p:nvSpPr>
          <p:spPr>
            <a:xfrm>
              <a:off x="7414049" y="1982452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0x004C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F9E4AB-A267-F397-F04A-4E25BB519950}"/>
                </a:ext>
              </a:extLst>
            </p:cNvPr>
            <p:cNvSpPr/>
            <p:nvPr/>
          </p:nvSpPr>
          <p:spPr>
            <a:xfrm>
              <a:off x="5073520" y="2139450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2B4A30-6F68-2088-7BEE-D593FA1DC2DB}"/>
                </a:ext>
              </a:extLst>
            </p:cNvPr>
            <p:cNvSpPr/>
            <p:nvPr/>
          </p:nvSpPr>
          <p:spPr>
            <a:xfrm>
              <a:off x="5073520" y="2508782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복귀 주소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0EBE6-A660-A2BA-D128-31CC4B00CAEF}"/>
                </a:ext>
              </a:extLst>
            </p:cNvPr>
            <p:cNvSpPr txBox="1"/>
            <p:nvPr/>
          </p:nvSpPr>
          <p:spPr>
            <a:xfrm>
              <a:off x="7414049" y="2351784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0x0048</a:t>
              </a:r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1531E6-6F4D-3622-92E8-9B57C166C10D}"/>
                </a:ext>
              </a:extLst>
            </p:cNvPr>
            <p:cNvSpPr txBox="1"/>
            <p:nvPr/>
          </p:nvSpPr>
          <p:spPr>
            <a:xfrm>
              <a:off x="7414049" y="2721698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0x0044</a:t>
              </a:r>
              <a:endParaRPr lang="ko-KR" altLang="en-US" sz="160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1C2A8E-18FE-02E4-42C0-5A5F45743778}"/>
                </a:ext>
              </a:extLst>
            </p:cNvPr>
            <p:cNvSpPr/>
            <p:nvPr/>
          </p:nvSpPr>
          <p:spPr>
            <a:xfrm>
              <a:off x="5073520" y="2878113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이전 </a:t>
              </a:r>
              <a:r>
                <a:rPr lang="en-US" altLang="ko-KR">
                  <a:solidFill>
                    <a:schemeClr val="tx1"/>
                  </a:solidFill>
                </a:rPr>
                <a:t>ebp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8E5D86-28B7-25B5-FC91-F6381E7342CB}"/>
                </a:ext>
              </a:extLst>
            </p:cNvPr>
            <p:cNvSpPr txBox="1"/>
            <p:nvPr/>
          </p:nvSpPr>
          <p:spPr>
            <a:xfrm>
              <a:off x="9334082" y="3085113"/>
              <a:ext cx="660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EBP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D934F90-F578-7A19-5496-3EF99C1B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892" y="3247444"/>
              <a:ext cx="1031845" cy="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0B79D4-3367-8572-A22D-990152A11698}"/>
                </a:ext>
              </a:extLst>
            </p:cNvPr>
            <p:cNvSpPr txBox="1"/>
            <p:nvPr/>
          </p:nvSpPr>
          <p:spPr>
            <a:xfrm>
              <a:off x="7422063" y="3090446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0x0040</a:t>
              </a:r>
              <a:endParaRPr lang="ko-KR" altLang="en-US" sz="1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D476F-0192-7F2C-1089-E88F46C53DE8}"/>
                </a:ext>
              </a:extLst>
            </p:cNvPr>
            <p:cNvSpPr/>
            <p:nvPr/>
          </p:nvSpPr>
          <p:spPr>
            <a:xfrm>
              <a:off x="5073520" y="3247444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52C575-4834-5C3A-01AA-2837DAB6B1A0}"/>
                </a:ext>
              </a:extLst>
            </p:cNvPr>
            <p:cNvSpPr/>
            <p:nvPr/>
          </p:nvSpPr>
          <p:spPr>
            <a:xfrm>
              <a:off x="5073520" y="3583004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F5D6D5-391D-3C84-D4B2-4F609C54CD25}"/>
                </a:ext>
              </a:extLst>
            </p:cNvPr>
            <p:cNvSpPr/>
            <p:nvPr/>
          </p:nvSpPr>
          <p:spPr>
            <a:xfrm>
              <a:off x="5073520" y="3918563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C3CEFB-DCBC-5E7D-5843-448D15032719}"/>
                </a:ext>
              </a:extLst>
            </p:cNvPr>
            <p:cNvSpPr txBox="1"/>
            <p:nvPr/>
          </p:nvSpPr>
          <p:spPr>
            <a:xfrm>
              <a:off x="7422063" y="3415224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0x003C</a:t>
              </a:r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9723B0-6978-2F22-A860-308B2C166CF3}"/>
                </a:ext>
              </a:extLst>
            </p:cNvPr>
            <p:cNvSpPr txBox="1"/>
            <p:nvPr/>
          </p:nvSpPr>
          <p:spPr>
            <a:xfrm>
              <a:off x="7422063" y="3715731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0x0038</a:t>
              </a:r>
              <a:endParaRPr lang="ko-KR" altLang="en-US" sz="1600"/>
            </a:p>
          </p:txBody>
        </p: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0AB4ACC4-FB57-EC16-EA17-AC46AF947779}"/>
                </a:ext>
              </a:extLst>
            </p:cNvPr>
            <p:cNvSpPr/>
            <p:nvPr/>
          </p:nvSpPr>
          <p:spPr>
            <a:xfrm>
              <a:off x="4637293" y="3270628"/>
              <a:ext cx="328019" cy="62367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7EFED1-2442-B9FE-E5D9-1C87B726403E}"/>
                </a:ext>
              </a:extLst>
            </p:cNvPr>
            <p:cNvSpPr txBox="1"/>
            <p:nvPr/>
          </p:nvSpPr>
          <p:spPr>
            <a:xfrm>
              <a:off x="3736157" y="3351631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지역변수를 </a:t>
              </a:r>
              <a:endParaRPr lang="en-US" altLang="ko-KR" sz="1200"/>
            </a:p>
            <a:p>
              <a:r>
                <a:rPr lang="ko-KR" altLang="en-US" sz="1200"/>
                <a:t>위한 공간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BB5EF4-21FA-7E82-48AF-2CE4FE28103C}"/>
                </a:ext>
              </a:extLst>
            </p:cNvPr>
            <p:cNvSpPr txBox="1"/>
            <p:nvPr/>
          </p:nvSpPr>
          <p:spPr>
            <a:xfrm>
              <a:off x="9384416" y="1968819"/>
              <a:ext cx="1135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EBP+C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CA429F-22F9-338A-CCB2-BE41E2E09967}"/>
                </a:ext>
              </a:extLst>
            </p:cNvPr>
            <p:cNvSpPr txBox="1"/>
            <p:nvPr/>
          </p:nvSpPr>
          <p:spPr>
            <a:xfrm>
              <a:off x="9397071" y="2351784"/>
              <a:ext cx="1135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EBP+8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BA21BB-7BE4-9E3E-DB3C-076A583DACEF}"/>
                </a:ext>
              </a:extLst>
            </p:cNvPr>
            <p:cNvSpPr txBox="1"/>
            <p:nvPr/>
          </p:nvSpPr>
          <p:spPr>
            <a:xfrm>
              <a:off x="9376027" y="3412230"/>
              <a:ext cx="103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EBP-4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D69920-F629-99CB-AC2F-B1DFA2432A3B}"/>
                </a:ext>
              </a:extLst>
            </p:cNvPr>
            <p:cNvSpPr txBox="1"/>
            <p:nvPr/>
          </p:nvSpPr>
          <p:spPr>
            <a:xfrm>
              <a:off x="9392805" y="3715731"/>
              <a:ext cx="849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EBP-8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D3053-3543-9C23-3B57-FD5F70CB3C3B}"/>
                </a:ext>
              </a:extLst>
            </p:cNvPr>
            <p:cNvSpPr txBox="1"/>
            <p:nvPr/>
          </p:nvSpPr>
          <p:spPr>
            <a:xfrm>
              <a:off x="9384416" y="2739613"/>
              <a:ext cx="908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EBP+4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05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E0DDE21-F67A-5C56-7335-FF7BE8ECAE3E}"/>
              </a:ext>
            </a:extLst>
          </p:cNvPr>
          <p:cNvGrpSpPr/>
          <p:nvPr/>
        </p:nvGrpSpPr>
        <p:grpSpPr>
          <a:xfrm>
            <a:off x="3161387" y="2019217"/>
            <a:ext cx="5869226" cy="2819565"/>
            <a:chOff x="2177770" y="2019217"/>
            <a:chExt cx="5869226" cy="28195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5DDE83-E266-ECEF-1C56-724ABC8F7931}"/>
                </a:ext>
              </a:extLst>
            </p:cNvPr>
            <p:cNvSpPr txBox="1"/>
            <p:nvPr/>
          </p:nvSpPr>
          <p:spPr>
            <a:xfrm>
              <a:off x="2177770" y="3136612"/>
              <a:ext cx="1451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/>
                <a:t>ESP</a:t>
              </a:r>
            </a:p>
            <a:p>
              <a:pPr algn="ctr"/>
              <a:r>
                <a:rPr lang="en-US" altLang="ko-KR" sz="1600"/>
                <a:t>(</a:t>
              </a:r>
              <a:r>
                <a:rPr lang="ko-KR" altLang="en-US" sz="1600"/>
                <a:t>스택의 맨 위</a:t>
              </a:r>
              <a:r>
                <a:rPr lang="en-US" altLang="ko-KR" sz="1600"/>
                <a:t>)</a:t>
              </a:r>
              <a:endParaRPr lang="ko-KR" altLang="en-US" sz="16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F94753-9C62-F79D-4D1B-0D2025D7E43F}"/>
                </a:ext>
              </a:extLst>
            </p:cNvPr>
            <p:cNvSpPr/>
            <p:nvPr/>
          </p:nvSpPr>
          <p:spPr>
            <a:xfrm>
              <a:off x="4832510" y="2019217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DCE510-7F04-3FAF-D07C-AD6315E3C5AF}"/>
                </a:ext>
              </a:extLst>
            </p:cNvPr>
            <p:cNvSpPr/>
            <p:nvPr/>
          </p:nvSpPr>
          <p:spPr>
            <a:xfrm>
              <a:off x="4832510" y="2354778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2A8D4B-2393-D65D-68CC-1F5E0E3F44B3}"/>
                </a:ext>
              </a:extLst>
            </p:cNvPr>
            <p:cNvSpPr txBox="1"/>
            <p:nvPr/>
          </p:nvSpPr>
          <p:spPr>
            <a:xfrm>
              <a:off x="7173039" y="2204725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0x0050</a:t>
              </a:r>
              <a:endParaRPr lang="ko-KR" altLang="en-US" sz="160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41EE477-2131-C45A-0E39-9DF36A06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1649" y="3435946"/>
              <a:ext cx="1031845" cy="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A8FF4A-551A-B93B-AE6E-C7BC1F7C502E}"/>
                </a:ext>
              </a:extLst>
            </p:cNvPr>
            <p:cNvSpPr txBox="1"/>
            <p:nvPr/>
          </p:nvSpPr>
          <p:spPr>
            <a:xfrm>
              <a:off x="7173039" y="2567111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0x004C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F9E4AB-A267-F397-F04A-4E25BB519950}"/>
                </a:ext>
              </a:extLst>
            </p:cNvPr>
            <p:cNvSpPr/>
            <p:nvPr/>
          </p:nvSpPr>
          <p:spPr>
            <a:xfrm>
              <a:off x="4832510" y="2724109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2B4A30-6F68-2088-7BEE-D593FA1DC2DB}"/>
                </a:ext>
              </a:extLst>
            </p:cNvPr>
            <p:cNvSpPr/>
            <p:nvPr/>
          </p:nvSpPr>
          <p:spPr>
            <a:xfrm>
              <a:off x="4832510" y="3093441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복귀 주소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0EBE6-A660-A2BA-D128-31CC4B00CAEF}"/>
                </a:ext>
              </a:extLst>
            </p:cNvPr>
            <p:cNvSpPr txBox="1"/>
            <p:nvPr/>
          </p:nvSpPr>
          <p:spPr>
            <a:xfrm>
              <a:off x="7173039" y="2936443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0x0048</a:t>
              </a:r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1531E6-6F4D-3622-92E8-9B57C166C10D}"/>
                </a:ext>
              </a:extLst>
            </p:cNvPr>
            <p:cNvSpPr txBox="1"/>
            <p:nvPr/>
          </p:nvSpPr>
          <p:spPr>
            <a:xfrm>
              <a:off x="7173039" y="3306357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0x0044</a:t>
              </a:r>
              <a:endParaRPr lang="ko-KR" altLang="en-US" sz="160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1C2A8E-18FE-02E4-42C0-5A5F45743778}"/>
                </a:ext>
              </a:extLst>
            </p:cNvPr>
            <p:cNvSpPr/>
            <p:nvPr/>
          </p:nvSpPr>
          <p:spPr>
            <a:xfrm>
              <a:off x="4832510" y="3462772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이전 </a:t>
              </a:r>
              <a:r>
                <a:rPr lang="en-US" altLang="ko-KR">
                  <a:solidFill>
                    <a:schemeClr val="tx1"/>
                  </a:solidFill>
                </a:rPr>
                <a:t>ebp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0B79D4-3367-8572-A22D-990152A11698}"/>
                </a:ext>
              </a:extLst>
            </p:cNvPr>
            <p:cNvSpPr txBox="1"/>
            <p:nvPr/>
          </p:nvSpPr>
          <p:spPr>
            <a:xfrm>
              <a:off x="7181053" y="3675105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0x0040</a:t>
              </a:r>
              <a:endParaRPr lang="ko-KR" altLang="en-US" sz="1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D476F-0192-7F2C-1089-E88F46C53DE8}"/>
                </a:ext>
              </a:extLst>
            </p:cNvPr>
            <p:cNvSpPr/>
            <p:nvPr/>
          </p:nvSpPr>
          <p:spPr>
            <a:xfrm>
              <a:off x="4832510" y="3832103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52C575-4834-5C3A-01AA-2837DAB6B1A0}"/>
                </a:ext>
              </a:extLst>
            </p:cNvPr>
            <p:cNvSpPr/>
            <p:nvPr/>
          </p:nvSpPr>
          <p:spPr>
            <a:xfrm>
              <a:off x="4832510" y="4167663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F5D6D5-391D-3C84-D4B2-4F609C54CD25}"/>
                </a:ext>
              </a:extLst>
            </p:cNvPr>
            <p:cNvSpPr/>
            <p:nvPr/>
          </p:nvSpPr>
          <p:spPr>
            <a:xfrm>
              <a:off x="4832510" y="4503222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C3CEFB-DCBC-5E7D-5843-448D15032719}"/>
                </a:ext>
              </a:extLst>
            </p:cNvPr>
            <p:cNvSpPr txBox="1"/>
            <p:nvPr/>
          </p:nvSpPr>
          <p:spPr>
            <a:xfrm>
              <a:off x="7181053" y="3999883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0x003C</a:t>
              </a:r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9723B0-6978-2F22-A860-308B2C166CF3}"/>
                </a:ext>
              </a:extLst>
            </p:cNvPr>
            <p:cNvSpPr txBox="1"/>
            <p:nvPr/>
          </p:nvSpPr>
          <p:spPr>
            <a:xfrm>
              <a:off x="7181053" y="4300390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0x0038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0399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A2E3D-67B2-D1B5-7C04-3F0BEB00C1D9}"/>
              </a:ext>
            </a:extLst>
          </p:cNvPr>
          <p:cNvSpPr txBox="1"/>
          <p:nvPr/>
        </p:nvSpPr>
        <p:spPr>
          <a:xfrm>
            <a:off x="3707934" y="25166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A587C-8FE8-5512-1BE9-816364E19C92}"/>
              </a:ext>
            </a:extLst>
          </p:cNvPr>
          <p:cNvSpPr txBox="1"/>
          <p:nvPr/>
        </p:nvSpPr>
        <p:spPr>
          <a:xfrm>
            <a:off x="6686026" y="251669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메모리의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8E3F4-93C5-7C59-DA53-DC2EAA462A95}"/>
              </a:ext>
            </a:extLst>
          </p:cNvPr>
          <p:cNvSpPr txBox="1"/>
          <p:nvPr/>
        </p:nvSpPr>
        <p:spPr>
          <a:xfrm>
            <a:off x="3217177" y="755009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0x1000A019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A5133-1B20-F4C3-6F6B-24BDCBEA531E}"/>
              </a:ext>
            </a:extLst>
          </p:cNvPr>
          <p:cNvSpPr txBox="1"/>
          <p:nvPr/>
        </p:nvSpPr>
        <p:spPr>
          <a:xfrm>
            <a:off x="3217177" y="1258349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0x1000A018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9510B-8C16-BCC9-83B9-264F9B21A7CA}"/>
              </a:ext>
            </a:extLst>
          </p:cNvPr>
          <p:cNvSpPr txBox="1"/>
          <p:nvPr/>
        </p:nvSpPr>
        <p:spPr>
          <a:xfrm>
            <a:off x="3217177" y="176190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0x1000A017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8A501-7B8D-CECA-17B3-CC6BD5B29A0A}"/>
              </a:ext>
            </a:extLst>
          </p:cNvPr>
          <p:cNvSpPr txBox="1"/>
          <p:nvPr/>
        </p:nvSpPr>
        <p:spPr>
          <a:xfrm>
            <a:off x="3217177" y="2265463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0x1000A016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7E563-55B4-CCBB-DA8A-F83C61BF2320}"/>
              </a:ext>
            </a:extLst>
          </p:cNvPr>
          <p:cNvSpPr txBox="1"/>
          <p:nvPr/>
        </p:nvSpPr>
        <p:spPr>
          <a:xfrm>
            <a:off x="3217177" y="2769020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0x1000A015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801B8-4D78-935A-65D1-C34833B4F467}"/>
              </a:ext>
            </a:extLst>
          </p:cNvPr>
          <p:cNvSpPr txBox="1"/>
          <p:nvPr/>
        </p:nvSpPr>
        <p:spPr>
          <a:xfrm>
            <a:off x="3217177" y="3272577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0x1000A014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E910-FA09-E72E-257D-DF1249173C19}"/>
              </a:ext>
            </a:extLst>
          </p:cNvPr>
          <p:cNvSpPr txBox="1"/>
          <p:nvPr/>
        </p:nvSpPr>
        <p:spPr>
          <a:xfrm>
            <a:off x="3217177" y="3776134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0x1000A013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59568-2A34-1E49-CED7-2597EBA8A5C7}"/>
              </a:ext>
            </a:extLst>
          </p:cNvPr>
          <p:cNvSpPr txBox="1"/>
          <p:nvPr/>
        </p:nvSpPr>
        <p:spPr>
          <a:xfrm>
            <a:off x="3217177" y="4279691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038BD-A4CC-EDE7-0476-B2B833C1E250}"/>
              </a:ext>
            </a:extLst>
          </p:cNvPr>
          <p:cNvSpPr txBox="1"/>
          <p:nvPr/>
        </p:nvSpPr>
        <p:spPr>
          <a:xfrm>
            <a:off x="3217177" y="4783248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0x1000A011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FE32-E366-29CE-406A-D9153B9D8FC9}"/>
              </a:ext>
            </a:extLst>
          </p:cNvPr>
          <p:cNvSpPr txBox="1"/>
          <p:nvPr/>
        </p:nvSpPr>
        <p:spPr>
          <a:xfrm>
            <a:off x="3217177" y="5286805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0x1000A010</a:t>
            </a:r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474F74E-2E2C-A8F5-232A-4161F6DA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20395"/>
              </p:ext>
            </p:extLst>
          </p:nvPr>
        </p:nvGraphicFramePr>
        <p:xfrm>
          <a:off x="6686026" y="719665"/>
          <a:ext cx="1895912" cy="4936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5912">
                  <a:extLst>
                    <a:ext uri="{9D8B030D-6E8A-4147-A177-3AD203B41FA5}">
                      <a16:colId xmlns:a16="http://schemas.microsoft.com/office/drawing/2014/main" val="4133280397"/>
                    </a:ext>
                  </a:extLst>
                </a:gridCol>
              </a:tblGrid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84947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451420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EB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685311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64837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0F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534558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18044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055594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8B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173400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EC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79584"/>
                  </a:ext>
                </a:extLst>
              </a:tr>
              <a:tr h="49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4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6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DE83-E266-ECEF-1C56-724ABC8F7931}"/>
              </a:ext>
            </a:extLst>
          </p:cNvPr>
          <p:cNvSpPr txBox="1"/>
          <p:nvPr/>
        </p:nvSpPr>
        <p:spPr>
          <a:xfrm>
            <a:off x="3161387" y="2062389"/>
            <a:ext cx="14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ESP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스택의 맨 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F94753-9C62-F79D-4D1B-0D2025D7E43F}"/>
              </a:ext>
            </a:extLst>
          </p:cNvPr>
          <p:cNvSpPr/>
          <p:nvPr/>
        </p:nvSpPr>
        <p:spPr>
          <a:xfrm>
            <a:off x="5816127" y="2019217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CE510-7F04-3FAF-D07C-AD6315E3C5AF}"/>
              </a:ext>
            </a:extLst>
          </p:cNvPr>
          <p:cNvSpPr/>
          <p:nvPr/>
        </p:nvSpPr>
        <p:spPr>
          <a:xfrm>
            <a:off x="5816127" y="2354778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A8D4B-2393-D65D-68CC-1F5E0E3F44B3}"/>
              </a:ext>
            </a:extLst>
          </p:cNvPr>
          <p:cNvSpPr txBox="1"/>
          <p:nvPr/>
        </p:nvSpPr>
        <p:spPr>
          <a:xfrm>
            <a:off x="8156656" y="2204725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0x0050</a:t>
            </a:r>
            <a:endParaRPr lang="ko-KR" altLang="en-US" sz="16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1EE477-2131-C45A-0E39-9DF36A061E06}"/>
              </a:ext>
            </a:extLst>
          </p:cNvPr>
          <p:cNvCxnSpPr>
            <a:cxnSpLocks/>
          </p:cNvCxnSpPr>
          <p:nvPr/>
        </p:nvCxnSpPr>
        <p:spPr>
          <a:xfrm>
            <a:off x="4625266" y="2361723"/>
            <a:ext cx="1031845" cy="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A8FF4A-551A-B93B-AE6E-C7BC1F7C502E}"/>
              </a:ext>
            </a:extLst>
          </p:cNvPr>
          <p:cNvSpPr txBox="1"/>
          <p:nvPr/>
        </p:nvSpPr>
        <p:spPr>
          <a:xfrm>
            <a:off x="8156656" y="256711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0x004C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9E4AB-A267-F397-F04A-4E25BB519950}"/>
              </a:ext>
            </a:extLst>
          </p:cNvPr>
          <p:cNvSpPr/>
          <p:nvPr/>
        </p:nvSpPr>
        <p:spPr>
          <a:xfrm>
            <a:off x="5816127" y="2724109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2B4A30-6F68-2088-7BEE-D593FA1DC2DB}"/>
              </a:ext>
            </a:extLst>
          </p:cNvPr>
          <p:cNvSpPr/>
          <p:nvPr/>
        </p:nvSpPr>
        <p:spPr>
          <a:xfrm>
            <a:off x="5816127" y="3093441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복귀 주소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0EBE6-A660-A2BA-D128-31CC4B00CAEF}"/>
              </a:ext>
            </a:extLst>
          </p:cNvPr>
          <p:cNvSpPr txBox="1"/>
          <p:nvPr/>
        </p:nvSpPr>
        <p:spPr>
          <a:xfrm>
            <a:off x="8156656" y="293644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0x0048</a:t>
            </a:r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531E6-6F4D-3622-92E8-9B57C166C10D}"/>
              </a:ext>
            </a:extLst>
          </p:cNvPr>
          <p:cNvSpPr txBox="1"/>
          <p:nvPr/>
        </p:nvSpPr>
        <p:spPr>
          <a:xfrm>
            <a:off x="8156656" y="3306357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0x0044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C2A8E-18FE-02E4-42C0-5A5F45743778}"/>
              </a:ext>
            </a:extLst>
          </p:cNvPr>
          <p:cNvSpPr/>
          <p:nvPr/>
        </p:nvSpPr>
        <p:spPr>
          <a:xfrm>
            <a:off x="5816127" y="3462772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이전 </a:t>
            </a:r>
            <a:r>
              <a:rPr lang="en-US" altLang="ko-KR">
                <a:solidFill>
                  <a:schemeClr val="tx1"/>
                </a:solidFill>
              </a:rPr>
              <a:t>ebp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B79D4-3367-8572-A22D-990152A11698}"/>
              </a:ext>
            </a:extLst>
          </p:cNvPr>
          <p:cNvSpPr txBox="1"/>
          <p:nvPr/>
        </p:nvSpPr>
        <p:spPr>
          <a:xfrm>
            <a:off x="8164670" y="3675105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0x0040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3D476F-0192-7F2C-1089-E88F46C53DE8}"/>
              </a:ext>
            </a:extLst>
          </p:cNvPr>
          <p:cNvSpPr/>
          <p:nvPr/>
        </p:nvSpPr>
        <p:spPr>
          <a:xfrm>
            <a:off x="5816127" y="3832103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52C575-4834-5C3A-01AA-2837DAB6B1A0}"/>
              </a:ext>
            </a:extLst>
          </p:cNvPr>
          <p:cNvSpPr/>
          <p:nvPr/>
        </p:nvSpPr>
        <p:spPr>
          <a:xfrm>
            <a:off x="5816127" y="4167663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F5D6D5-391D-3C84-D4B2-4F609C54CD25}"/>
              </a:ext>
            </a:extLst>
          </p:cNvPr>
          <p:cNvSpPr/>
          <p:nvPr/>
        </p:nvSpPr>
        <p:spPr>
          <a:xfrm>
            <a:off x="5816127" y="450322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3CEFB-DCBC-5E7D-5843-448D15032719}"/>
              </a:ext>
            </a:extLst>
          </p:cNvPr>
          <p:cNvSpPr txBox="1"/>
          <p:nvPr/>
        </p:nvSpPr>
        <p:spPr>
          <a:xfrm>
            <a:off x="8164670" y="3999883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0x003C</a:t>
            </a:r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723B0-6978-2F22-A860-308B2C166CF3}"/>
              </a:ext>
            </a:extLst>
          </p:cNvPr>
          <p:cNvSpPr txBox="1"/>
          <p:nvPr/>
        </p:nvSpPr>
        <p:spPr>
          <a:xfrm>
            <a:off x="8164670" y="430039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0x0038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632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E6EAE8-D0C0-1A6E-DEA5-0225875988B6}"/>
              </a:ext>
            </a:extLst>
          </p:cNvPr>
          <p:cNvGrpSpPr/>
          <p:nvPr/>
        </p:nvGrpSpPr>
        <p:grpSpPr>
          <a:xfrm>
            <a:off x="3991986" y="2019217"/>
            <a:ext cx="4208027" cy="2821062"/>
            <a:chOff x="3682431" y="2019217"/>
            <a:chExt cx="4208027" cy="28210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F94753-9C62-F79D-4D1B-0D2025D7E43F}"/>
                </a:ext>
              </a:extLst>
            </p:cNvPr>
            <p:cNvSpPr/>
            <p:nvPr/>
          </p:nvSpPr>
          <p:spPr>
            <a:xfrm>
              <a:off x="4692002" y="2019217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DCE510-7F04-3FAF-D07C-AD6315E3C5AF}"/>
                </a:ext>
              </a:extLst>
            </p:cNvPr>
            <p:cNvSpPr/>
            <p:nvPr/>
          </p:nvSpPr>
          <p:spPr>
            <a:xfrm>
              <a:off x="4692002" y="2354778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F9E4AB-A267-F397-F04A-4E25BB519950}"/>
                </a:ext>
              </a:extLst>
            </p:cNvPr>
            <p:cNvSpPr/>
            <p:nvPr/>
          </p:nvSpPr>
          <p:spPr>
            <a:xfrm>
              <a:off x="4692002" y="2724109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2B4A30-6F68-2088-7BEE-D593FA1DC2DB}"/>
                </a:ext>
              </a:extLst>
            </p:cNvPr>
            <p:cNvSpPr/>
            <p:nvPr/>
          </p:nvSpPr>
          <p:spPr>
            <a:xfrm>
              <a:off x="4692002" y="3093441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1C2A8E-18FE-02E4-42C0-5A5F45743778}"/>
                </a:ext>
              </a:extLst>
            </p:cNvPr>
            <p:cNvSpPr/>
            <p:nvPr/>
          </p:nvSpPr>
          <p:spPr>
            <a:xfrm>
              <a:off x="4692002" y="3462772"/>
              <a:ext cx="2189527" cy="36933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D476F-0192-7F2C-1089-E88F46C53DE8}"/>
                </a:ext>
              </a:extLst>
            </p:cNvPr>
            <p:cNvSpPr/>
            <p:nvPr/>
          </p:nvSpPr>
          <p:spPr>
            <a:xfrm>
              <a:off x="4692002" y="3832103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52C575-4834-5C3A-01AA-2837DAB6B1A0}"/>
                </a:ext>
              </a:extLst>
            </p:cNvPr>
            <p:cNvSpPr/>
            <p:nvPr/>
          </p:nvSpPr>
          <p:spPr>
            <a:xfrm>
              <a:off x="4692002" y="4167663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.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F5D6D5-391D-3C84-D4B2-4F609C54CD25}"/>
                </a:ext>
              </a:extLst>
            </p:cNvPr>
            <p:cNvSpPr/>
            <p:nvPr/>
          </p:nvSpPr>
          <p:spPr>
            <a:xfrm>
              <a:off x="4692002" y="4503222"/>
              <a:ext cx="2189527" cy="3355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0x4000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D21C00-5828-E2A2-718F-370843DBD3FF}"/>
                </a:ext>
              </a:extLst>
            </p:cNvPr>
            <p:cNvSpPr txBox="1"/>
            <p:nvPr/>
          </p:nvSpPr>
          <p:spPr>
            <a:xfrm>
              <a:off x="3708979" y="4500228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nums</a:t>
              </a:r>
              <a:endParaRPr lang="ko-KR" alt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E3CD7-CE58-2BF9-D7B8-C5D7DD403CE4}"/>
                </a:ext>
              </a:extLst>
            </p:cNvPr>
            <p:cNvSpPr txBox="1"/>
            <p:nvPr/>
          </p:nvSpPr>
          <p:spPr>
            <a:xfrm>
              <a:off x="3685134" y="3427119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nums[0]</a:t>
              </a:r>
              <a:endParaRPr lang="ko-KR" alt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FA9EA0-86E7-CB53-366D-099BA4F63DEB}"/>
                </a:ext>
              </a:extLst>
            </p:cNvPr>
            <p:cNvSpPr txBox="1"/>
            <p:nvPr/>
          </p:nvSpPr>
          <p:spPr>
            <a:xfrm>
              <a:off x="3682431" y="3088565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nums[1]</a:t>
              </a:r>
              <a:endParaRPr lang="ko-KR" alt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F7748-D7A2-D9E9-A6B0-F333A2FD2A13}"/>
                </a:ext>
              </a:extLst>
            </p:cNvPr>
            <p:cNvSpPr txBox="1"/>
            <p:nvPr/>
          </p:nvSpPr>
          <p:spPr>
            <a:xfrm>
              <a:off x="3682431" y="2767166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nums[2]</a:t>
              </a:r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28E67B-6CEE-F706-622C-A0AE613A21BC}"/>
                </a:ext>
              </a:extLst>
            </p:cNvPr>
            <p:cNvSpPr txBox="1"/>
            <p:nvPr/>
          </p:nvSpPr>
          <p:spPr>
            <a:xfrm>
              <a:off x="7040545" y="4501725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0x3FF4</a:t>
              </a:r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BA1271-451F-D99E-F1CA-72305254B235}"/>
                </a:ext>
              </a:extLst>
            </p:cNvPr>
            <p:cNvSpPr txBox="1"/>
            <p:nvPr/>
          </p:nvSpPr>
          <p:spPr>
            <a:xfrm>
              <a:off x="7040545" y="3469495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0x4000</a:t>
              </a:r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34DAE4-AF63-EDD3-37B5-07590D3BB35B}"/>
                </a:ext>
              </a:extLst>
            </p:cNvPr>
            <p:cNvSpPr txBox="1"/>
            <p:nvPr/>
          </p:nvSpPr>
          <p:spPr>
            <a:xfrm>
              <a:off x="7029323" y="3108830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0x4004</a:t>
              </a:r>
              <a:endParaRPr lang="ko-KR" altLang="en-US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A440C0-1B6C-286B-EA35-650B135243AF}"/>
                </a:ext>
              </a:extLst>
            </p:cNvPr>
            <p:cNvSpPr txBox="1"/>
            <p:nvPr/>
          </p:nvSpPr>
          <p:spPr>
            <a:xfrm>
              <a:off x="7040545" y="2739498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0x4008</a:t>
              </a:r>
              <a:endParaRPr lang="ko-KR" altLang="en-US" sz="160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67175CA-AF6F-BDCA-0CC8-A8CBF4AA9CE2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rot="10800000">
              <a:off x="3685135" y="3596397"/>
              <a:ext cx="23845" cy="1073109"/>
            </a:xfrm>
            <a:prstGeom prst="bentConnector3">
              <a:avLst>
                <a:gd name="adj1" fmla="val 35917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3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C6ED6A-DC91-4840-966E-012864CB7E35}"/>
              </a:ext>
            </a:extLst>
          </p:cNvPr>
          <p:cNvSpPr/>
          <p:nvPr/>
        </p:nvSpPr>
        <p:spPr>
          <a:xfrm>
            <a:off x="5060280" y="2019217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E27018-68C3-0CFD-0D8D-9258351D0B98}"/>
              </a:ext>
            </a:extLst>
          </p:cNvPr>
          <p:cNvSpPr/>
          <p:nvPr/>
        </p:nvSpPr>
        <p:spPr>
          <a:xfrm>
            <a:off x="5060280" y="2354778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\0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40ABB-0D53-5B42-DB5D-92CD62CA99F7}"/>
              </a:ext>
            </a:extLst>
          </p:cNvPr>
          <p:cNvSpPr/>
          <p:nvPr/>
        </p:nvSpPr>
        <p:spPr>
          <a:xfrm>
            <a:off x="5060280" y="2724109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8C054C-B274-D7A8-5F38-0AC0091975B9}"/>
              </a:ext>
            </a:extLst>
          </p:cNvPr>
          <p:cNvSpPr/>
          <p:nvPr/>
        </p:nvSpPr>
        <p:spPr>
          <a:xfrm>
            <a:off x="5060280" y="3093441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47E062-339E-30C5-163A-098912C23236}"/>
              </a:ext>
            </a:extLst>
          </p:cNvPr>
          <p:cNvSpPr/>
          <p:nvPr/>
        </p:nvSpPr>
        <p:spPr>
          <a:xfrm>
            <a:off x="5060280" y="3462772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526D1E-44FB-D550-FAA4-3E5546066652}"/>
              </a:ext>
            </a:extLst>
          </p:cNvPr>
          <p:cNvSpPr/>
          <p:nvPr/>
        </p:nvSpPr>
        <p:spPr>
          <a:xfrm>
            <a:off x="5060280" y="3832103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AAE72B-E0F3-AF34-3387-EAF095BAF4DF}"/>
              </a:ext>
            </a:extLst>
          </p:cNvPr>
          <p:cNvSpPr/>
          <p:nvPr/>
        </p:nvSpPr>
        <p:spPr>
          <a:xfrm>
            <a:off x="5060280" y="4167663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A4E0C5-5E72-0413-C052-FEEE89B550DB}"/>
              </a:ext>
            </a:extLst>
          </p:cNvPr>
          <p:cNvSpPr/>
          <p:nvPr/>
        </p:nvSpPr>
        <p:spPr>
          <a:xfrm>
            <a:off x="5060280" y="4503222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0x4000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D6235-33B9-FF2D-B212-30331BF15AE1}"/>
              </a:ext>
            </a:extLst>
          </p:cNvPr>
          <p:cNvSpPr txBox="1"/>
          <p:nvPr/>
        </p:nvSpPr>
        <p:spPr>
          <a:xfrm>
            <a:off x="4077257" y="4500228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str</a:t>
            </a:r>
            <a:endParaRPr lang="ko-KR" alt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8CAA1B-3E97-AD3A-F36E-E0FE8C4C3CC4}"/>
              </a:ext>
            </a:extLst>
          </p:cNvPr>
          <p:cNvSpPr txBox="1"/>
          <p:nvPr/>
        </p:nvSpPr>
        <p:spPr>
          <a:xfrm>
            <a:off x="4053412" y="342711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str0]</a:t>
            </a:r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18F5E-3796-5FE1-0484-6A42A1B2B9F8}"/>
              </a:ext>
            </a:extLst>
          </p:cNvPr>
          <p:cNvSpPr txBox="1"/>
          <p:nvPr/>
        </p:nvSpPr>
        <p:spPr>
          <a:xfrm>
            <a:off x="4050709" y="3088565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str[1]</a:t>
            </a:r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4C6AD-3DDD-877C-09D6-DEEF7B3BB721}"/>
              </a:ext>
            </a:extLst>
          </p:cNvPr>
          <p:cNvSpPr txBox="1"/>
          <p:nvPr/>
        </p:nvSpPr>
        <p:spPr>
          <a:xfrm>
            <a:off x="4050709" y="276716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str[2]</a:t>
            </a:r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40C07-7B5E-7FC3-7911-0BBA39F863A3}"/>
              </a:ext>
            </a:extLst>
          </p:cNvPr>
          <p:cNvSpPr txBox="1"/>
          <p:nvPr/>
        </p:nvSpPr>
        <p:spPr>
          <a:xfrm>
            <a:off x="7408823" y="4501725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0x3FF4</a:t>
            </a:r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099ADA-4DB8-100C-A2B9-7E3E98D02480}"/>
              </a:ext>
            </a:extLst>
          </p:cNvPr>
          <p:cNvSpPr txBox="1"/>
          <p:nvPr/>
        </p:nvSpPr>
        <p:spPr>
          <a:xfrm>
            <a:off x="7408823" y="3469495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0x4000</a:t>
            </a:r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A8FCCE-4386-0167-21EA-44A27F9C10C9}"/>
              </a:ext>
            </a:extLst>
          </p:cNvPr>
          <p:cNvSpPr txBox="1"/>
          <p:nvPr/>
        </p:nvSpPr>
        <p:spPr>
          <a:xfrm>
            <a:off x="7397601" y="3108830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0x4004</a:t>
            </a:r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6400A1-3A5D-A149-9FB7-0876938DA0BA}"/>
              </a:ext>
            </a:extLst>
          </p:cNvPr>
          <p:cNvSpPr txBox="1"/>
          <p:nvPr/>
        </p:nvSpPr>
        <p:spPr>
          <a:xfrm>
            <a:off x="7408823" y="2739498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0x4008</a:t>
            </a:r>
            <a:endParaRPr lang="ko-KR" altLang="en-US" sz="16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24A504C-1FC6-C3F6-1E86-C7EFFB1AAD5A}"/>
              </a:ext>
            </a:extLst>
          </p:cNvPr>
          <p:cNvCxnSpPr>
            <a:stCxn id="27" idx="1"/>
            <a:endCxn id="29" idx="1"/>
          </p:cNvCxnSpPr>
          <p:nvPr/>
        </p:nvCxnSpPr>
        <p:spPr>
          <a:xfrm rot="10800000">
            <a:off x="4053413" y="3596397"/>
            <a:ext cx="23845" cy="1073109"/>
          </a:xfrm>
          <a:prstGeom prst="bentConnector3">
            <a:avLst>
              <a:gd name="adj1" fmla="val 10586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0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9F23E-0175-0BB7-D2B6-D27916B80000}"/>
              </a:ext>
            </a:extLst>
          </p:cNvPr>
          <p:cNvSpPr/>
          <p:nvPr/>
        </p:nvSpPr>
        <p:spPr>
          <a:xfrm>
            <a:off x="2602305" y="811636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\0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FC179B-2A10-275F-6540-514209AC752F}"/>
              </a:ext>
            </a:extLst>
          </p:cNvPr>
          <p:cNvSpPr/>
          <p:nvPr/>
        </p:nvSpPr>
        <p:spPr>
          <a:xfrm>
            <a:off x="2602305" y="1180967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3A39BF-3177-0206-01CD-8A99D490C766}"/>
              </a:ext>
            </a:extLst>
          </p:cNvPr>
          <p:cNvSpPr/>
          <p:nvPr/>
        </p:nvSpPr>
        <p:spPr>
          <a:xfrm>
            <a:off x="2602305" y="1550298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31081F-8F1E-7512-B922-A73DE45D9635}"/>
              </a:ext>
            </a:extLst>
          </p:cNvPr>
          <p:cNvSpPr/>
          <p:nvPr/>
        </p:nvSpPr>
        <p:spPr>
          <a:xfrm>
            <a:off x="2602305" y="1885858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77BD7-E989-A72C-AFBD-2259BBCA1EF1}"/>
              </a:ext>
            </a:extLst>
          </p:cNvPr>
          <p:cNvSpPr/>
          <p:nvPr/>
        </p:nvSpPr>
        <p:spPr>
          <a:xfrm>
            <a:off x="2602305" y="2221417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3AC30-DB49-9BC4-B009-4DDE88D18802}"/>
              </a:ext>
            </a:extLst>
          </p:cNvPr>
          <p:cNvSpPr txBox="1"/>
          <p:nvPr/>
        </p:nvSpPr>
        <p:spPr>
          <a:xfrm>
            <a:off x="1677052" y="22214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B97F3-3A7E-5C52-D8CE-945DB4B81DFB}"/>
              </a:ext>
            </a:extLst>
          </p:cNvPr>
          <p:cNvSpPr txBox="1"/>
          <p:nvPr/>
        </p:nvSpPr>
        <p:spPr>
          <a:xfrm>
            <a:off x="1677052" y="151507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0x4002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0B732-CE6B-5DF5-896F-DA1E00E52C4A}"/>
              </a:ext>
            </a:extLst>
          </p:cNvPr>
          <p:cNvSpPr txBox="1"/>
          <p:nvPr/>
        </p:nvSpPr>
        <p:spPr>
          <a:xfrm>
            <a:off x="1677052" y="186752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7E5D8-D606-2564-0B75-5F294FDE4435}"/>
              </a:ext>
            </a:extLst>
          </p:cNvPr>
          <p:cNvSpPr txBox="1"/>
          <p:nvPr/>
        </p:nvSpPr>
        <p:spPr>
          <a:xfrm>
            <a:off x="2030412" y="117179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DA328-5471-1C5C-1C39-89C13EFC5E2D}"/>
              </a:ext>
            </a:extLst>
          </p:cNvPr>
          <p:cNvSpPr txBox="1"/>
          <p:nvPr/>
        </p:nvSpPr>
        <p:spPr>
          <a:xfrm>
            <a:off x="2030412" y="810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179CF9-C158-772E-7103-C6731504576A}"/>
              </a:ext>
            </a:extLst>
          </p:cNvPr>
          <p:cNvCxnSpPr/>
          <p:nvPr/>
        </p:nvCxnSpPr>
        <p:spPr>
          <a:xfrm>
            <a:off x="931177" y="2424419"/>
            <a:ext cx="6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83283D-F514-B251-760E-03320BA384FB}"/>
              </a:ext>
            </a:extLst>
          </p:cNvPr>
          <p:cNvSpPr txBox="1"/>
          <p:nvPr/>
        </p:nvSpPr>
        <p:spPr>
          <a:xfrm>
            <a:off x="373971" y="222141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ESI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48344B-3880-A491-4C59-C82233BD7F47}"/>
              </a:ext>
            </a:extLst>
          </p:cNvPr>
          <p:cNvSpPr/>
          <p:nvPr/>
        </p:nvSpPr>
        <p:spPr>
          <a:xfrm>
            <a:off x="2602305" y="3789728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\0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CA5F9D-4179-566A-8949-FCC127266AB8}"/>
              </a:ext>
            </a:extLst>
          </p:cNvPr>
          <p:cNvSpPr/>
          <p:nvPr/>
        </p:nvSpPr>
        <p:spPr>
          <a:xfrm>
            <a:off x="2602305" y="4159059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055326-3FA6-5873-F3C9-D3C183615D29}"/>
              </a:ext>
            </a:extLst>
          </p:cNvPr>
          <p:cNvSpPr/>
          <p:nvPr/>
        </p:nvSpPr>
        <p:spPr>
          <a:xfrm>
            <a:off x="2602305" y="4528390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19007C-9C9D-F69A-AF5B-A587A6ED2049}"/>
              </a:ext>
            </a:extLst>
          </p:cNvPr>
          <p:cNvSpPr/>
          <p:nvPr/>
        </p:nvSpPr>
        <p:spPr>
          <a:xfrm>
            <a:off x="2602305" y="4863950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89F4A3-7A8D-6ABA-52DB-05B9E0B193D9}"/>
              </a:ext>
            </a:extLst>
          </p:cNvPr>
          <p:cNvSpPr/>
          <p:nvPr/>
        </p:nvSpPr>
        <p:spPr>
          <a:xfrm>
            <a:off x="2602305" y="5199509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1185-D34B-3B77-6193-EF4B6C1E75CF}"/>
              </a:ext>
            </a:extLst>
          </p:cNvPr>
          <p:cNvSpPr txBox="1"/>
          <p:nvPr/>
        </p:nvSpPr>
        <p:spPr>
          <a:xfrm>
            <a:off x="1677052" y="519950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4563C3-5E18-0377-BA1A-BC59C63199BA}"/>
              </a:ext>
            </a:extLst>
          </p:cNvPr>
          <p:cNvSpPr txBox="1"/>
          <p:nvPr/>
        </p:nvSpPr>
        <p:spPr>
          <a:xfrm>
            <a:off x="1677052" y="449316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0x4002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D4EC51-4F4B-2876-E7F3-C3694DEE09DD}"/>
              </a:ext>
            </a:extLst>
          </p:cNvPr>
          <p:cNvSpPr txBox="1"/>
          <p:nvPr/>
        </p:nvSpPr>
        <p:spPr>
          <a:xfrm>
            <a:off x="1677052" y="484561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0x4001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6A8A1-8FEF-4432-EBD5-DC1830DDAB0E}"/>
              </a:ext>
            </a:extLst>
          </p:cNvPr>
          <p:cNvSpPr txBox="1"/>
          <p:nvPr/>
        </p:nvSpPr>
        <p:spPr>
          <a:xfrm>
            <a:off x="2030412" y="41498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6B231A-A4D5-1A66-E8D5-BEB7EAE1AEBA}"/>
              </a:ext>
            </a:extLst>
          </p:cNvPr>
          <p:cNvSpPr txBox="1"/>
          <p:nvPr/>
        </p:nvSpPr>
        <p:spPr>
          <a:xfrm>
            <a:off x="2030412" y="378900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31F836-F4D5-3D10-4E88-9DD7C69ED66E}"/>
              </a:ext>
            </a:extLst>
          </p:cNvPr>
          <p:cNvCxnSpPr/>
          <p:nvPr/>
        </p:nvCxnSpPr>
        <p:spPr>
          <a:xfrm>
            <a:off x="931177" y="5065502"/>
            <a:ext cx="6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DCCFF7-698F-51D1-CEB3-0CB6140B4A61}"/>
              </a:ext>
            </a:extLst>
          </p:cNvPr>
          <p:cNvSpPr txBox="1"/>
          <p:nvPr/>
        </p:nvSpPr>
        <p:spPr>
          <a:xfrm>
            <a:off x="373971" y="48625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ESI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18B351-2068-E1F2-1670-9FBACCFE497E}"/>
              </a:ext>
            </a:extLst>
          </p:cNvPr>
          <p:cNvSpPr/>
          <p:nvPr/>
        </p:nvSpPr>
        <p:spPr>
          <a:xfrm>
            <a:off x="7770725" y="811636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2AD054-BA6E-E270-7D83-EBBE515CD16C}"/>
              </a:ext>
            </a:extLst>
          </p:cNvPr>
          <p:cNvSpPr/>
          <p:nvPr/>
        </p:nvSpPr>
        <p:spPr>
          <a:xfrm>
            <a:off x="7770725" y="1180967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9EBC4A-FC95-3CC2-315E-BF62AB96A0F5}"/>
              </a:ext>
            </a:extLst>
          </p:cNvPr>
          <p:cNvSpPr/>
          <p:nvPr/>
        </p:nvSpPr>
        <p:spPr>
          <a:xfrm>
            <a:off x="7770725" y="1550298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744BA3-AD6A-E3EE-2E63-20BED73E692A}"/>
              </a:ext>
            </a:extLst>
          </p:cNvPr>
          <p:cNvSpPr/>
          <p:nvPr/>
        </p:nvSpPr>
        <p:spPr>
          <a:xfrm>
            <a:off x="7770725" y="1885858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12E3D7-F834-C951-EF8C-C9A73D4A0037}"/>
              </a:ext>
            </a:extLst>
          </p:cNvPr>
          <p:cNvSpPr/>
          <p:nvPr/>
        </p:nvSpPr>
        <p:spPr>
          <a:xfrm>
            <a:off x="7770725" y="2221417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2F201-82F1-0686-B65F-6D9543C0A3F6}"/>
              </a:ext>
            </a:extLst>
          </p:cNvPr>
          <p:cNvSpPr txBox="1"/>
          <p:nvPr/>
        </p:nvSpPr>
        <p:spPr>
          <a:xfrm>
            <a:off x="6845472" y="222141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0x4050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BFB246-DEDA-1CC1-C764-2FFD37B939F1}"/>
              </a:ext>
            </a:extLst>
          </p:cNvPr>
          <p:cNvSpPr txBox="1"/>
          <p:nvPr/>
        </p:nvSpPr>
        <p:spPr>
          <a:xfrm>
            <a:off x="6845472" y="151507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0x4052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04A1FD-D2A6-BC2E-CA70-2FDC98B902F6}"/>
              </a:ext>
            </a:extLst>
          </p:cNvPr>
          <p:cNvSpPr txBox="1"/>
          <p:nvPr/>
        </p:nvSpPr>
        <p:spPr>
          <a:xfrm>
            <a:off x="6845472" y="186752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0x4051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9539D8-EDD1-EECD-C2E5-19C66025DB30}"/>
              </a:ext>
            </a:extLst>
          </p:cNvPr>
          <p:cNvSpPr txBox="1"/>
          <p:nvPr/>
        </p:nvSpPr>
        <p:spPr>
          <a:xfrm>
            <a:off x="7198832" y="117179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45E11C-87DE-EF56-51FC-EB5828303DE7}"/>
              </a:ext>
            </a:extLst>
          </p:cNvPr>
          <p:cNvSpPr txBox="1"/>
          <p:nvPr/>
        </p:nvSpPr>
        <p:spPr>
          <a:xfrm>
            <a:off x="7198832" y="8109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829D35A-4CD7-3E6D-1DCD-3BFFBBED8F30}"/>
              </a:ext>
            </a:extLst>
          </p:cNvPr>
          <p:cNvCxnSpPr/>
          <p:nvPr/>
        </p:nvCxnSpPr>
        <p:spPr>
          <a:xfrm>
            <a:off x="6099597" y="2424419"/>
            <a:ext cx="6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AE0AE3-BF8C-AC08-AFC3-F4C2656740E0}"/>
              </a:ext>
            </a:extLst>
          </p:cNvPr>
          <p:cNvSpPr txBox="1"/>
          <p:nvPr/>
        </p:nvSpPr>
        <p:spPr>
          <a:xfrm>
            <a:off x="5542391" y="22214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DF3239B-F9BF-32E5-3B5E-955020091BB7}"/>
              </a:ext>
            </a:extLst>
          </p:cNvPr>
          <p:cNvSpPr/>
          <p:nvPr/>
        </p:nvSpPr>
        <p:spPr>
          <a:xfrm>
            <a:off x="7770725" y="3789728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6BF8D3-A370-C2B7-F9BE-DAEE695434C3}"/>
              </a:ext>
            </a:extLst>
          </p:cNvPr>
          <p:cNvSpPr/>
          <p:nvPr/>
        </p:nvSpPr>
        <p:spPr>
          <a:xfrm>
            <a:off x="7770725" y="4159059"/>
            <a:ext cx="218952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D3E34C-BA9C-A029-1B3E-473177BF457A}"/>
              </a:ext>
            </a:extLst>
          </p:cNvPr>
          <p:cNvSpPr/>
          <p:nvPr/>
        </p:nvSpPr>
        <p:spPr>
          <a:xfrm>
            <a:off x="7770725" y="4528390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DDDDA3-E33C-61F5-7F98-360B6D791246}"/>
              </a:ext>
            </a:extLst>
          </p:cNvPr>
          <p:cNvSpPr/>
          <p:nvPr/>
        </p:nvSpPr>
        <p:spPr>
          <a:xfrm>
            <a:off x="7770725" y="4863950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7C09C5A-229E-3A9E-D89D-09D832A31AF2}"/>
              </a:ext>
            </a:extLst>
          </p:cNvPr>
          <p:cNvSpPr/>
          <p:nvPr/>
        </p:nvSpPr>
        <p:spPr>
          <a:xfrm>
            <a:off x="7770725" y="5199509"/>
            <a:ext cx="2189527" cy="335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13E31A-D308-B715-042C-06C0529F40B7}"/>
              </a:ext>
            </a:extLst>
          </p:cNvPr>
          <p:cNvSpPr txBox="1"/>
          <p:nvPr/>
        </p:nvSpPr>
        <p:spPr>
          <a:xfrm>
            <a:off x="6845472" y="519950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0x4050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144E5A-5FD9-6E36-1572-E3A663082C72}"/>
              </a:ext>
            </a:extLst>
          </p:cNvPr>
          <p:cNvSpPr txBox="1"/>
          <p:nvPr/>
        </p:nvSpPr>
        <p:spPr>
          <a:xfrm>
            <a:off x="6845472" y="449316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0x4052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53A9BB-ED38-AC60-02B8-A50A8534273D}"/>
              </a:ext>
            </a:extLst>
          </p:cNvPr>
          <p:cNvSpPr txBox="1"/>
          <p:nvPr/>
        </p:nvSpPr>
        <p:spPr>
          <a:xfrm>
            <a:off x="6845472" y="484561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0x4051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A63074-F634-13CA-7BC5-13A1591B8C2B}"/>
              </a:ext>
            </a:extLst>
          </p:cNvPr>
          <p:cNvSpPr txBox="1"/>
          <p:nvPr/>
        </p:nvSpPr>
        <p:spPr>
          <a:xfrm>
            <a:off x="7198832" y="41498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5ED1CE-6230-0C34-6EBE-4BBCF29FDD93}"/>
              </a:ext>
            </a:extLst>
          </p:cNvPr>
          <p:cNvSpPr txBox="1"/>
          <p:nvPr/>
        </p:nvSpPr>
        <p:spPr>
          <a:xfrm>
            <a:off x="7198832" y="378900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D7D855F-511B-1D14-1BA1-71F039067C1D}"/>
              </a:ext>
            </a:extLst>
          </p:cNvPr>
          <p:cNvCxnSpPr/>
          <p:nvPr/>
        </p:nvCxnSpPr>
        <p:spPr>
          <a:xfrm>
            <a:off x="6099597" y="5033179"/>
            <a:ext cx="679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D55F60F-041F-5989-F12E-B1E28E04F8B3}"/>
              </a:ext>
            </a:extLst>
          </p:cNvPr>
          <p:cNvSpPr txBox="1"/>
          <p:nvPr/>
        </p:nvSpPr>
        <p:spPr>
          <a:xfrm>
            <a:off x="5542391" y="48301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1F6CE1-D685-EEC5-4022-5945BD4F54C1}"/>
              </a:ext>
            </a:extLst>
          </p:cNvPr>
          <p:cNvSpPr txBox="1"/>
          <p:nvPr/>
        </p:nvSpPr>
        <p:spPr>
          <a:xfrm>
            <a:off x="10335237" y="155546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movsb </a:t>
            </a:r>
            <a:r>
              <a:rPr lang="ko-KR" altLang="en-US" sz="1600"/>
              <a:t>실행 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BDD9A1-9DDA-0B75-284F-1E26E68D8844}"/>
              </a:ext>
            </a:extLst>
          </p:cNvPr>
          <p:cNvSpPr txBox="1"/>
          <p:nvPr/>
        </p:nvSpPr>
        <p:spPr>
          <a:xfrm>
            <a:off x="10335237" y="452839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movsb </a:t>
            </a:r>
            <a:r>
              <a:rPr lang="ko-KR" altLang="en-US" sz="1600"/>
              <a:t>실행 후</a:t>
            </a:r>
          </a:p>
        </p:txBody>
      </p:sp>
    </p:spTree>
    <p:extLst>
      <p:ext uri="{BB962C8B-B14F-4D97-AF65-F5344CB8AC3E}">
        <p14:creationId xmlns:p14="http://schemas.microsoft.com/office/powerpoint/2010/main" val="133801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1113F36-0940-16CA-29E5-1DB67489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4511"/>
              </p:ext>
            </p:extLst>
          </p:nvPr>
        </p:nvGraphicFramePr>
        <p:xfrm>
          <a:off x="2032000" y="2687320"/>
          <a:ext cx="79005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383">
                  <a:extLst>
                    <a:ext uri="{9D8B030D-6E8A-4147-A177-3AD203B41FA5}">
                      <a16:colId xmlns:a16="http://schemas.microsoft.com/office/drawing/2014/main" val="552780110"/>
                    </a:ext>
                  </a:extLst>
                </a:gridCol>
                <a:gridCol w="6088182">
                  <a:extLst>
                    <a:ext uri="{9D8B030D-6E8A-4147-A177-3AD203B41FA5}">
                      <a16:colId xmlns:a16="http://schemas.microsoft.com/office/drawing/2014/main" val="353962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명령어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조건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9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rep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ecx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일때까지 반복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6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repe, repz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ecx = 0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ZF = 0</a:t>
                      </a:r>
                      <a:r>
                        <a:rPr lang="ko-KR" altLang="en-US"/>
                        <a:t>일 때까지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repne, repnz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ecx = 0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ZF = 1</a:t>
                      </a:r>
                      <a:r>
                        <a:rPr lang="ko-KR" altLang="en-US"/>
                        <a:t>일 때까지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0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3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8F4D9C-AB65-B51A-F4B6-3793D19E402F}"/>
              </a:ext>
            </a:extLst>
          </p:cNvPr>
          <p:cNvSpPr/>
          <p:nvPr/>
        </p:nvSpPr>
        <p:spPr>
          <a:xfrm>
            <a:off x="1756855" y="2382474"/>
            <a:ext cx="119962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소스코드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EDCF42-D5BE-6F67-DF5E-248F3F36D553}"/>
              </a:ext>
            </a:extLst>
          </p:cNvPr>
          <p:cNvSpPr/>
          <p:nvPr/>
        </p:nvSpPr>
        <p:spPr>
          <a:xfrm>
            <a:off x="3594044" y="2382474"/>
            <a:ext cx="119962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컴파일러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D03533-DF57-D5D3-D39C-A00B2692191D}"/>
              </a:ext>
            </a:extLst>
          </p:cNvPr>
          <p:cNvSpPr/>
          <p:nvPr/>
        </p:nvSpPr>
        <p:spPr>
          <a:xfrm>
            <a:off x="5439622" y="2382474"/>
            <a:ext cx="131351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목적 파일</a:t>
            </a: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96D3C979-D42B-0C96-5130-DE8109BDC285}"/>
              </a:ext>
            </a:extLst>
          </p:cNvPr>
          <p:cNvSpPr/>
          <p:nvPr/>
        </p:nvSpPr>
        <p:spPr>
          <a:xfrm>
            <a:off x="7407479" y="2217730"/>
            <a:ext cx="956345" cy="8244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링커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C296AFA-BB95-F659-50DB-F978A7E9555F}"/>
              </a:ext>
            </a:extLst>
          </p:cNvPr>
          <p:cNvSpPr/>
          <p:nvPr/>
        </p:nvSpPr>
        <p:spPr>
          <a:xfrm>
            <a:off x="2956480" y="2472047"/>
            <a:ext cx="637564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70005F5-3663-6F93-F9DB-E5F1A819BA2A}"/>
              </a:ext>
            </a:extLst>
          </p:cNvPr>
          <p:cNvSpPr/>
          <p:nvPr/>
        </p:nvSpPr>
        <p:spPr>
          <a:xfrm>
            <a:off x="4793669" y="2472047"/>
            <a:ext cx="637564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172202E-0C9F-5344-33D8-F7D3F28EA1FB}"/>
              </a:ext>
            </a:extLst>
          </p:cNvPr>
          <p:cNvSpPr/>
          <p:nvPr/>
        </p:nvSpPr>
        <p:spPr>
          <a:xfrm>
            <a:off x="6761526" y="2472047"/>
            <a:ext cx="637564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74475B2-F148-1A3F-1154-D5AF7450159C}"/>
              </a:ext>
            </a:extLst>
          </p:cNvPr>
          <p:cNvSpPr/>
          <p:nvPr/>
        </p:nvSpPr>
        <p:spPr>
          <a:xfrm rot="20072606">
            <a:off x="6005585" y="3064644"/>
            <a:ext cx="1567271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3ACB50-E2E2-61A6-026B-B0CE95CFD505}"/>
              </a:ext>
            </a:extLst>
          </p:cNvPr>
          <p:cNvSpPr/>
          <p:nvPr/>
        </p:nvSpPr>
        <p:spPr>
          <a:xfrm rot="20100820">
            <a:off x="4931958" y="3591185"/>
            <a:ext cx="119962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DLL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6F9C305-A88D-6AF6-B2C7-F3DF6EE3713B}"/>
              </a:ext>
            </a:extLst>
          </p:cNvPr>
          <p:cNvSpPr/>
          <p:nvPr/>
        </p:nvSpPr>
        <p:spPr>
          <a:xfrm rot="12891836">
            <a:off x="8138691" y="3139453"/>
            <a:ext cx="1715754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07CAE0-D4AB-002C-D15D-738CF2C7AAA6}"/>
              </a:ext>
            </a:extLst>
          </p:cNvPr>
          <p:cNvSpPr/>
          <p:nvPr/>
        </p:nvSpPr>
        <p:spPr>
          <a:xfrm rot="2080733">
            <a:off x="9600862" y="3885979"/>
            <a:ext cx="119962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DLL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2DD60CA-57AA-71A4-1B99-391B8218E9DA}"/>
              </a:ext>
            </a:extLst>
          </p:cNvPr>
          <p:cNvSpPr/>
          <p:nvPr/>
        </p:nvSpPr>
        <p:spPr>
          <a:xfrm rot="5400000">
            <a:off x="7064371" y="3702305"/>
            <a:ext cx="1636079" cy="3158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72A23-7788-FE58-1253-DC17860C0BC4}"/>
              </a:ext>
            </a:extLst>
          </p:cNvPr>
          <p:cNvSpPr/>
          <p:nvPr/>
        </p:nvSpPr>
        <p:spPr>
          <a:xfrm>
            <a:off x="7225653" y="4710056"/>
            <a:ext cx="1313515" cy="4949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실행 파일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BDBB1-4C22-5EBC-3D43-023C948A690E}"/>
              </a:ext>
            </a:extLst>
          </p:cNvPr>
          <p:cNvSpPr txBox="1"/>
          <p:nvPr/>
        </p:nvSpPr>
        <p:spPr>
          <a:xfrm>
            <a:off x="1980603" y="28280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.c, .cpp</a:t>
            </a:r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38472-CA97-91AF-8357-B33C107DE6B3}"/>
              </a:ext>
            </a:extLst>
          </p:cNvPr>
          <p:cNvSpPr txBox="1"/>
          <p:nvPr/>
        </p:nvSpPr>
        <p:spPr>
          <a:xfrm>
            <a:off x="5851700" y="282801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.obj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1588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38C4B-60D2-0AAA-9FC9-69ACBAAA89AF}"/>
              </a:ext>
            </a:extLst>
          </p:cNvPr>
          <p:cNvSpPr txBox="1"/>
          <p:nvPr/>
        </p:nvSpPr>
        <p:spPr>
          <a:xfrm>
            <a:off x="1518408" y="2248250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디스크상의 실행 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93E0-A4C6-A439-224B-5EEDD59DE9EE}"/>
              </a:ext>
            </a:extLst>
          </p:cNvPr>
          <p:cNvSpPr txBox="1"/>
          <p:nvPr/>
        </p:nvSpPr>
        <p:spPr>
          <a:xfrm>
            <a:off x="1518408" y="2751589"/>
            <a:ext cx="24999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PE </a:t>
            </a:r>
            <a:r>
              <a:rPr lang="ko-KR" altLang="en-US"/>
              <a:t>헤더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8A089-3642-D471-3F1A-ED7063D60BDC}"/>
              </a:ext>
            </a:extLst>
          </p:cNvPr>
          <p:cNvSpPr txBox="1"/>
          <p:nvPr/>
        </p:nvSpPr>
        <p:spPr>
          <a:xfrm>
            <a:off x="1518408" y="3120921"/>
            <a:ext cx="249991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.Code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E6893-59A6-2844-7A31-DA23A384E52D}"/>
              </a:ext>
            </a:extLst>
          </p:cNvPr>
          <p:cNvSpPr txBox="1"/>
          <p:nvPr/>
        </p:nvSpPr>
        <p:spPr>
          <a:xfrm>
            <a:off x="1518408" y="3490253"/>
            <a:ext cx="249991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.Data</a:t>
            </a:r>
          </a:p>
          <a:p>
            <a:pPr algn="ctr"/>
            <a:r>
              <a:rPr lang="en-US" altLang="ko-KR"/>
              <a:t>(.data, .</a:t>
            </a:r>
            <a:r>
              <a:rPr lang="en-US" altLang="ko-KR" err="1"/>
              <a:t>rdata</a:t>
            </a:r>
            <a:r>
              <a:rPr lang="en-US" altLang="ko-KR"/>
              <a:t>, .</a:t>
            </a:r>
            <a:r>
              <a:rPr lang="en-US" altLang="ko-KR" err="1"/>
              <a:t>rsrc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9B90A-807D-6ADD-2B9F-9F28E3FA191E}"/>
              </a:ext>
            </a:extLst>
          </p:cNvPr>
          <p:cNvSpPr txBox="1"/>
          <p:nvPr/>
        </p:nvSpPr>
        <p:spPr>
          <a:xfrm>
            <a:off x="7197754" y="1140687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메모리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0D851-075A-3620-8C09-2AEFE23ED195}"/>
              </a:ext>
            </a:extLst>
          </p:cNvPr>
          <p:cNvSpPr/>
          <p:nvPr/>
        </p:nvSpPr>
        <p:spPr>
          <a:xfrm>
            <a:off x="7197754" y="1652632"/>
            <a:ext cx="2499919" cy="3028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5C27CA-57B5-9EAC-B84A-DC9802C900F5}"/>
              </a:ext>
            </a:extLst>
          </p:cNvPr>
          <p:cNvGrpSpPr/>
          <p:nvPr/>
        </p:nvGrpSpPr>
        <p:grpSpPr>
          <a:xfrm>
            <a:off x="7331978" y="2307190"/>
            <a:ext cx="2223083" cy="2123659"/>
            <a:chOff x="7331978" y="1366594"/>
            <a:chExt cx="2223083" cy="21236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B61DB6-DF57-EE21-9D5A-8A0304370ECC}"/>
                </a:ext>
              </a:extLst>
            </p:cNvPr>
            <p:cNvSpPr txBox="1"/>
            <p:nvPr/>
          </p:nvSpPr>
          <p:spPr>
            <a:xfrm>
              <a:off x="7331978" y="1366594"/>
              <a:ext cx="22230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스택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258EC-7C79-496B-2605-2B776D85E088}"/>
                </a:ext>
              </a:extLst>
            </p:cNvPr>
            <p:cNvSpPr txBox="1"/>
            <p:nvPr/>
          </p:nvSpPr>
          <p:spPr>
            <a:xfrm>
              <a:off x="7331978" y="1735926"/>
              <a:ext cx="22230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err="1"/>
                <a:t>힙</a:t>
              </a: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42DD15-C4FD-B7D1-F8B8-323D7016BB20}"/>
                </a:ext>
              </a:extLst>
            </p:cNvPr>
            <p:cNvSpPr txBox="1"/>
            <p:nvPr/>
          </p:nvSpPr>
          <p:spPr>
            <a:xfrm>
              <a:off x="7331978" y="2105258"/>
              <a:ext cx="22230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PE</a:t>
              </a:r>
              <a:r>
                <a:rPr lang="ko-KR" altLang="en-US"/>
                <a:t>헤더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05096-5D97-9C58-3947-BE2803FAF1C6}"/>
                </a:ext>
              </a:extLst>
            </p:cNvPr>
            <p:cNvSpPr txBox="1"/>
            <p:nvPr/>
          </p:nvSpPr>
          <p:spPr>
            <a:xfrm>
              <a:off x="7331978" y="2474590"/>
              <a:ext cx="222308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.Code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2FEF9B-9D93-5290-C121-99B91F6A0E52}"/>
                </a:ext>
              </a:extLst>
            </p:cNvPr>
            <p:cNvSpPr txBox="1"/>
            <p:nvPr/>
          </p:nvSpPr>
          <p:spPr>
            <a:xfrm>
              <a:off x="7331978" y="2843922"/>
              <a:ext cx="2223083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.Data</a:t>
              </a:r>
            </a:p>
            <a:p>
              <a:pPr algn="ctr"/>
              <a:r>
                <a:rPr lang="en-US" altLang="ko-KR"/>
                <a:t>(.data, .</a:t>
              </a:r>
              <a:r>
                <a:rPr lang="en-US" altLang="ko-KR" err="1"/>
                <a:t>rdata</a:t>
              </a:r>
              <a:r>
                <a:rPr lang="en-US" altLang="ko-KR"/>
                <a:t>, .</a:t>
              </a:r>
              <a:r>
                <a:rPr lang="en-US" altLang="ko-KR" err="1"/>
                <a:t>rsrc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0FC573-FAFF-C577-8DE8-DF0D4B02AB15}"/>
              </a:ext>
            </a:extLst>
          </p:cNvPr>
          <p:cNvCxnSpPr>
            <a:cxnSpLocks/>
          </p:cNvCxnSpPr>
          <p:nvPr/>
        </p:nvCxnSpPr>
        <p:spPr>
          <a:xfrm>
            <a:off x="4018327" y="2751589"/>
            <a:ext cx="3112315" cy="29426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9330D8-45EE-D7AD-5A0D-B3E9A2717B23}"/>
              </a:ext>
            </a:extLst>
          </p:cNvPr>
          <p:cNvCxnSpPr>
            <a:cxnSpLocks/>
          </p:cNvCxnSpPr>
          <p:nvPr/>
        </p:nvCxnSpPr>
        <p:spPr>
          <a:xfrm>
            <a:off x="4018327" y="4136584"/>
            <a:ext cx="3112315" cy="29426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6117C3-FF81-24DE-D3E6-6C776436ACDF}"/>
              </a:ext>
            </a:extLst>
          </p:cNvPr>
          <p:cNvSpPr txBox="1"/>
          <p:nvPr/>
        </p:nvSpPr>
        <p:spPr>
          <a:xfrm>
            <a:off x="9764785" y="1652632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낮은 메모리 주소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7A5D5B-7384-0DA8-321D-89771D9F8F9B}"/>
              </a:ext>
            </a:extLst>
          </p:cNvPr>
          <p:cNvSpPr txBox="1"/>
          <p:nvPr/>
        </p:nvSpPr>
        <p:spPr>
          <a:xfrm>
            <a:off x="9764785" y="4373280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높은 메모리 주소</a:t>
            </a:r>
          </a:p>
        </p:txBody>
      </p:sp>
    </p:spTree>
    <p:extLst>
      <p:ext uri="{BB962C8B-B14F-4D97-AF65-F5344CB8AC3E}">
        <p14:creationId xmlns:p14="http://schemas.microsoft.com/office/powerpoint/2010/main" val="35165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3EBD77-979E-5479-7648-442EB19ADB0B}"/>
              </a:ext>
            </a:extLst>
          </p:cNvPr>
          <p:cNvSpPr/>
          <p:nvPr/>
        </p:nvSpPr>
        <p:spPr>
          <a:xfrm>
            <a:off x="2013358" y="1501629"/>
            <a:ext cx="2936146" cy="20469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CPU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08A44-4984-FD72-5C01-D708FEEA8676}"/>
              </a:ext>
            </a:extLst>
          </p:cNvPr>
          <p:cNvSpPr/>
          <p:nvPr/>
        </p:nvSpPr>
        <p:spPr>
          <a:xfrm>
            <a:off x="2013358" y="4462942"/>
            <a:ext cx="2936146" cy="10066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입력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출력 장치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F9120-91F8-F6E4-41D1-BDC881FC4BEB}"/>
              </a:ext>
            </a:extLst>
          </p:cNvPr>
          <p:cNvSpPr/>
          <p:nvPr/>
        </p:nvSpPr>
        <p:spPr>
          <a:xfrm>
            <a:off x="7248088" y="1501629"/>
            <a:ext cx="2936146" cy="20469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메모리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555BA-5E2A-0E09-719A-E9969B92F927}"/>
              </a:ext>
            </a:extLst>
          </p:cNvPr>
          <p:cNvCxnSpPr/>
          <p:nvPr/>
        </p:nvCxnSpPr>
        <p:spPr>
          <a:xfrm>
            <a:off x="2936146" y="3548543"/>
            <a:ext cx="0" cy="9143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2A4255-DF91-5208-B924-DC406C46D30A}"/>
              </a:ext>
            </a:extLst>
          </p:cNvPr>
          <p:cNvCxnSpPr>
            <a:cxnSpLocks/>
          </p:cNvCxnSpPr>
          <p:nvPr/>
        </p:nvCxnSpPr>
        <p:spPr>
          <a:xfrm flipV="1">
            <a:off x="3858935" y="3548543"/>
            <a:ext cx="0" cy="9143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B31AA7D-EA67-FDE0-CFAE-3BDBBFA2EDEC}"/>
              </a:ext>
            </a:extLst>
          </p:cNvPr>
          <p:cNvSpPr/>
          <p:nvPr/>
        </p:nvSpPr>
        <p:spPr>
          <a:xfrm>
            <a:off x="5016616" y="2122256"/>
            <a:ext cx="2021747" cy="805659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FA206-12E7-1686-A838-215AD5065F7B}"/>
              </a:ext>
            </a:extLst>
          </p:cNvPr>
          <p:cNvSpPr txBox="1"/>
          <p:nvPr/>
        </p:nvSpPr>
        <p:spPr>
          <a:xfrm>
            <a:off x="2936147" y="1208015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C4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1351B-0881-EFF4-B8B8-E23FFDCF3DB6}"/>
              </a:ext>
            </a:extLst>
          </p:cNvPr>
          <p:cNvSpPr txBox="1"/>
          <p:nvPr/>
        </p:nvSpPr>
        <p:spPr>
          <a:xfrm>
            <a:off x="3489820" y="1208015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A4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BC956-D6C7-B7A5-7630-D6D34ACA58B9}"/>
              </a:ext>
            </a:extLst>
          </p:cNvPr>
          <p:cNvSpPr txBox="1"/>
          <p:nvPr/>
        </p:nvSpPr>
        <p:spPr>
          <a:xfrm>
            <a:off x="4043493" y="1208015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B6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A02A4-FB8A-BC50-B8B3-0F66554E09E9}"/>
              </a:ext>
            </a:extLst>
          </p:cNvPr>
          <p:cNvSpPr txBox="1"/>
          <p:nvPr/>
        </p:nvSpPr>
        <p:spPr>
          <a:xfrm>
            <a:off x="4597166" y="1208015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D2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28572-158C-2DE4-F7D1-7E367D7C65B5}"/>
              </a:ext>
            </a:extLst>
          </p:cNvPr>
          <p:cNvSpPr txBox="1"/>
          <p:nvPr/>
        </p:nvSpPr>
        <p:spPr>
          <a:xfrm>
            <a:off x="6342077" y="1233399"/>
            <a:ext cx="59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EAX</a:t>
            </a:r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DC02E41D-A8F1-BF89-AF34-91FAC9C49E18}"/>
              </a:ext>
            </a:extLst>
          </p:cNvPr>
          <p:cNvSpPr/>
          <p:nvPr/>
        </p:nvSpPr>
        <p:spPr>
          <a:xfrm rot="5400000">
            <a:off x="3909486" y="654559"/>
            <a:ext cx="280814" cy="22018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A833D-12EE-7F29-8D6D-BD3EE754FF64}"/>
              </a:ext>
            </a:extLst>
          </p:cNvPr>
          <p:cNvSpPr txBox="1"/>
          <p:nvPr/>
        </p:nvSpPr>
        <p:spPr>
          <a:xfrm>
            <a:off x="3719514" y="189193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32 bits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D6E4F-1404-5DD7-16F6-169950B64E62}"/>
              </a:ext>
            </a:extLst>
          </p:cNvPr>
          <p:cNvSpPr txBox="1"/>
          <p:nvPr/>
        </p:nvSpPr>
        <p:spPr>
          <a:xfrm>
            <a:off x="4043493" y="2574987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B6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73DCB-268E-3743-994B-76E56F7E8A0F}"/>
              </a:ext>
            </a:extLst>
          </p:cNvPr>
          <p:cNvSpPr txBox="1"/>
          <p:nvPr/>
        </p:nvSpPr>
        <p:spPr>
          <a:xfrm>
            <a:off x="4597166" y="2574987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D2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B120C-625C-B1A6-B896-B02591D577D9}"/>
              </a:ext>
            </a:extLst>
          </p:cNvPr>
          <p:cNvSpPr txBox="1"/>
          <p:nvPr/>
        </p:nvSpPr>
        <p:spPr>
          <a:xfrm>
            <a:off x="6342077" y="2600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AX</a:t>
            </a:r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63AB99EA-BD46-4F8D-1A3B-80DD33D35EE8}"/>
              </a:ext>
            </a:extLst>
          </p:cNvPr>
          <p:cNvSpPr/>
          <p:nvPr/>
        </p:nvSpPr>
        <p:spPr>
          <a:xfrm rot="5400000">
            <a:off x="4456759" y="2568804"/>
            <a:ext cx="280814" cy="11073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98F94-4846-4099-9EC7-239E0CD21987}"/>
              </a:ext>
            </a:extLst>
          </p:cNvPr>
          <p:cNvSpPr txBox="1"/>
          <p:nvPr/>
        </p:nvSpPr>
        <p:spPr>
          <a:xfrm>
            <a:off x="4266787" y="325890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16 bits</a:t>
            </a:r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A01A7-CA6E-37EB-CFFE-5FFBE7898F51}"/>
              </a:ext>
            </a:extLst>
          </p:cNvPr>
          <p:cNvSpPr txBox="1"/>
          <p:nvPr/>
        </p:nvSpPr>
        <p:spPr>
          <a:xfrm>
            <a:off x="3713114" y="4320059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B6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D0AC9-A509-BDB9-3BA4-7B9BC50D3814}"/>
              </a:ext>
            </a:extLst>
          </p:cNvPr>
          <p:cNvSpPr txBox="1"/>
          <p:nvPr/>
        </p:nvSpPr>
        <p:spPr>
          <a:xfrm>
            <a:off x="4597166" y="4319733"/>
            <a:ext cx="55367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D2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121A2-6F43-0C11-2F12-7BC53762071A}"/>
              </a:ext>
            </a:extLst>
          </p:cNvPr>
          <p:cNvSpPr txBox="1"/>
          <p:nvPr/>
        </p:nvSpPr>
        <p:spPr>
          <a:xfrm>
            <a:off x="3751744" y="381247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AH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F01D8-2563-4BF9-323C-D9F3755EC212}"/>
              </a:ext>
            </a:extLst>
          </p:cNvPr>
          <p:cNvSpPr txBox="1"/>
          <p:nvPr/>
        </p:nvSpPr>
        <p:spPr>
          <a:xfrm>
            <a:off x="4635796" y="38124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</a:t>
            </a:r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F53A9AD-8304-F7ED-C19D-13F63A908055}"/>
              </a:ext>
            </a:extLst>
          </p:cNvPr>
          <p:cNvSpPr/>
          <p:nvPr/>
        </p:nvSpPr>
        <p:spPr>
          <a:xfrm rot="5400000">
            <a:off x="3847054" y="4603632"/>
            <a:ext cx="280814" cy="5358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A42EA-947F-C0CC-3200-446CDD58C540}"/>
              </a:ext>
            </a:extLst>
          </p:cNvPr>
          <p:cNvSpPr txBox="1"/>
          <p:nvPr/>
        </p:nvSpPr>
        <p:spPr>
          <a:xfrm>
            <a:off x="3673197" y="496590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8 bits</a:t>
            </a:r>
            <a:endParaRPr lang="ko-KR" altLang="en-US" sz="1200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81C2DC8B-25F7-933C-6938-79F1594BF2E2}"/>
              </a:ext>
            </a:extLst>
          </p:cNvPr>
          <p:cNvSpPr/>
          <p:nvPr/>
        </p:nvSpPr>
        <p:spPr>
          <a:xfrm rot="5400000">
            <a:off x="4742485" y="4603632"/>
            <a:ext cx="280814" cy="5358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E1684-3FDC-4B39-BFDD-194A22581EDF}"/>
              </a:ext>
            </a:extLst>
          </p:cNvPr>
          <p:cNvSpPr txBox="1"/>
          <p:nvPr/>
        </p:nvSpPr>
        <p:spPr>
          <a:xfrm>
            <a:off x="4568628" y="496590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8 bits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891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98BD7-754F-5A4C-3751-D8A50EC8A08C}"/>
              </a:ext>
            </a:extLst>
          </p:cNvPr>
          <p:cNvSpPr txBox="1"/>
          <p:nvPr/>
        </p:nvSpPr>
        <p:spPr>
          <a:xfrm>
            <a:off x="1694577" y="2061271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 val = 100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8254A-B11F-8568-ACB4-66BAF886F5B9}"/>
              </a:ext>
            </a:extLst>
          </p:cNvPr>
          <p:cNvSpPr txBox="1"/>
          <p:nvPr/>
        </p:nvSpPr>
        <p:spPr>
          <a:xfrm>
            <a:off x="6247700" y="2430603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2338-D874-E679-9B1E-ADF477521176}"/>
              </a:ext>
            </a:extLst>
          </p:cNvPr>
          <p:cNvSpPr txBox="1"/>
          <p:nvPr/>
        </p:nvSpPr>
        <p:spPr>
          <a:xfrm>
            <a:off x="6247700" y="2799935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5CE0E-3DD1-C504-634E-AD0D931E83A5}"/>
              </a:ext>
            </a:extLst>
          </p:cNvPr>
          <p:cNvSpPr txBox="1"/>
          <p:nvPr/>
        </p:nvSpPr>
        <p:spPr>
          <a:xfrm>
            <a:off x="6247700" y="3169267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EFA29-C265-234D-3E5B-DB7DC7A66239}"/>
              </a:ext>
            </a:extLst>
          </p:cNvPr>
          <p:cNvSpPr txBox="1"/>
          <p:nvPr/>
        </p:nvSpPr>
        <p:spPr>
          <a:xfrm>
            <a:off x="6247700" y="3538599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64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EE45-65AB-4529-AA5B-B424F266AC18}"/>
              </a:ext>
            </a:extLst>
          </p:cNvPr>
          <p:cNvSpPr txBox="1"/>
          <p:nvPr/>
        </p:nvSpPr>
        <p:spPr>
          <a:xfrm>
            <a:off x="6247700" y="3908690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004A6-23C0-A5A9-CCD7-57AFD246CBF4}"/>
              </a:ext>
            </a:extLst>
          </p:cNvPr>
          <p:cNvSpPr txBox="1"/>
          <p:nvPr/>
        </p:nvSpPr>
        <p:spPr>
          <a:xfrm>
            <a:off x="6247700" y="2061271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3DA5B0C-C930-5EAA-FF0B-37DA36F76668}"/>
              </a:ext>
            </a:extLst>
          </p:cNvPr>
          <p:cNvSpPr/>
          <p:nvPr/>
        </p:nvSpPr>
        <p:spPr>
          <a:xfrm>
            <a:off x="8548382" y="2430603"/>
            <a:ext cx="486561" cy="1477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7F7BB-3F56-DBE7-BFF9-0EE37FECC232}"/>
              </a:ext>
            </a:extLst>
          </p:cNvPr>
          <p:cNvSpPr txBox="1"/>
          <p:nvPr/>
        </p:nvSpPr>
        <p:spPr>
          <a:xfrm>
            <a:off x="9034943" y="2984601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</a:t>
            </a:r>
            <a:r>
              <a:rPr lang="ko-KR" altLang="en-US"/>
              <a:t>진수 값 </a:t>
            </a:r>
            <a:r>
              <a:rPr lang="en-US" altLang="ko-KR"/>
              <a:t>= 100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C473A-CEF0-3A43-8B4E-E8BE8C701126}"/>
              </a:ext>
            </a:extLst>
          </p:cNvPr>
          <p:cNvSpPr txBox="1"/>
          <p:nvPr/>
        </p:nvSpPr>
        <p:spPr>
          <a:xfrm>
            <a:off x="4819474" y="3169267"/>
            <a:ext cx="11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0x403001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F76CE-5B34-95BF-9A7C-447020BCE0DD}"/>
              </a:ext>
            </a:extLst>
          </p:cNvPr>
          <p:cNvSpPr txBox="1"/>
          <p:nvPr/>
        </p:nvSpPr>
        <p:spPr>
          <a:xfrm>
            <a:off x="4819474" y="3553822"/>
            <a:ext cx="118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0x403000</a:t>
            </a:r>
          </a:p>
          <a:p>
            <a:pPr algn="ctr"/>
            <a:r>
              <a:rPr lang="en-US" altLang="ko-KR"/>
              <a:t>(val)</a:t>
            </a:r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DBCF0C6-F302-C5FD-1B1B-809F2CC9D1B8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3229762" y="2245937"/>
            <a:ext cx="1589712" cy="16310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98BD7-754F-5A4C-3751-D8A50EC8A08C}"/>
              </a:ext>
            </a:extLst>
          </p:cNvPr>
          <p:cNvSpPr txBox="1"/>
          <p:nvPr/>
        </p:nvSpPr>
        <p:spPr>
          <a:xfrm>
            <a:off x="1291904" y="1171096"/>
            <a:ext cx="22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mov eax, [0x403000]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8254A-B11F-8568-ACB4-66BAF886F5B9}"/>
              </a:ext>
            </a:extLst>
          </p:cNvPr>
          <p:cNvSpPr txBox="1"/>
          <p:nvPr/>
        </p:nvSpPr>
        <p:spPr>
          <a:xfrm>
            <a:off x="6860096" y="2874277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2338-D874-E679-9B1E-ADF477521176}"/>
              </a:ext>
            </a:extLst>
          </p:cNvPr>
          <p:cNvSpPr txBox="1"/>
          <p:nvPr/>
        </p:nvSpPr>
        <p:spPr>
          <a:xfrm>
            <a:off x="6860096" y="3243609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5CE0E-3DD1-C504-634E-AD0D931E83A5}"/>
              </a:ext>
            </a:extLst>
          </p:cNvPr>
          <p:cNvSpPr txBox="1"/>
          <p:nvPr/>
        </p:nvSpPr>
        <p:spPr>
          <a:xfrm>
            <a:off x="6860096" y="3612941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EFA29-C265-234D-3E5B-DB7DC7A66239}"/>
              </a:ext>
            </a:extLst>
          </p:cNvPr>
          <p:cNvSpPr txBox="1"/>
          <p:nvPr/>
        </p:nvSpPr>
        <p:spPr>
          <a:xfrm>
            <a:off x="6860096" y="3982273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64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EE45-65AB-4529-AA5B-B424F266AC18}"/>
              </a:ext>
            </a:extLst>
          </p:cNvPr>
          <p:cNvSpPr txBox="1"/>
          <p:nvPr/>
        </p:nvSpPr>
        <p:spPr>
          <a:xfrm>
            <a:off x="6860096" y="4352364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004A6-23C0-A5A9-CCD7-57AFD246CBF4}"/>
              </a:ext>
            </a:extLst>
          </p:cNvPr>
          <p:cNvSpPr txBox="1"/>
          <p:nvPr/>
        </p:nvSpPr>
        <p:spPr>
          <a:xfrm>
            <a:off x="6860096" y="2504945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C473A-CEF0-3A43-8B4E-E8BE8C701126}"/>
              </a:ext>
            </a:extLst>
          </p:cNvPr>
          <p:cNvSpPr txBox="1"/>
          <p:nvPr/>
        </p:nvSpPr>
        <p:spPr>
          <a:xfrm>
            <a:off x="9210763" y="3612941"/>
            <a:ext cx="11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0x403001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F76CE-5B34-95BF-9A7C-447020BCE0DD}"/>
              </a:ext>
            </a:extLst>
          </p:cNvPr>
          <p:cNvSpPr txBox="1"/>
          <p:nvPr/>
        </p:nvSpPr>
        <p:spPr>
          <a:xfrm>
            <a:off x="9210763" y="3997496"/>
            <a:ext cx="11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0x403000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DBCF0C6-F302-C5FD-1B1B-809F2CC9D1B8}"/>
              </a:ext>
            </a:extLst>
          </p:cNvPr>
          <p:cNvCxnSpPr>
            <a:cxnSpLocks/>
          </p:cNvCxnSpPr>
          <p:nvPr/>
        </p:nvCxnSpPr>
        <p:spPr>
          <a:xfrm rot="10800000">
            <a:off x="4093134" y="2689612"/>
            <a:ext cx="2615263" cy="1478775"/>
          </a:xfrm>
          <a:prstGeom prst="bentConnector3">
            <a:avLst>
              <a:gd name="adj1" fmla="val 10004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8BF36C-E8F5-5A11-BFE9-3D32B2AD653B}"/>
              </a:ext>
            </a:extLst>
          </p:cNvPr>
          <p:cNvSpPr txBox="1"/>
          <p:nvPr/>
        </p:nvSpPr>
        <p:spPr>
          <a:xfrm>
            <a:off x="3795007" y="1766820"/>
            <a:ext cx="59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13BB1-1AF7-C5B8-3583-9E269CB53714}"/>
              </a:ext>
            </a:extLst>
          </p:cNvPr>
          <p:cNvSpPr txBox="1"/>
          <p:nvPr/>
        </p:nvSpPr>
        <p:spPr>
          <a:xfrm>
            <a:off x="3052900" y="2228216"/>
            <a:ext cx="5201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F0FCC-7855-16E6-F360-E66EEBC4C6E9}"/>
              </a:ext>
            </a:extLst>
          </p:cNvPr>
          <p:cNvSpPr txBox="1"/>
          <p:nvPr/>
        </p:nvSpPr>
        <p:spPr>
          <a:xfrm>
            <a:off x="3573017" y="2228216"/>
            <a:ext cx="5201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B7A64-4038-3070-64E8-A3CAF8E50F28}"/>
              </a:ext>
            </a:extLst>
          </p:cNvPr>
          <p:cNvSpPr txBox="1"/>
          <p:nvPr/>
        </p:nvSpPr>
        <p:spPr>
          <a:xfrm>
            <a:off x="4093134" y="2228216"/>
            <a:ext cx="5201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7534B-4966-6E2A-6DC5-11192175FD85}"/>
              </a:ext>
            </a:extLst>
          </p:cNvPr>
          <p:cNvSpPr txBox="1"/>
          <p:nvPr/>
        </p:nvSpPr>
        <p:spPr>
          <a:xfrm>
            <a:off x="4613251" y="2228216"/>
            <a:ext cx="5201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64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98BD7-754F-5A4C-3751-D8A50EC8A08C}"/>
              </a:ext>
            </a:extLst>
          </p:cNvPr>
          <p:cNvSpPr txBox="1"/>
          <p:nvPr/>
        </p:nvSpPr>
        <p:spPr>
          <a:xfrm>
            <a:off x="788564" y="751754"/>
            <a:ext cx="22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ebx = 0x403000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8254A-B11F-8568-ACB4-66BAF886F5B9}"/>
              </a:ext>
            </a:extLst>
          </p:cNvPr>
          <p:cNvSpPr txBox="1"/>
          <p:nvPr/>
        </p:nvSpPr>
        <p:spPr>
          <a:xfrm>
            <a:off x="6860096" y="936420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2338-D874-E679-9B1E-ADF477521176}"/>
              </a:ext>
            </a:extLst>
          </p:cNvPr>
          <p:cNvSpPr txBox="1"/>
          <p:nvPr/>
        </p:nvSpPr>
        <p:spPr>
          <a:xfrm>
            <a:off x="6860096" y="1305752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5CE0E-3DD1-C504-634E-AD0D931E83A5}"/>
              </a:ext>
            </a:extLst>
          </p:cNvPr>
          <p:cNvSpPr txBox="1"/>
          <p:nvPr/>
        </p:nvSpPr>
        <p:spPr>
          <a:xfrm>
            <a:off x="6860096" y="1675084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EFA29-C265-234D-3E5B-DB7DC7A66239}"/>
              </a:ext>
            </a:extLst>
          </p:cNvPr>
          <p:cNvSpPr txBox="1"/>
          <p:nvPr/>
        </p:nvSpPr>
        <p:spPr>
          <a:xfrm>
            <a:off x="6860096" y="2044416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64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EE45-65AB-4529-AA5B-B424F266AC18}"/>
              </a:ext>
            </a:extLst>
          </p:cNvPr>
          <p:cNvSpPr txBox="1"/>
          <p:nvPr/>
        </p:nvSpPr>
        <p:spPr>
          <a:xfrm>
            <a:off x="6860096" y="2414507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004A6-23C0-A5A9-CCD7-57AFD246CBF4}"/>
              </a:ext>
            </a:extLst>
          </p:cNvPr>
          <p:cNvSpPr txBox="1"/>
          <p:nvPr/>
        </p:nvSpPr>
        <p:spPr>
          <a:xfrm>
            <a:off x="6860096" y="567088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7EED1-07E0-EC54-D9AE-5FACF145BDE9}"/>
              </a:ext>
            </a:extLst>
          </p:cNvPr>
          <p:cNvSpPr txBox="1"/>
          <p:nvPr/>
        </p:nvSpPr>
        <p:spPr>
          <a:xfrm>
            <a:off x="3254929" y="628643"/>
            <a:ext cx="250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mov dword ptr ds:[ebx], 100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EF239-D193-8538-FE6C-A977341BA0A0}"/>
              </a:ext>
            </a:extLst>
          </p:cNvPr>
          <p:cNvSpPr txBox="1"/>
          <p:nvPr/>
        </p:nvSpPr>
        <p:spPr>
          <a:xfrm>
            <a:off x="6860096" y="4074161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BEDA6-33F8-492B-AC95-D4358BA24B15}"/>
              </a:ext>
            </a:extLst>
          </p:cNvPr>
          <p:cNvSpPr txBox="1"/>
          <p:nvPr/>
        </p:nvSpPr>
        <p:spPr>
          <a:xfrm>
            <a:off x="6860096" y="4443493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65383-543C-0D02-A332-F43393E1601F}"/>
              </a:ext>
            </a:extLst>
          </p:cNvPr>
          <p:cNvSpPr txBox="1"/>
          <p:nvPr/>
        </p:nvSpPr>
        <p:spPr>
          <a:xfrm>
            <a:off x="6860096" y="4812825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9739E-FC85-22F0-A859-CE483D07FB79}"/>
              </a:ext>
            </a:extLst>
          </p:cNvPr>
          <p:cNvSpPr txBox="1"/>
          <p:nvPr/>
        </p:nvSpPr>
        <p:spPr>
          <a:xfrm>
            <a:off x="6860096" y="5182157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64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A43CA-7CC4-3AE3-791F-1B38F6996E66}"/>
              </a:ext>
            </a:extLst>
          </p:cNvPr>
          <p:cNvSpPr txBox="1"/>
          <p:nvPr/>
        </p:nvSpPr>
        <p:spPr>
          <a:xfrm>
            <a:off x="6860096" y="5552248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41D21-1135-A5BF-5FD1-45C17811AC15}"/>
              </a:ext>
            </a:extLst>
          </p:cNvPr>
          <p:cNvSpPr txBox="1"/>
          <p:nvPr/>
        </p:nvSpPr>
        <p:spPr>
          <a:xfrm>
            <a:off x="6860096" y="3704829"/>
            <a:ext cx="21601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7E2B4-C4AF-B280-8E95-B045BBD88315}"/>
              </a:ext>
            </a:extLst>
          </p:cNvPr>
          <p:cNvSpPr txBox="1"/>
          <p:nvPr/>
        </p:nvSpPr>
        <p:spPr>
          <a:xfrm>
            <a:off x="5880673" y="2052131"/>
            <a:ext cx="97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0x403000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537BA-9D0A-6807-9FFC-C82B474B97C4}"/>
              </a:ext>
            </a:extLst>
          </p:cNvPr>
          <p:cNvSpPr txBox="1"/>
          <p:nvPr/>
        </p:nvSpPr>
        <p:spPr>
          <a:xfrm>
            <a:off x="5880673" y="1689755"/>
            <a:ext cx="97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0x403001</a:t>
            </a:r>
            <a:endParaRPr lang="ko-KR" altLang="en-US" sz="140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8C58ED6-1127-66B9-54D0-DBB72751664F}"/>
              </a:ext>
            </a:extLst>
          </p:cNvPr>
          <p:cNvCxnSpPr>
            <a:stCxn id="2" idx="2"/>
            <a:endCxn id="23" idx="1"/>
          </p:cNvCxnSpPr>
          <p:nvPr/>
        </p:nvCxnSpPr>
        <p:spPr>
          <a:xfrm rot="16200000" flipH="1">
            <a:off x="4559904" y="885251"/>
            <a:ext cx="1269600" cy="137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CC1C1C57-F379-20E5-85AB-11B0747CE52E}"/>
              </a:ext>
            </a:extLst>
          </p:cNvPr>
          <p:cNvSpPr/>
          <p:nvPr/>
        </p:nvSpPr>
        <p:spPr>
          <a:xfrm>
            <a:off x="9211112" y="4812825"/>
            <a:ext cx="444617" cy="719079"/>
          </a:xfrm>
          <a:prstGeom prst="rightBrace">
            <a:avLst>
              <a:gd name="adj1" fmla="val 23850"/>
              <a:gd name="adj2" fmla="val 494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8DEFF-A4FD-D183-39D2-7567708DE580}"/>
              </a:ext>
            </a:extLst>
          </p:cNvPr>
          <p:cNvSpPr txBox="1"/>
          <p:nvPr/>
        </p:nvSpPr>
        <p:spPr>
          <a:xfrm>
            <a:off x="9655729" y="5028268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100(word</a:t>
            </a:r>
            <a:r>
              <a:rPr lang="ko-KR" altLang="en-US" sz="1400"/>
              <a:t>로 저장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10A6EB-9C47-234F-4032-87EA505717E4}"/>
              </a:ext>
            </a:extLst>
          </p:cNvPr>
          <p:cNvSpPr txBox="1"/>
          <p:nvPr/>
        </p:nvSpPr>
        <p:spPr>
          <a:xfrm>
            <a:off x="3254929" y="3820224"/>
            <a:ext cx="250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mov word ptr ds:[ebx], 100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167F36-7164-9072-E878-E4892C2309D4}"/>
              </a:ext>
            </a:extLst>
          </p:cNvPr>
          <p:cNvSpPr txBox="1"/>
          <p:nvPr/>
        </p:nvSpPr>
        <p:spPr>
          <a:xfrm>
            <a:off x="5880673" y="5243712"/>
            <a:ext cx="97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0x403000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1DB8F-2741-D0E9-695D-A39A6AE9B72A}"/>
              </a:ext>
            </a:extLst>
          </p:cNvPr>
          <p:cNvSpPr txBox="1"/>
          <p:nvPr/>
        </p:nvSpPr>
        <p:spPr>
          <a:xfrm>
            <a:off x="5880673" y="4881336"/>
            <a:ext cx="97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0x403001</a:t>
            </a:r>
            <a:endParaRPr lang="ko-KR" altLang="en-US" sz="140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AC83875-1C11-910E-9961-9A8B60BFF721}"/>
              </a:ext>
            </a:extLst>
          </p:cNvPr>
          <p:cNvCxnSpPr>
            <a:stCxn id="32" idx="2"/>
            <a:endCxn id="33" idx="1"/>
          </p:cNvCxnSpPr>
          <p:nvPr/>
        </p:nvCxnSpPr>
        <p:spPr>
          <a:xfrm rot="16200000" flipH="1">
            <a:off x="4559904" y="4076832"/>
            <a:ext cx="1269600" cy="137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28B0C079-AE0F-95CD-D133-D1BC21B2C984}"/>
              </a:ext>
            </a:extLst>
          </p:cNvPr>
          <p:cNvSpPr/>
          <p:nvPr/>
        </p:nvSpPr>
        <p:spPr>
          <a:xfrm>
            <a:off x="9211112" y="936419"/>
            <a:ext cx="444617" cy="1423489"/>
          </a:xfrm>
          <a:prstGeom prst="rightBrace">
            <a:avLst>
              <a:gd name="adj1" fmla="val 23850"/>
              <a:gd name="adj2" fmla="val 494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3C721C-5EDC-4679-BD3A-5D35D956CCD6}"/>
              </a:ext>
            </a:extLst>
          </p:cNvPr>
          <p:cNvSpPr txBox="1"/>
          <p:nvPr/>
        </p:nvSpPr>
        <p:spPr>
          <a:xfrm>
            <a:off x="9655729" y="1494274"/>
            <a:ext cx="175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100(dword</a:t>
            </a:r>
            <a:r>
              <a:rPr lang="ko-KR" altLang="en-US" sz="1400"/>
              <a:t>로 저장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427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778</Words>
  <Application>Microsoft Office PowerPoint</Application>
  <PresentationFormat>와이드스크린</PresentationFormat>
  <Paragraphs>409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고민우</dc:creator>
  <cp:lastModifiedBy>고민우</cp:lastModifiedBy>
  <cp:revision>1</cp:revision>
  <dcterms:created xsi:type="dcterms:W3CDTF">2023-09-11T13:27:02Z</dcterms:created>
  <dcterms:modified xsi:type="dcterms:W3CDTF">2023-09-18T08:57:03Z</dcterms:modified>
</cp:coreProperties>
</file>