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c847945c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ec847945c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c847945c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c847945c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c847945c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c847945c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c847945c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c847945c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c847945c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c847945c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902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1- El titanic fue un accidente con una tasa de mortalidad alta.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610266" y="780100"/>
            <a:ext cx="4743659" cy="3921650"/>
            <a:chOff x="138266" y="768000"/>
            <a:chExt cx="4743659" cy="3921650"/>
          </a:xfrm>
        </p:grpSpPr>
        <p:pic>
          <p:nvPicPr>
            <p:cNvPr id="56" name="Google Shape;56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6800" y="768000"/>
              <a:ext cx="4605125" cy="392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3"/>
            <p:cNvSpPr/>
            <p:nvPr/>
          </p:nvSpPr>
          <p:spPr>
            <a:xfrm>
              <a:off x="658900" y="2903500"/>
              <a:ext cx="1440300" cy="7263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 rot="-1386370">
              <a:off x="204161" y="2421086"/>
              <a:ext cx="1367611" cy="61546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solidFill>
                    <a:schemeClr val="dk1"/>
                  </a:solidFill>
                </a:rPr>
                <a:t>DEAD</a:t>
              </a:r>
              <a:endParaRPr b="1" sz="24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0" y="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2- En esa ocasión los datos apoyan que se dio el "Las mujeres y los niños primero", pero...  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625" y="522325"/>
            <a:ext cx="6485269" cy="44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0" y="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3- ... que la clase en la que se viajes tuvo una influencia significativa y podría explicar...  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425" y="504900"/>
            <a:ext cx="6474087" cy="44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150" y="152400"/>
            <a:ext cx="705782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0" y="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4- ... las diferencias de tasas de supervivencia entre mujeres y niños.    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375" y="552600"/>
            <a:ext cx="6485269" cy="44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0" y="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5- Además aunque el puerto de embarque parece influir, se podría asumir que lo fue el tipo de pasaje que embarcó en cada uno.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