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8" r:id="rId13"/>
    <p:sldId id="265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 snapToObjects="1">
      <p:cViewPr varScale="1">
        <p:scale>
          <a:sx n="52" d="100"/>
          <a:sy n="52" d="100"/>
        </p:scale>
        <p:origin x="-1434" y="-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3869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9429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4051545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647375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2516661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6146229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49969064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18896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79357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922564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597886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29358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895113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7165044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491011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33842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124701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4409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SG" sz="4000" b="1" dirty="0"/>
              <a:t>DIGITAL PORTFOLIO</a:t>
            </a:r>
            <a:r>
              <a:rPr lang="en-SG" sz="4400" b="1" dirty="0"/>
              <a:t/>
            </a:r>
            <a:br>
              <a:rPr lang="en-SG" sz="4400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STUDENT NAME: Manikandan G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REGISTER NO AND NMID</a:t>
            </a:r>
            <a:r>
              <a:rPr lang="en-US" sz="2400"/>
              <a:t>: </a:t>
            </a:r>
            <a:r>
              <a:rPr lang="en-US" sz="2400" smtClean="0"/>
              <a:t>FECC364BB1E4D218CEF47CDFB10D3EC5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DEPARTMENT: II BCA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r>
              <a:rPr lang="en-US" sz="2400" dirty="0"/>
              <a:t>COLLEGE: Prince Shri Venkateshwara Arts and Science College/Madras 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RESULTS AND SCREENSHOTS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2C0D5BC4-06FE-4314-B18F-8E6662C9F84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088" y="1991360"/>
            <a:ext cx="7443152" cy="354407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dirty="0"/>
              <a:t>The project successfully created a personal portfolio website.</a:t>
            </a:r>
          </a:p>
          <a:p>
            <a:endParaRPr dirty="0"/>
          </a:p>
          <a:p>
            <a:r>
              <a:rPr dirty="0"/>
              <a:t>It addresses the problem of limited digital visibility.</a:t>
            </a:r>
          </a:p>
          <a:p>
            <a:endParaRPr dirty="0"/>
          </a:p>
          <a:p>
            <a:r>
              <a:rPr dirty="0"/>
              <a:t>Provides a strong platform for professional growth.</a:t>
            </a:r>
          </a:p>
          <a:p>
            <a:endParaRPr dirty="0"/>
          </a:p>
          <a:p>
            <a:r>
              <a:rPr dirty="0"/>
              <a:t>Can be further enhanced by adding: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dirty="0"/>
              <a:t>More projects</a:t>
            </a:r>
            <a:endParaRPr lang="en-SG" dirty="0"/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Advanced UI animations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SG" dirty="0"/>
              <a:t>Blog or achievements section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Mani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62186"/>
            <a:ext cx="9144000" cy="4933627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GITHUB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GitHub Repository:</a:t>
            </a:r>
          </a:p>
          <a:p>
            <a:r>
              <a:rPr dirty="0"/>
              <a:t>👉 https://github.com/your-username/your-portfolio</a:t>
            </a:r>
          </a:p>
          <a:p>
            <a:endParaRPr dirty="0"/>
          </a:p>
          <a:p>
            <a:r>
              <a:rPr dirty="0"/>
              <a:t>Source code is available for future updates and contributions.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2E77807-5DD9-4324-8FD3-7EA8966B8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12D37D-C88A-42D5-8399-35E9562C78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6600" b="1"/>
              <a:t>Digital Portfolio</a:t>
            </a:r>
            <a:endParaRPr lang="en-SG" sz="6600" b="1" dirty="0"/>
          </a:p>
          <a:p>
            <a:pPr marL="0" indent="0">
              <a:buNone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2692804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3503071-C8F4-4E03-A06F-F9591CCCED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EC3D023-0C18-439B-B57C-760426D7B8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700" y="2428845"/>
            <a:ext cx="6711654" cy="4195481"/>
          </a:xfrm>
        </p:spPr>
        <p:txBody>
          <a:bodyPr/>
          <a:lstStyle/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Problem Statement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Project Overview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End Users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Tools and Technologies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Portfolio design and Layout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Features and Functionality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Results and Screenshots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/>
              <a:t>Conclusion</a:t>
            </a:r>
          </a:p>
          <a:p>
            <a:pPr marL="457200" indent="-457200">
              <a:buClr>
                <a:schemeClr val="tx1"/>
              </a:buClr>
              <a:buFont typeface="+mj-lt"/>
              <a:buAutoNum type="arabicPeriod"/>
            </a:pPr>
            <a:r>
              <a:rPr lang="en-US" dirty="0" err="1"/>
              <a:t>Github</a:t>
            </a:r>
            <a:r>
              <a:rPr lang="en-US" dirty="0"/>
              <a:t> Link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xmlns="" val="3928769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t>In today’s competitive world, it is difficult to stand out without a professional online presence.</a:t>
            </a:r>
          </a:p>
          <a:p>
            <a:endParaRPr/>
          </a:p>
          <a:p>
            <a:r>
              <a:t>Traditional resumes are limited and do not showcase projects interactively.</a:t>
            </a:r>
          </a:p>
          <a:p>
            <a:endParaRPr/>
          </a:p>
          <a:p>
            <a:r>
              <a:t>Many students and professionals struggle to demonstrate their skills to recruiters and clients.</a:t>
            </a:r>
          </a:p>
          <a:p>
            <a:endParaRPr/>
          </a:p>
          <a:p>
            <a:r>
              <a:t>There is a need for a responsive and user-friendly portfolio that highlights achievements, skills, and personal brand.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PROJECT OVERVIEW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05867"/>
          </a:xfrm>
        </p:spPr>
        <p:txBody>
          <a:bodyPr>
            <a:normAutofit/>
          </a:bodyPr>
          <a:lstStyle/>
          <a:p>
            <a:r>
              <a:rPr dirty="0"/>
              <a:t>The project is a personal portfolio website built to present: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Educational background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Technical skills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Professional projects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dirty="0"/>
              <a:t>Contact details</a:t>
            </a:r>
          </a:p>
          <a:p>
            <a:r>
              <a:rPr dirty="0"/>
              <a:t>Designed with a modern and minimal layout.</a:t>
            </a:r>
          </a:p>
          <a:p>
            <a:r>
              <a:rPr dirty="0"/>
              <a:t>Acts as a digital resume and showcase for recruiters, clients, and institutions.</a:t>
            </a:r>
          </a:p>
          <a:p>
            <a:r>
              <a:rPr dirty="0"/>
              <a:t>The portfolio improves visibility, builds credibility, and supports career growth.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WHO ARE THE E</a:t>
            </a:r>
            <a:r>
              <a:rPr lang="en-US" dirty="0"/>
              <a:t>ND</a:t>
            </a:r>
            <a:r>
              <a:rPr dirty="0"/>
              <a:t> USERS?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Recruiters: To evaluate candidates’ skills and achievements.</a:t>
            </a:r>
          </a:p>
          <a:p>
            <a:r>
              <a:rPr dirty="0"/>
              <a:t>Employers: To identify suitable candidates for job roles.</a:t>
            </a:r>
          </a:p>
          <a:p>
            <a:r>
              <a:rPr dirty="0"/>
              <a:t>Clients: To verify design and project capabilities before hiring.</a:t>
            </a:r>
          </a:p>
          <a:p>
            <a:r>
              <a:rPr dirty="0"/>
              <a:t>Academic Institutions: For admissions, internships, or project reviews.</a:t>
            </a:r>
          </a:p>
          <a:p>
            <a:r>
              <a:rPr dirty="0"/>
              <a:t>Professional Networks: To showcase expertise among peers.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4000" dirty="0"/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Frontend: HTML5 for structure, CSS3 for styling, JavaScript for interactivity.</a:t>
            </a:r>
          </a:p>
          <a:p>
            <a:r>
              <a:rPr dirty="0"/>
              <a:t>Version Control: Git for version tracking, GitHub for hosting and sharing code.</a:t>
            </a:r>
          </a:p>
          <a:p>
            <a:r>
              <a:rPr dirty="0"/>
              <a:t>Design Principle: Responsive Web Design to ensure compatibility with desktop, tablet, and mobile.</a:t>
            </a:r>
          </a:p>
          <a:p>
            <a:r>
              <a:rPr dirty="0"/>
              <a:t>Optional Frameworks: Bootstrap or Tailwind CSS for faster and consistent design.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200" dirty="0"/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dirty="0"/>
              <a:t>Sections included:</a:t>
            </a:r>
          </a:p>
          <a:p>
            <a:r>
              <a:rPr dirty="0"/>
              <a:t>- About Me – Short introduction about education and passion.</a:t>
            </a:r>
          </a:p>
          <a:p>
            <a:r>
              <a:rPr dirty="0"/>
              <a:t>- Skills – Programming and technical expertise.</a:t>
            </a:r>
          </a:p>
          <a:p>
            <a:r>
              <a:rPr dirty="0"/>
              <a:t>- Projects – Detailed showcase of completed works.</a:t>
            </a:r>
          </a:p>
          <a:p>
            <a:r>
              <a:rPr dirty="0"/>
              <a:t>- Contact Me – Email, phone number, and website links.</a:t>
            </a:r>
          </a:p>
          <a:p>
            <a:endParaRPr dirty="0"/>
          </a:p>
          <a:p>
            <a:r>
              <a:rPr dirty="0"/>
              <a:t>Design elements:</a:t>
            </a:r>
          </a:p>
          <a:p>
            <a:r>
              <a:rPr dirty="0"/>
              <a:t>- Simple, clean, and modern layout.</a:t>
            </a:r>
          </a:p>
          <a:p>
            <a:r>
              <a:rPr dirty="0"/>
              <a:t>- Consistent color scheme for professionalism.</a:t>
            </a:r>
          </a:p>
          <a:p>
            <a:r>
              <a:rPr dirty="0"/>
              <a:t>- Responsive design ensuring accessibility on all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sz="3600" dirty="0"/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Fully responsive design that adapts to screen size.</a:t>
            </a:r>
          </a:p>
          <a:p>
            <a:r>
              <a:t>- Smooth navigation with menu and scrolling.</a:t>
            </a:r>
          </a:p>
          <a:p>
            <a:r>
              <a:t>- Dedicated section to showcase projects with description and images.</a:t>
            </a:r>
          </a:p>
          <a:p>
            <a:r>
              <a:t>- Contact form integration for communication.</a:t>
            </a:r>
          </a:p>
          <a:p>
            <a:r>
              <a:t>- Links to social media and GitHub repository.</a:t>
            </a:r>
          </a:p>
          <a:p>
            <a:r>
              <a:t>- Easy to update with new projects and skills.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62</TotalTime>
  <Words>495</Words>
  <Application>Microsoft Office PowerPoint</Application>
  <PresentationFormat>On-screen Show (4:3)</PresentationFormat>
  <Paragraphs>83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</vt:lpstr>
      <vt:lpstr>DIGITAL PORTFOLIO </vt:lpstr>
      <vt:lpstr>PROJECT TITLE</vt:lpstr>
      <vt:lpstr>AGENDA</vt:lpstr>
      <vt:lpstr>PROBLEM STATEMENT</vt:lpstr>
      <vt:lpstr>PROJECT OVERVIEW</vt:lpstr>
      <vt:lpstr>WHO ARE THE END USERS?</vt:lpstr>
      <vt:lpstr>TOOLS AND TECHNOLOGIES</vt:lpstr>
      <vt:lpstr>PORTFOLIO DESIGN AND LAYOUT</vt:lpstr>
      <vt:lpstr>FEATURES AND FUNCTIONALITY</vt:lpstr>
      <vt:lpstr>RESULTS AND SCREENSHOTS</vt:lpstr>
      <vt:lpstr>CONCLUSION</vt:lpstr>
      <vt:lpstr>Slide 12</vt:lpstr>
      <vt:lpstr>GITHUB LINK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LENOVO</dc:creator>
  <cp:keywords/>
  <dc:description>generated using python-pptx</dc:description>
  <cp:lastModifiedBy>USER</cp:lastModifiedBy>
  <cp:revision>10</cp:revision>
  <dcterms:created xsi:type="dcterms:W3CDTF">2013-01-27T09:14:16Z</dcterms:created>
  <dcterms:modified xsi:type="dcterms:W3CDTF">2025-09-03T06:42:17Z</dcterms:modified>
  <cp:category/>
</cp:coreProperties>
</file>