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1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68" r:id="rId13"/>
    <p:sldId id="269" r:id="rId14"/>
    <p:sldId id="270" r:id="rId15"/>
    <p:sldId id="272" r:id="rId16"/>
    <p:sldId id="273" r:id="rId17"/>
    <p:sldId id="271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6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32.sv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11" Type="http://schemas.openxmlformats.org/officeDocument/2006/relationships/image" Target="../media/image31.png"/><Relationship Id="rId5" Type="http://schemas.openxmlformats.org/officeDocument/2006/relationships/image" Target="../media/image65.png"/><Relationship Id="rId10" Type="http://schemas.openxmlformats.org/officeDocument/2006/relationships/image" Target="../media/image34.svg"/><Relationship Id="rId4" Type="http://schemas.openxmlformats.org/officeDocument/2006/relationships/image" Target="../media/image64.svg"/><Relationship Id="rId9" Type="http://schemas.openxmlformats.org/officeDocument/2006/relationships/image" Target="../media/image33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49.png"/><Relationship Id="rId7" Type="http://schemas.openxmlformats.org/officeDocument/2006/relationships/image" Target="../media/image55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10" Type="http://schemas.openxmlformats.org/officeDocument/2006/relationships/image" Target="../media/image77.svg"/><Relationship Id="rId4" Type="http://schemas.openxmlformats.org/officeDocument/2006/relationships/image" Target="../media/image72.svg"/><Relationship Id="rId9" Type="http://schemas.openxmlformats.org/officeDocument/2006/relationships/image" Target="../media/image7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Relationship Id="rId1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32.sv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11" Type="http://schemas.openxmlformats.org/officeDocument/2006/relationships/image" Target="../media/image31.png"/><Relationship Id="rId5" Type="http://schemas.openxmlformats.org/officeDocument/2006/relationships/image" Target="../media/image65.png"/><Relationship Id="rId10" Type="http://schemas.openxmlformats.org/officeDocument/2006/relationships/image" Target="../media/image34.svg"/><Relationship Id="rId4" Type="http://schemas.openxmlformats.org/officeDocument/2006/relationships/image" Target="../media/image64.svg"/><Relationship Id="rId9" Type="http://schemas.openxmlformats.org/officeDocument/2006/relationships/image" Target="../media/image33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49.png"/><Relationship Id="rId7" Type="http://schemas.openxmlformats.org/officeDocument/2006/relationships/image" Target="../media/image55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10" Type="http://schemas.openxmlformats.org/officeDocument/2006/relationships/image" Target="../media/image77.svg"/><Relationship Id="rId4" Type="http://schemas.openxmlformats.org/officeDocument/2006/relationships/image" Target="../media/image72.svg"/><Relationship Id="rId9" Type="http://schemas.openxmlformats.org/officeDocument/2006/relationships/image" Target="../media/image7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Relationship Id="rId1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F3DAC-0A70-4A3E-B94A-135081D5ED6E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79D702-2DD5-4655-B10C-624775F9D4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embedded analytics platform integrates BI capabilities within existing applications (e.g., CRM, ERP).</a:t>
          </a:r>
          <a:endParaRPr lang="en-US" dirty="0"/>
        </a:p>
      </dgm:t>
    </dgm:pt>
    <dgm:pt modelId="{7D8C886C-8CC5-426E-8AB4-EA2F464B90F8}" type="parTrans" cxnId="{CB9F6EBC-9DDD-4DB6-8D75-8D3DC066766A}">
      <dgm:prSet/>
      <dgm:spPr/>
      <dgm:t>
        <a:bodyPr/>
        <a:lstStyle/>
        <a:p>
          <a:endParaRPr lang="en-US"/>
        </a:p>
      </dgm:t>
    </dgm:pt>
    <dgm:pt modelId="{203E7E7D-B83B-40F5-938A-F8CE88868929}" type="sibTrans" cxnId="{CB9F6EBC-9DDD-4DB6-8D75-8D3DC066766A}">
      <dgm:prSet/>
      <dgm:spPr/>
      <dgm:t>
        <a:bodyPr/>
        <a:lstStyle/>
        <a:p>
          <a:endParaRPr lang="en-US"/>
        </a:p>
      </dgm:t>
    </dgm:pt>
    <dgm:pt modelId="{FB7036C3-0A03-43B0-BEAE-AD9C23A11D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real-time, context-specific data insights directly in the user’s workflow.</a:t>
          </a:r>
        </a:p>
      </dgm:t>
    </dgm:pt>
    <dgm:pt modelId="{F8DAB051-6E6F-4239-83C7-A75127C2CE3D}" type="parTrans" cxnId="{B83291A6-D6FE-41FB-87C0-9A2CF6CBA84C}">
      <dgm:prSet/>
      <dgm:spPr/>
      <dgm:t>
        <a:bodyPr/>
        <a:lstStyle/>
        <a:p>
          <a:endParaRPr lang="en-US"/>
        </a:p>
      </dgm:t>
    </dgm:pt>
    <dgm:pt modelId="{4A4B1FD2-1BCB-4045-8AE4-645365B181F4}" type="sibTrans" cxnId="{B83291A6-D6FE-41FB-87C0-9A2CF6CBA84C}">
      <dgm:prSet/>
      <dgm:spPr/>
      <dgm:t>
        <a:bodyPr/>
        <a:lstStyle/>
        <a:p>
          <a:endParaRPr lang="en-US"/>
        </a:p>
      </dgm:t>
    </dgm:pt>
    <dgm:pt modelId="{5426C1C8-117C-4407-95EE-ADF3C51FB25E}" type="pres">
      <dgm:prSet presAssocID="{A98F3DAC-0A70-4A3E-B94A-135081D5ED6E}" presName="root" presStyleCnt="0">
        <dgm:presLayoutVars>
          <dgm:dir/>
          <dgm:resizeHandles val="exact"/>
        </dgm:presLayoutVars>
      </dgm:prSet>
      <dgm:spPr/>
    </dgm:pt>
    <dgm:pt modelId="{3AC0D030-4078-4C04-A012-567AAD7E5767}" type="pres">
      <dgm:prSet presAssocID="{3979D702-2DD5-4655-B10C-624775F9D4F6}" presName="compNode" presStyleCnt="0"/>
      <dgm:spPr/>
    </dgm:pt>
    <dgm:pt modelId="{7DE851D7-8C36-43D6-A290-1DE4D54C633C}" type="pres">
      <dgm:prSet presAssocID="{3979D702-2DD5-4655-B10C-624775F9D4F6}" presName="bgRect" presStyleLbl="bgShp" presStyleIdx="0" presStyleCnt="2"/>
      <dgm:spPr/>
    </dgm:pt>
    <dgm:pt modelId="{BE2E0E28-F6E7-4F25-8EF1-7357F2842404}" type="pres">
      <dgm:prSet presAssocID="{3979D702-2DD5-4655-B10C-624775F9D4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009CA5A-F12A-4577-81EA-7826AD4C63AE}" type="pres">
      <dgm:prSet presAssocID="{3979D702-2DD5-4655-B10C-624775F9D4F6}" presName="spaceRect" presStyleCnt="0"/>
      <dgm:spPr/>
    </dgm:pt>
    <dgm:pt modelId="{018A14D3-FE18-4A73-A015-B522A0978EB8}" type="pres">
      <dgm:prSet presAssocID="{3979D702-2DD5-4655-B10C-624775F9D4F6}" presName="parTx" presStyleLbl="revTx" presStyleIdx="0" presStyleCnt="2">
        <dgm:presLayoutVars>
          <dgm:chMax val="0"/>
          <dgm:chPref val="0"/>
        </dgm:presLayoutVars>
      </dgm:prSet>
      <dgm:spPr/>
    </dgm:pt>
    <dgm:pt modelId="{E11687B7-D8C5-41E2-BD74-DD2B730F1439}" type="pres">
      <dgm:prSet presAssocID="{203E7E7D-B83B-40F5-938A-F8CE88868929}" presName="sibTrans" presStyleCnt="0"/>
      <dgm:spPr/>
    </dgm:pt>
    <dgm:pt modelId="{8A3EF8B6-928C-455E-897A-99726F4C0728}" type="pres">
      <dgm:prSet presAssocID="{FB7036C3-0A03-43B0-BEAE-AD9C23A11D32}" presName="compNode" presStyleCnt="0"/>
      <dgm:spPr/>
    </dgm:pt>
    <dgm:pt modelId="{C6A5BC2A-D83F-4517-B670-F48A9D507012}" type="pres">
      <dgm:prSet presAssocID="{FB7036C3-0A03-43B0-BEAE-AD9C23A11D32}" presName="bgRect" presStyleLbl="bgShp" presStyleIdx="1" presStyleCnt="2"/>
      <dgm:spPr/>
    </dgm:pt>
    <dgm:pt modelId="{DAA6F8C3-CBFA-424A-A1FE-C7E5C4C14A15}" type="pres">
      <dgm:prSet presAssocID="{FB7036C3-0A03-43B0-BEAE-AD9C23A11D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4CACF51-4ABC-4AEF-847A-F2BAE8AB9874}" type="pres">
      <dgm:prSet presAssocID="{FB7036C3-0A03-43B0-BEAE-AD9C23A11D32}" presName="spaceRect" presStyleCnt="0"/>
      <dgm:spPr/>
    </dgm:pt>
    <dgm:pt modelId="{A3389013-52AB-44C3-9235-F62391206844}" type="pres">
      <dgm:prSet presAssocID="{FB7036C3-0A03-43B0-BEAE-AD9C23A11D3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6B68303-079B-EA4E-AC23-5DF9D9939000}" type="presOf" srcId="{3979D702-2DD5-4655-B10C-624775F9D4F6}" destId="{018A14D3-FE18-4A73-A015-B522A0978EB8}" srcOrd="0" destOrd="0" presId="urn:microsoft.com/office/officeart/2018/2/layout/IconVerticalSolidList"/>
    <dgm:cxn modelId="{7FB68C95-6796-7047-A321-4DA3E6F03A23}" type="presOf" srcId="{A98F3DAC-0A70-4A3E-B94A-135081D5ED6E}" destId="{5426C1C8-117C-4407-95EE-ADF3C51FB25E}" srcOrd="0" destOrd="0" presId="urn:microsoft.com/office/officeart/2018/2/layout/IconVerticalSolidList"/>
    <dgm:cxn modelId="{B83291A6-D6FE-41FB-87C0-9A2CF6CBA84C}" srcId="{A98F3DAC-0A70-4A3E-B94A-135081D5ED6E}" destId="{FB7036C3-0A03-43B0-BEAE-AD9C23A11D32}" srcOrd="1" destOrd="0" parTransId="{F8DAB051-6E6F-4239-83C7-A75127C2CE3D}" sibTransId="{4A4B1FD2-1BCB-4045-8AE4-645365B181F4}"/>
    <dgm:cxn modelId="{CB9F6EBC-9DDD-4DB6-8D75-8D3DC066766A}" srcId="{A98F3DAC-0A70-4A3E-B94A-135081D5ED6E}" destId="{3979D702-2DD5-4655-B10C-624775F9D4F6}" srcOrd="0" destOrd="0" parTransId="{7D8C886C-8CC5-426E-8AB4-EA2F464B90F8}" sibTransId="{203E7E7D-B83B-40F5-938A-F8CE88868929}"/>
    <dgm:cxn modelId="{464911F0-5E93-114A-AC5A-9CBB2BE84E0E}" type="presOf" srcId="{FB7036C3-0A03-43B0-BEAE-AD9C23A11D32}" destId="{A3389013-52AB-44C3-9235-F62391206844}" srcOrd="0" destOrd="0" presId="urn:microsoft.com/office/officeart/2018/2/layout/IconVerticalSolidList"/>
    <dgm:cxn modelId="{24400595-711C-7542-A158-47B53757B664}" type="presParOf" srcId="{5426C1C8-117C-4407-95EE-ADF3C51FB25E}" destId="{3AC0D030-4078-4C04-A012-567AAD7E5767}" srcOrd="0" destOrd="0" presId="urn:microsoft.com/office/officeart/2018/2/layout/IconVerticalSolidList"/>
    <dgm:cxn modelId="{003DA4DE-366D-094E-A10F-FE2D6BFB8223}" type="presParOf" srcId="{3AC0D030-4078-4C04-A012-567AAD7E5767}" destId="{7DE851D7-8C36-43D6-A290-1DE4D54C633C}" srcOrd="0" destOrd="0" presId="urn:microsoft.com/office/officeart/2018/2/layout/IconVerticalSolidList"/>
    <dgm:cxn modelId="{94B145C0-0C8B-C44B-B2BB-477337E5ACBE}" type="presParOf" srcId="{3AC0D030-4078-4C04-A012-567AAD7E5767}" destId="{BE2E0E28-F6E7-4F25-8EF1-7357F2842404}" srcOrd="1" destOrd="0" presId="urn:microsoft.com/office/officeart/2018/2/layout/IconVerticalSolidList"/>
    <dgm:cxn modelId="{63F2C473-603D-1D4E-BFAF-FD3F0C6457BC}" type="presParOf" srcId="{3AC0D030-4078-4C04-A012-567AAD7E5767}" destId="{C009CA5A-F12A-4577-81EA-7826AD4C63AE}" srcOrd="2" destOrd="0" presId="urn:microsoft.com/office/officeart/2018/2/layout/IconVerticalSolidList"/>
    <dgm:cxn modelId="{65E77937-B6AF-3C41-A17D-692351B75EBB}" type="presParOf" srcId="{3AC0D030-4078-4C04-A012-567AAD7E5767}" destId="{018A14D3-FE18-4A73-A015-B522A0978EB8}" srcOrd="3" destOrd="0" presId="urn:microsoft.com/office/officeart/2018/2/layout/IconVerticalSolidList"/>
    <dgm:cxn modelId="{E92FCD98-6D2B-9D48-B41A-95F4A7317CBB}" type="presParOf" srcId="{5426C1C8-117C-4407-95EE-ADF3C51FB25E}" destId="{E11687B7-D8C5-41E2-BD74-DD2B730F1439}" srcOrd="1" destOrd="0" presId="urn:microsoft.com/office/officeart/2018/2/layout/IconVerticalSolidList"/>
    <dgm:cxn modelId="{06958C2B-0061-8148-8B57-0DDBB69423DB}" type="presParOf" srcId="{5426C1C8-117C-4407-95EE-ADF3C51FB25E}" destId="{8A3EF8B6-928C-455E-897A-99726F4C0728}" srcOrd="2" destOrd="0" presId="urn:microsoft.com/office/officeart/2018/2/layout/IconVerticalSolidList"/>
    <dgm:cxn modelId="{72A99B3D-08D4-B545-9DC1-65B81B1ABE9C}" type="presParOf" srcId="{8A3EF8B6-928C-455E-897A-99726F4C0728}" destId="{C6A5BC2A-D83F-4517-B670-F48A9D507012}" srcOrd="0" destOrd="0" presId="urn:microsoft.com/office/officeart/2018/2/layout/IconVerticalSolidList"/>
    <dgm:cxn modelId="{49B4CCD0-8E6D-4540-8A64-A799F317239A}" type="presParOf" srcId="{8A3EF8B6-928C-455E-897A-99726F4C0728}" destId="{DAA6F8C3-CBFA-424A-A1FE-C7E5C4C14A15}" srcOrd="1" destOrd="0" presId="urn:microsoft.com/office/officeart/2018/2/layout/IconVerticalSolidList"/>
    <dgm:cxn modelId="{B3F49043-ECF8-0A4A-947C-B7F8FCB2A185}" type="presParOf" srcId="{8A3EF8B6-928C-455E-897A-99726F4C0728}" destId="{94CACF51-4ABC-4AEF-847A-F2BAE8AB9874}" srcOrd="2" destOrd="0" presId="urn:microsoft.com/office/officeart/2018/2/layout/IconVerticalSolidList"/>
    <dgm:cxn modelId="{BCFAE14B-EA95-A04A-AB32-E8B6241573DA}" type="presParOf" srcId="{8A3EF8B6-928C-455E-897A-99726F4C0728}" destId="{A3389013-52AB-44C3-9235-F623912068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3014C0-E5B5-4B57-823F-B0993715552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5B00AB8-8A98-4AD8-9F3C-FFF7F6FF05D2}">
      <dgm:prSet/>
      <dgm:spPr/>
      <dgm:t>
        <a:bodyPr/>
        <a:lstStyle/>
        <a:p>
          <a:r>
            <a:rPr lang="en-US" b="1"/>
            <a:t>Engage Stakeholders</a:t>
          </a:r>
          <a:r>
            <a:rPr lang="en-US"/>
            <a:t>: Demonstrate value to users.</a:t>
          </a:r>
        </a:p>
      </dgm:t>
    </dgm:pt>
    <dgm:pt modelId="{29B71B78-81A1-494F-857C-B3E08584EE44}" type="parTrans" cxnId="{10BBFBBA-9A85-4C7F-B570-2DC8D74EECDA}">
      <dgm:prSet/>
      <dgm:spPr/>
      <dgm:t>
        <a:bodyPr/>
        <a:lstStyle/>
        <a:p>
          <a:endParaRPr lang="en-US"/>
        </a:p>
      </dgm:t>
    </dgm:pt>
    <dgm:pt modelId="{10ABACC7-EA10-42A2-916C-00BD7219E208}" type="sibTrans" cxnId="{10BBFBBA-9A85-4C7F-B570-2DC8D74EECDA}">
      <dgm:prSet/>
      <dgm:spPr/>
      <dgm:t>
        <a:bodyPr/>
        <a:lstStyle/>
        <a:p>
          <a:endParaRPr lang="en-US"/>
        </a:p>
      </dgm:t>
    </dgm:pt>
    <dgm:pt modelId="{653EE0B5-1A14-44E3-BF93-3B0629C19250}">
      <dgm:prSet/>
      <dgm:spPr/>
      <dgm:t>
        <a:bodyPr/>
        <a:lstStyle/>
        <a:p>
          <a:r>
            <a:rPr lang="en-US" b="1"/>
            <a:t>Start Small</a:t>
          </a:r>
          <a:r>
            <a:rPr lang="en-US"/>
            <a:t>: Pilot projects for gradual scaling.</a:t>
          </a:r>
        </a:p>
      </dgm:t>
    </dgm:pt>
    <dgm:pt modelId="{EDA2D6AE-36EC-4CA3-9FE4-CE5C35A2A1BB}" type="parTrans" cxnId="{5B671DBD-2572-4823-99EA-A44799C207CE}">
      <dgm:prSet/>
      <dgm:spPr/>
      <dgm:t>
        <a:bodyPr/>
        <a:lstStyle/>
        <a:p>
          <a:endParaRPr lang="en-US"/>
        </a:p>
      </dgm:t>
    </dgm:pt>
    <dgm:pt modelId="{C61CB56A-A95F-4DD4-A034-4484F6BF67E8}" type="sibTrans" cxnId="{5B671DBD-2572-4823-99EA-A44799C207CE}">
      <dgm:prSet/>
      <dgm:spPr/>
      <dgm:t>
        <a:bodyPr/>
        <a:lstStyle/>
        <a:p>
          <a:endParaRPr lang="en-US"/>
        </a:p>
      </dgm:t>
    </dgm:pt>
    <dgm:pt modelId="{D8F8C401-0E59-4C26-A558-FFC31CFA4669}">
      <dgm:prSet/>
      <dgm:spPr/>
      <dgm:t>
        <a:bodyPr/>
        <a:lstStyle/>
        <a:p>
          <a:r>
            <a:rPr lang="en-US" b="1"/>
            <a:t>Focus on User Training</a:t>
          </a:r>
          <a:r>
            <a:rPr lang="en-US"/>
            <a:t>: Ensure smooth transitions.</a:t>
          </a:r>
        </a:p>
      </dgm:t>
    </dgm:pt>
    <dgm:pt modelId="{71E3647A-ED36-4990-B317-2CC3886D722C}" type="parTrans" cxnId="{2377AD02-9C9F-4749-B305-18D9D7984E56}">
      <dgm:prSet/>
      <dgm:spPr/>
      <dgm:t>
        <a:bodyPr/>
        <a:lstStyle/>
        <a:p>
          <a:endParaRPr lang="en-US"/>
        </a:p>
      </dgm:t>
    </dgm:pt>
    <dgm:pt modelId="{3468F628-D861-472D-A0CA-B485CFAB142E}" type="sibTrans" cxnId="{2377AD02-9C9F-4749-B305-18D9D7984E56}">
      <dgm:prSet/>
      <dgm:spPr/>
      <dgm:t>
        <a:bodyPr/>
        <a:lstStyle/>
        <a:p>
          <a:endParaRPr lang="en-US"/>
        </a:p>
      </dgm:t>
    </dgm:pt>
    <dgm:pt modelId="{C854C45E-CA17-401D-A96B-D0910DDD595B}">
      <dgm:prSet/>
      <dgm:spPr/>
      <dgm:t>
        <a:bodyPr/>
        <a:lstStyle/>
        <a:p>
          <a:r>
            <a:rPr lang="en-US" b="1"/>
            <a:t>Maintain Data Governance</a:t>
          </a:r>
          <a:r>
            <a:rPr lang="en-US"/>
            <a:t>: Comply with regulations.</a:t>
          </a:r>
        </a:p>
      </dgm:t>
    </dgm:pt>
    <dgm:pt modelId="{5300AEB7-A1BF-4A68-851F-32155A51EC7B}" type="parTrans" cxnId="{DE4DCDAD-E99D-4636-AE8C-02405DCC0174}">
      <dgm:prSet/>
      <dgm:spPr/>
      <dgm:t>
        <a:bodyPr/>
        <a:lstStyle/>
        <a:p>
          <a:endParaRPr lang="en-US"/>
        </a:p>
      </dgm:t>
    </dgm:pt>
    <dgm:pt modelId="{AB61CA99-F02F-49FB-9C1D-D991A7FCCEC0}" type="sibTrans" cxnId="{DE4DCDAD-E99D-4636-AE8C-02405DCC0174}">
      <dgm:prSet/>
      <dgm:spPr/>
      <dgm:t>
        <a:bodyPr/>
        <a:lstStyle/>
        <a:p>
          <a:endParaRPr lang="en-US"/>
        </a:p>
      </dgm:t>
    </dgm:pt>
    <dgm:pt modelId="{83D47A73-F227-49B6-BA40-F6AA1B46D14E}">
      <dgm:prSet/>
      <dgm:spPr/>
      <dgm:t>
        <a:bodyPr/>
        <a:lstStyle/>
        <a:p>
          <a:r>
            <a:rPr lang="en-US" b="1"/>
            <a:t>Continuous Support</a:t>
          </a:r>
          <a:r>
            <a:rPr lang="en-US"/>
            <a:t>: Monitor and assist users.</a:t>
          </a:r>
        </a:p>
      </dgm:t>
    </dgm:pt>
    <dgm:pt modelId="{3B0899C9-E4BE-4213-8D19-E631D9C8C3D1}" type="parTrans" cxnId="{ACD6144A-1739-4769-A9F2-9F0C808652A4}">
      <dgm:prSet/>
      <dgm:spPr/>
      <dgm:t>
        <a:bodyPr/>
        <a:lstStyle/>
        <a:p>
          <a:endParaRPr lang="en-US"/>
        </a:p>
      </dgm:t>
    </dgm:pt>
    <dgm:pt modelId="{468992CB-4864-4EBC-9C2F-72E9D7137F5C}" type="sibTrans" cxnId="{ACD6144A-1739-4769-A9F2-9F0C808652A4}">
      <dgm:prSet/>
      <dgm:spPr/>
      <dgm:t>
        <a:bodyPr/>
        <a:lstStyle/>
        <a:p>
          <a:endParaRPr lang="en-US"/>
        </a:p>
      </dgm:t>
    </dgm:pt>
    <dgm:pt modelId="{FBD16B9B-F1BF-4CEB-8F3B-33010AC1D66D}">
      <dgm:prSet/>
      <dgm:spPr/>
      <dgm:t>
        <a:bodyPr/>
        <a:lstStyle/>
        <a:p>
          <a:r>
            <a:rPr lang="en-US" b="1"/>
            <a:t>Stay Updated</a:t>
          </a:r>
          <a:r>
            <a:rPr lang="en-US"/>
            <a:t>: Keep pace with analytics technology developments.</a:t>
          </a:r>
        </a:p>
      </dgm:t>
    </dgm:pt>
    <dgm:pt modelId="{CC2B0FB3-381B-435A-9AB7-1492DFA27291}" type="parTrans" cxnId="{201134D4-2710-4B8C-8BF2-AA176236703B}">
      <dgm:prSet/>
      <dgm:spPr/>
      <dgm:t>
        <a:bodyPr/>
        <a:lstStyle/>
        <a:p>
          <a:endParaRPr lang="en-US"/>
        </a:p>
      </dgm:t>
    </dgm:pt>
    <dgm:pt modelId="{F910BBB8-64AF-4C86-A58E-A3F2A6540ACE}" type="sibTrans" cxnId="{201134D4-2710-4B8C-8BF2-AA176236703B}">
      <dgm:prSet/>
      <dgm:spPr/>
      <dgm:t>
        <a:bodyPr/>
        <a:lstStyle/>
        <a:p>
          <a:endParaRPr lang="en-US"/>
        </a:p>
      </dgm:t>
    </dgm:pt>
    <dgm:pt modelId="{07E0440B-505D-4B9E-825E-91584497620D}" type="pres">
      <dgm:prSet presAssocID="{443014C0-E5B5-4B57-823F-B0993715552F}" presName="root" presStyleCnt="0">
        <dgm:presLayoutVars>
          <dgm:dir/>
          <dgm:resizeHandles val="exact"/>
        </dgm:presLayoutVars>
      </dgm:prSet>
      <dgm:spPr/>
    </dgm:pt>
    <dgm:pt modelId="{3B6AAA7C-B25E-433E-87BF-359C1DB36ABF}" type="pres">
      <dgm:prSet presAssocID="{443014C0-E5B5-4B57-823F-B0993715552F}" presName="container" presStyleCnt="0">
        <dgm:presLayoutVars>
          <dgm:dir/>
          <dgm:resizeHandles val="exact"/>
        </dgm:presLayoutVars>
      </dgm:prSet>
      <dgm:spPr/>
    </dgm:pt>
    <dgm:pt modelId="{BD5A0041-68FF-4B71-B0F9-E987E94B996E}" type="pres">
      <dgm:prSet presAssocID="{05B00AB8-8A98-4AD8-9F3C-FFF7F6FF05D2}" presName="compNode" presStyleCnt="0"/>
      <dgm:spPr/>
    </dgm:pt>
    <dgm:pt modelId="{8C842617-30F5-4BA4-B626-64BB6B35E6E0}" type="pres">
      <dgm:prSet presAssocID="{05B00AB8-8A98-4AD8-9F3C-FFF7F6FF05D2}" presName="iconBgRect" presStyleLbl="bgShp" presStyleIdx="0" presStyleCnt="6"/>
      <dgm:spPr/>
    </dgm:pt>
    <dgm:pt modelId="{576753DC-DF1D-47B2-979E-60C7C020EB69}" type="pres">
      <dgm:prSet presAssocID="{05B00AB8-8A98-4AD8-9F3C-FFF7F6FF05D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084AAE5D-9B94-43B7-9CEF-684BF676F21C}" type="pres">
      <dgm:prSet presAssocID="{05B00AB8-8A98-4AD8-9F3C-FFF7F6FF05D2}" presName="spaceRect" presStyleCnt="0"/>
      <dgm:spPr/>
    </dgm:pt>
    <dgm:pt modelId="{76D5B15F-E27E-4A2E-9FF3-D53848BF539B}" type="pres">
      <dgm:prSet presAssocID="{05B00AB8-8A98-4AD8-9F3C-FFF7F6FF05D2}" presName="textRect" presStyleLbl="revTx" presStyleIdx="0" presStyleCnt="6">
        <dgm:presLayoutVars>
          <dgm:chMax val="1"/>
          <dgm:chPref val="1"/>
        </dgm:presLayoutVars>
      </dgm:prSet>
      <dgm:spPr/>
    </dgm:pt>
    <dgm:pt modelId="{52910224-8BE6-4AB5-A92C-F1D4661FC91A}" type="pres">
      <dgm:prSet presAssocID="{10ABACC7-EA10-42A2-916C-00BD7219E208}" presName="sibTrans" presStyleLbl="sibTrans2D1" presStyleIdx="0" presStyleCnt="0"/>
      <dgm:spPr/>
    </dgm:pt>
    <dgm:pt modelId="{B24E7176-BD26-4B38-BAC5-223F72EF6D46}" type="pres">
      <dgm:prSet presAssocID="{653EE0B5-1A14-44E3-BF93-3B0629C19250}" presName="compNode" presStyleCnt="0"/>
      <dgm:spPr/>
    </dgm:pt>
    <dgm:pt modelId="{8677DADE-71E7-493B-8700-ABBCD1574F4D}" type="pres">
      <dgm:prSet presAssocID="{653EE0B5-1A14-44E3-BF93-3B0629C19250}" presName="iconBgRect" presStyleLbl="bgShp" presStyleIdx="1" presStyleCnt="6"/>
      <dgm:spPr/>
    </dgm:pt>
    <dgm:pt modelId="{59A07655-EC7D-4B17-ABF7-B1C1B2524FC5}" type="pres">
      <dgm:prSet presAssocID="{653EE0B5-1A14-44E3-BF93-3B0629C1925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8619EDA8-49F6-4B7A-9C63-02DE992F0AB8}" type="pres">
      <dgm:prSet presAssocID="{653EE0B5-1A14-44E3-BF93-3B0629C19250}" presName="spaceRect" presStyleCnt="0"/>
      <dgm:spPr/>
    </dgm:pt>
    <dgm:pt modelId="{F843A974-325F-4318-BECF-2F6D20903A9C}" type="pres">
      <dgm:prSet presAssocID="{653EE0B5-1A14-44E3-BF93-3B0629C19250}" presName="textRect" presStyleLbl="revTx" presStyleIdx="1" presStyleCnt="6">
        <dgm:presLayoutVars>
          <dgm:chMax val="1"/>
          <dgm:chPref val="1"/>
        </dgm:presLayoutVars>
      </dgm:prSet>
      <dgm:spPr/>
    </dgm:pt>
    <dgm:pt modelId="{54612FB8-1409-45AA-BF2A-6CC7B5D4CB8E}" type="pres">
      <dgm:prSet presAssocID="{C61CB56A-A95F-4DD4-A034-4484F6BF67E8}" presName="sibTrans" presStyleLbl="sibTrans2D1" presStyleIdx="0" presStyleCnt="0"/>
      <dgm:spPr/>
    </dgm:pt>
    <dgm:pt modelId="{40177AE8-7CE6-4043-BB90-E8ED54C53123}" type="pres">
      <dgm:prSet presAssocID="{D8F8C401-0E59-4C26-A558-FFC31CFA4669}" presName="compNode" presStyleCnt="0"/>
      <dgm:spPr/>
    </dgm:pt>
    <dgm:pt modelId="{B7B8DC1B-EFCC-453E-9D96-4177785AFC95}" type="pres">
      <dgm:prSet presAssocID="{D8F8C401-0E59-4C26-A558-FFC31CFA4669}" presName="iconBgRect" presStyleLbl="bgShp" presStyleIdx="2" presStyleCnt="6"/>
      <dgm:spPr/>
    </dgm:pt>
    <dgm:pt modelId="{A940D91B-F95E-43E5-A00E-0171D0ADA7A6}" type="pres">
      <dgm:prSet presAssocID="{D8F8C401-0E59-4C26-A558-FFC31CFA466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A5DF11C-2360-4496-93E1-FC458FCE8BBD}" type="pres">
      <dgm:prSet presAssocID="{D8F8C401-0E59-4C26-A558-FFC31CFA4669}" presName="spaceRect" presStyleCnt="0"/>
      <dgm:spPr/>
    </dgm:pt>
    <dgm:pt modelId="{021BF4CD-7E4B-492B-AE33-816C6D3995CD}" type="pres">
      <dgm:prSet presAssocID="{D8F8C401-0E59-4C26-A558-FFC31CFA4669}" presName="textRect" presStyleLbl="revTx" presStyleIdx="2" presStyleCnt="6">
        <dgm:presLayoutVars>
          <dgm:chMax val="1"/>
          <dgm:chPref val="1"/>
        </dgm:presLayoutVars>
      </dgm:prSet>
      <dgm:spPr/>
    </dgm:pt>
    <dgm:pt modelId="{CD1B2750-A7AD-4F65-8247-400440BC35AF}" type="pres">
      <dgm:prSet presAssocID="{3468F628-D861-472D-A0CA-B485CFAB142E}" presName="sibTrans" presStyleLbl="sibTrans2D1" presStyleIdx="0" presStyleCnt="0"/>
      <dgm:spPr/>
    </dgm:pt>
    <dgm:pt modelId="{B6531BBC-303A-47F4-8E94-B6E7B13380D2}" type="pres">
      <dgm:prSet presAssocID="{C854C45E-CA17-401D-A96B-D0910DDD595B}" presName="compNode" presStyleCnt="0"/>
      <dgm:spPr/>
    </dgm:pt>
    <dgm:pt modelId="{F6BB2AC8-0611-43C6-B71F-E3DC17DAFDE3}" type="pres">
      <dgm:prSet presAssocID="{C854C45E-CA17-401D-A96B-D0910DDD595B}" presName="iconBgRect" presStyleLbl="bgShp" presStyleIdx="3" presStyleCnt="6"/>
      <dgm:spPr/>
    </dgm:pt>
    <dgm:pt modelId="{35CB8788-231D-4FEF-BEE6-966CD2593CB6}" type="pres">
      <dgm:prSet presAssocID="{C854C45E-CA17-401D-A96B-D0910DDD595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25072E5-DA64-449B-B158-9E0E951B16B8}" type="pres">
      <dgm:prSet presAssocID="{C854C45E-CA17-401D-A96B-D0910DDD595B}" presName="spaceRect" presStyleCnt="0"/>
      <dgm:spPr/>
    </dgm:pt>
    <dgm:pt modelId="{21F71E97-9C10-4DC3-B1EF-5A57C3B4AD43}" type="pres">
      <dgm:prSet presAssocID="{C854C45E-CA17-401D-A96B-D0910DDD595B}" presName="textRect" presStyleLbl="revTx" presStyleIdx="3" presStyleCnt="6">
        <dgm:presLayoutVars>
          <dgm:chMax val="1"/>
          <dgm:chPref val="1"/>
        </dgm:presLayoutVars>
      </dgm:prSet>
      <dgm:spPr/>
    </dgm:pt>
    <dgm:pt modelId="{492A882C-7B18-4D5B-9198-A4ECEA691E35}" type="pres">
      <dgm:prSet presAssocID="{AB61CA99-F02F-49FB-9C1D-D991A7FCCEC0}" presName="sibTrans" presStyleLbl="sibTrans2D1" presStyleIdx="0" presStyleCnt="0"/>
      <dgm:spPr/>
    </dgm:pt>
    <dgm:pt modelId="{F4CC8A79-44A0-43C6-8FDB-502432D4A64B}" type="pres">
      <dgm:prSet presAssocID="{83D47A73-F227-49B6-BA40-F6AA1B46D14E}" presName="compNode" presStyleCnt="0"/>
      <dgm:spPr/>
    </dgm:pt>
    <dgm:pt modelId="{1C06B241-3524-4227-B6BF-B4A993D977E4}" type="pres">
      <dgm:prSet presAssocID="{83D47A73-F227-49B6-BA40-F6AA1B46D14E}" presName="iconBgRect" presStyleLbl="bgShp" presStyleIdx="4" presStyleCnt="6"/>
      <dgm:spPr/>
    </dgm:pt>
    <dgm:pt modelId="{F5B1D558-FCCC-484F-9129-064E9F471384}" type="pres">
      <dgm:prSet presAssocID="{83D47A73-F227-49B6-BA40-F6AA1B46D14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50BDDCA7-1D64-423B-AB7E-220285400E2C}" type="pres">
      <dgm:prSet presAssocID="{83D47A73-F227-49B6-BA40-F6AA1B46D14E}" presName="spaceRect" presStyleCnt="0"/>
      <dgm:spPr/>
    </dgm:pt>
    <dgm:pt modelId="{193393B3-0496-4465-A47F-5D7587F5CF1B}" type="pres">
      <dgm:prSet presAssocID="{83D47A73-F227-49B6-BA40-F6AA1B46D14E}" presName="textRect" presStyleLbl="revTx" presStyleIdx="4" presStyleCnt="6">
        <dgm:presLayoutVars>
          <dgm:chMax val="1"/>
          <dgm:chPref val="1"/>
        </dgm:presLayoutVars>
      </dgm:prSet>
      <dgm:spPr/>
    </dgm:pt>
    <dgm:pt modelId="{77862FD9-12BA-4F26-9B76-FD1AB0267BAD}" type="pres">
      <dgm:prSet presAssocID="{468992CB-4864-4EBC-9C2F-72E9D7137F5C}" presName="sibTrans" presStyleLbl="sibTrans2D1" presStyleIdx="0" presStyleCnt="0"/>
      <dgm:spPr/>
    </dgm:pt>
    <dgm:pt modelId="{E810F90F-0137-46F5-A79C-EBF79396B6E9}" type="pres">
      <dgm:prSet presAssocID="{FBD16B9B-F1BF-4CEB-8F3B-33010AC1D66D}" presName="compNode" presStyleCnt="0"/>
      <dgm:spPr/>
    </dgm:pt>
    <dgm:pt modelId="{2FF539A9-C8AD-455C-B35C-7CE2560B94D4}" type="pres">
      <dgm:prSet presAssocID="{FBD16B9B-F1BF-4CEB-8F3B-33010AC1D66D}" presName="iconBgRect" presStyleLbl="bgShp" presStyleIdx="5" presStyleCnt="6"/>
      <dgm:spPr/>
    </dgm:pt>
    <dgm:pt modelId="{2F7EF9DA-4CD6-4B2D-AF9B-F2FFDB9FAF35}" type="pres">
      <dgm:prSet presAssocID="{FBD16B9B-F1BF-4CEB-8F3B-33010AC1D66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F5A7D3E-BF3E-4CDF-A5A4-85627845DA31}" type="pres">
      <dgm:prSet presAssocID="{FBD16B9B-F1BF-4CEB-8F3B-33010AC1D66D}" presName="spaceRect" presStyleCnt="0"/>
      <dgm:spPr/>
    </dgm:pt>
    <dgm:pt modelId="{3D2D70C7-57CE-4CED-B340-76449178455E}" type="pres">
      <dgm:prSet presAssocID="{FBD16B9B-F1BF-4CEB-8F3B-33010AC1D66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ADC1102-3860-47F3-9954-301DD56B2752}" type="presOf" srcId="{653EE0B5-1A14-44E3-BF93-3B0629C19250}" destId="{F843A974-325F-4318-BECF-2F6D20903A9C}" srcOrd="0" destOrd="0" presId="urn:microsoft.com/office/officeart/2018/2/layout/IconCircleList"/>
    <dgm:cxn modelId="{2377AD02-9C9F-4749-B305-18D9D7984E56}" srcId="{443014C0-E5B5-4B57-823F-B0993715552F}" destId="{D8F8C401-0E59-4C26-A558-FFC31CFA4669}" srcOrd="2" destOrd="0" parTransId="{71E3647A-ED36-4990-B317-2CC3886D722C}" sibTransId="{3468F628-D861-472D-A0CA-B485CFAB142E}"/>
    <dgm:cxn modelId="{AD38BC13-3297-4A51-AAD7-E643912F1EA5}" type="presOf" srcId="{468992CB-4864-4EBC-9C2F-72E9D7137F5C}" destId="{77862FD9-12BA-4F26-9B76-FD1AB0267BAD}" srcOrd="0" destOrd="0" presId="urn:microsoft.com/office/officeart/2018/2/layout/IconCircleList"/>
    <dgm:cxn modelId="{177AF929-3F04-464F-B5A2-D292838368EB}" type="presOf" srcId="{10ABACC7-EA10-42A2-916C-00BD7219E208}" destId="{52910224-8BE6-4AB5-A92C-F1D4661FC91A}" srcOrd="0" destOrd="0" presId="urn:microsoft.com/office/officeart/2018/2/layout/IconCircleList"/>
    <dgm:cxn modelId="{E8967230-411A-431E-9945-58F21A04361C}" type="presOf" srcId="{AB61CA99-F02F-49FB-9C1D-D991A7FCCEC0}" destId="{492A882C-7B18-4D5B-9198-A4ECEA691E35}" srcOrd="0" destOrd="0" presId="urn:microsoft.com/office/officeart/2018/2/layout/IconCircleList"/>
    <dgm:cxn modelId="{297FCB46-2C57-4E06-B802-A048B5D94F6A}" type="presOf" srcId="{C854C45E-CA17-401D-A96B-D0910DDD595B}" destId="{21F71E97-9C10-4DC3-B1EF-5A57C3B4AD43}" srcOrd="0" destOrd="0" presId="urn:microsoft.com/office/officeart/2018/2/layout/IconCircleList"/>
    <dgm:cxn modelId="{ACD6144A-1739-4769-A9F2-9F0C808652A4}" srcId="{443014C0-E5B5-4B57-823F-B0993715552F}" destId="{83D47A73-F227-49B6-BA40-F6AA1B46D14E}" srcOrd="4" destOrd="0" parTransId="{3B0899C9-E4BE-4213-8D19-E631D9C8C3D1}" sibTransId="{468992CB-4864-4EBC-9C2F-72E9D7137F5C}"/>
    <dgm:cxn modelId="{D2F5EB56-4D01-41B1-9D38-9204AE773E09}" type="presOf" srcId="{FBD16B9B-F1BF-4CEB-8F3B-33010AC1D66D}" destId="{3D2D70C7-57CE-4CED-B340-76449178455E}" srcOrd="0" destOrd="0" presId="urn:microsoft.com/office/officeart/2018/2/layout/IconCircleList"/>
    <dgm:cxn modelId="{F2579789-5899-4AE9-A02F-FE11F0B23871}" type="presOf" srcId="{05B00AB8-8A98-4AD8-9F3C-FFF7F6FF05D2}" destId="{76D5B15F-E27E-4A2E-9FF3-D53848BF539B}" srcOrd="0" destOrd="0" presId="urn:microsoft.com/office/officeart/2018/2/layout/IconCircleList"/>
    <dgm:cxn modelId="{DE4DCDAD-E99D-4636-AE8C-02405DCC0174}" srcId="{443014C0-E5B5-4B57-823F-B0993715552F}" destId="{C854C45E-CA17-401D-A96B-D0910DDD595B}" srcOrd="3" destOrd="0" parTransId="{5300AEB7-A1BF-4A68-851F-32155A51EC7B}" sibTransId="{AB61CA99-F02F-49FB-9C1D-D991A7FCCEC0}"/>
    <dgm:cxn modelId="{10BBFBBA-9A85-4C7F-B570-2DC8D74EECDA}" srcId="{443014C0-E5B5-4B57-823F-B0993715552F}" destId="{05B00AB8-8A98-4AD8-9F3C-FFF7F6FF05D2}" srcOrd="0" destOrd="0" parTransId="{29B71B78-81A1-494F-857C-B3E08584EE44}" sibTransId="{10ABACC7-EA10-42A2-916C-00BD7219E208}"/>
    <dgm:cxn modelId="{5B671DBD-2572-4823-99EA-A44799C207CE}" srcId="{443014C0-E5B5-4B57-823F-B0993715552F}" destId="{653EE0B5-1A14-44E3-BF93-3B0629C19250}" srcOrd="1" destOrd="0" parTransId="{EDA2D6AE-36EC-4CA3-9FE4-CE5C35A2A1BB}" sibTransId="{C61CB56A-A95F-4DD4-A034-4484F6BF67E8}"/>
    <dgm:cxn modelId="{25F519C2-583D-462E-AF0D-2F96AB07F617}" type="presOf" srcId="{D8F8C401-0E59-4C26-A558-FFC31CFA4669}" destId="{021BF4CD-7E4B-492B-AE33-816C6D3995CD}" srcOrd="0" destOrd="0" presId="urn:microsoft.com/office/officeart/2018/2/layout/IconCircleList"/>
    <dgm:cxn modelId="{201134D4-2710-4B8C-8BF2-AA176236703B}" srcId="{443014C0-E5B5-4B57-823F-B0993715552F}" destId="{FBD16B9B-F1BF-4CEB-8F3B-33010AC1D66D}" srcOrd="5" destOrd="0" parTransId="{CC2B0FB3-381B-435A-9AB7-1492DFA27291}" sibTransId="{F910BBB8-64AF-4C86-A58E-A3F2A6540ACE}"/>
    <dgm:cxn modelId="{324B33D8-C73F-48CE-B2EE-53D32130DF77}" type="presOf" srcId="{C61CB56A-A95F-4DD4-A034-4484F6BF67E8}" destId="{54612FB8-1409-45AA-BF2A-6CC7B5D4CB8E}" srcOrd="0" destOrd="0" presId="urn:microsoft.com/office/officeart/2018/2/layout/IconCircleList"/>
    <dgm:cxn modelId="{9B4796E0-347E-4822-A39E-4B30ACBC884D}" type="presOf" srcId="{83D47A73-F227-49B6-BA40-F6AA1B46D14E}" destId="{193393B3-0496-4465-A47F-5D7587F5CF1B}" srcOrd="0" destOrd="0" presId="urn:microsoft.com/office/officeart/2018/2/layout/IconCircleList"/>
    <dgm:cxn modelId="{248114E8-7EC7-46D6-B2F6-556156F20F43}" type="presOf" srcId="{3468F628-D861-472D-A0CA-B485CFAB142E}" destId="{CD1B2750-A7AD-4F65-8247-400440BC35AF}" srcOrd="0" destOrd="0" presId="urn:microsoft.com/office/officeart/2018/2/layout/IconCircleList"/>
    <dgm:cxn modelId="{477192E9-67E6-4919-92B6-97FAA23A73FC}" type="presOf" srcId="{443014C0-E5B5-4B57-823F-B0993715552F}" destId="{07E0440B-505D-4B9E-825E-91584497620D}" srcOrd="0" destOrd="0" presId="urn:microsoft.com/office/officeart/2018/2/layout/IconCircleList"/>
    <dgm:cxn modelId="{F9FA389D-2C7B-48FC-9A20-CE5E08A3AB8D}" type="presParOf" srcId="{07E0440B-505D-4B9E-825E-91584497620D}" destId="{3B6AAA7C-B25E-433E-87BF-359C1DB36ABF}" srcOrd="0" destOrd="0" presId="urn:microsoft.com/office/officeart/2018/2/layout/IconCircleList"/>
    <dgm:cxn modelId="{0803A050-619A-446E-A85C-DD7139E760A1}" type="presParOf" srcId="{3B6AAA7C-B25E-433E-87BF-359C1DB36ABF}" destId="{BD5A0041-68FF-4B71-B0F9-E987E94B996E}" srcOrd="0" destOrd="0" presId="urn:microsoft.com/office/officeart/2018/2/layout/IconCircleList"/>
    <dgm:cxn modelId="{436C0103-15CA-402C-A840-56B6DE4FF23B}" type="presParOf" srcId="{BD5A0041-68FF-4B71-B0F9-E987E94B996E}" destId="{8C842617-30F5-4BA4-B626-64BB6B35E6E0}" srcOrd="0" destOrd="0" presId="urn:microsoft.com/office/officeart/2018/2/layout/IconCircleList"/>
    <dgm:cxn modelId="{148984E7-34E5-47CF-B604-83FA3A9E8647}" type="presParOf" srcId="{BD5A0041-68FF-4B71-B0F9-E987E94B996E}" destId="{576753DC-DF1D-47B2-979E-60C7C020EB69}" srcOrd="1" destOrd="0" presId="urn:microsoft.com/office/officeart/2018/2/layout/IconCircleList"/>
    <dgm:cxn modelId="{86D37104-D33F-41AE-8825-41D4126FD2EC}" type="presParOf" srcId="{BD5A0041-68FF-4B71-B0F9-E987E94B996E}" destId="{084AAE5D-9B94-43B7-9CEF-684BF676F21C}" srcOrd="2" destOrd="0" presId="urn:microsoft.com/office/officeart/2018/2/layout/IconCircleList"/>
    <dgm:cxn modelId="{7915C473-A74A-45E4-A03D-95AF084453A9}" type="presParOf" srcId="{BD5A0041-68FF-4B71-B0F9-E987E94B996E}" destId="{76D5B15F-E27E-4A2E-9FF3-D53848BF539B}" srcOrd="3" destOrd="0" presId="urn:microsoft.com/office/officeart/2018/2/layout/IconCircleList"/>
    <dgm:cxn modelId="{861BFA83-3715-4D3A-A0D5-91C1A3AC7499}" type="presParOf" srcId="{3B6AAA7C-B25E-433E-87BF-359C1DB36ABF}" destId="{52910224-8BE6-4AB5-A92C-F1D4661FC91A}" srcOrd="1" destOrd="0" presId="urn:microsoft.com/office/officeart/2018/2/layout/IconCircleList"/>
    <dgm:cxn modelId="{0AD9FD28-B59B-4CF9-8835-500A0A65F212}" type="presParOf" srcId="{3B6AAA7C-B25E-433E-87BF-359C1DB36ABF}" destId="{B24E7176-BD26-4B38-BAC5-223F72EF6D46}" srcOrd="2" destOrd="0" presId="urn:microsoft.com/office/officeart/2018/2/layout/IconCircleList"/>
    <dgm:cxn modelId="{2B51C05E-6551-4B7D-ACA5-A9846C3CF470}" type="presParOf" srcId="{B24E7176-BD26-4B38-BAC5-223F72EF6D46}" destId="{8677DADE-71E7-493B-8700-ABBCD1574F4D}" srcOrd="0" destOrd="0" presId="urn:microsoft.com/office/officeart/2018/2/layout/IconCircleList"/>
    <dgm:cxn modelId="{501E7495-B18C-4681-B513-3B253290DB17}" type="presParOf" srcId="{B24E7176-BD26-4B38-BAC5-223F72EF6D46}" destId="{59A07655-EC7D-4B17-ABF7-B1C1B2524FC5}" srcOrd="1" destOrd="0" presId="urn:microsoft.com/office/officeart/2018/2/layout/IconCircleList"/>
    <dgm:cxn modelId="{785DBCEF-DEF0-4950-8A83-E21DC72C683B}" type="presParOf" srcId="{B24E7176-BD26-4B38-BAC5-223F72EF6D46}" destId="{8619EDA8-49F6-4B7A-9C63-02DE992F0AB8}" srcOrd="2" destOrd="0" presId="urn:microsoft.com/office/officeart/2018/2/layout/IconCircleList"/>
    <dgm:cxn modelId="{C3B8CF9A-2A9D-4113-B989-F4B8108CB3AE}" type="presParOf" srcId="{B24E7176-BD26-4B38-BAC5-223F72EF6D46}" destId="{F843A974-325F-4318-BECF-2F6D20903A9C}" srcOrd="3" destOrd="0" presId="urn:microsoft.com/office/officeart/2018/2/layout/IconCircleList"/>
    <dgm:cxn modelId="{2A0153CE-7E82-482B-8AE8-78B017ACB010}" type="presParOf" srcId="{3B6AAA7C-B25E-433E-87BF-359C1DB36ABF}" destId="{54612FB8-1409-45AA-BF2A-6CC7B5D4CB8E}" srcOrd="3" destOrd="0" presId="urn:microsoft.com/office/officeart/2018/2/layout/IconCircleList"/>
    <dgm:cxn modelId="{40FAE39E-5E57-4E63-9C97-03195AA9F260}" type="presParOf" srcId="{3B6AAA7C-B25E-433E-87BF-359C1DB36ABF}" destId="{40177AE8-7CE6-4043-BB90-E8ED54C53123}" srcOrd="4" destOrd="0" presId="urn:microsoft.com/office/officeart/2018/2/layout/IconCircleList"/>
    <dgm:cxn modelId="{198607A0-A4CD-49FA-8F5D-D7D0CA8A3BA6}" type="presParOf" srcId="{40177AE8-7CE6-4043-BB90-E8ED54C53123}" destId="{B7B8DC1B-EFCC-453E-9D96-4177785AFC95}" srcOrd="0" destOrd="0" presId="urn:microsoft.com/office/officeart/2018/2/layout/IconCircleList"/>
    <dgm:cxn modelId="{877C0D4E-FEE7-49EA-9D24-0C53A8BB3361}" type="presParOf" srcId="{40177AE8-7CE6-4043-BB90-E8ED54C53123}" destId="{A940D91B-F95E-43E5-A00E-0171D0ADA7A6}" srcOrd="1" destOrd="0" presId="urn:microsoft.com/office/officeart/2018/2/layout/IconCircleList"/>
    <dgm:cxn modelId="{84B45DB3-614E-4DB9-8830-5780F26D8679}" type="presParOf" srcId="{40177AE8-7CE6-4043-BB90-E8ED54C53123}" destId="{6A5DF11C-2360-4496-93E1-FC458FCE8BBD}" srcOrd="2" destOrd="0" presId="urn:microsoft.com/office/officeart/2018/2/layout/IconCircleList"/>
    <dgm:cxn modelId="{F0686629-22A1-43DB-8C92-FEC04E196629}" type="presParOf" srcId="{40177AE8-7CE6-4043-BB90-E8ED54C53123}" destId="{021BF4CD-7E4B-492B-AE33-816C6D3995CD}" srcOrd="3" destOrd="0" presId="urn:microsoft.com/office/officeart/2018/2/layout/IconCircleList"/>
    <dgm:cxn modelId="{CA7BF838-1951-4D75-A10E-0BE1673D5107}" type="presParOf" srcId="{3B6AAA7C-B25E-433E-87BF-359C1DB36ABF}" destId="{CD1B2750-A7AD-4F65-8247-400440BC35AF}" srcOrd="5" destOrd="0" presId="urn:microsoft.com/office/officeart/2018/2/layout/IconCircleList"/>
    <dgm:cxn modelId="{4B8F1C21-F5D0-4810-A0FA-680CF9688D6D}" type="presParOf" srcId="{3B6AAA7C-B25E-433E-87BF-359C1DB36ABF}" destId="{B6531BBC-303A-47F4-8E94-B6E7B13380D2}" srcOrd="6" destOrd="0" presId="urn:microsoft.com/office/officeart/2018/2/layout/IconCircleList"/>
    <dgm:cxn modelId="{14EEA5F9-5244-41E5-BB08-2E8186097302}" type="presParOf" srcId="{B6531BBC-303A-47F4-8E94-B6E7B13380D2}" destId="{F6BB2AC8-0611-43C6-B71F-E3DC17DAFDE3}" srcOrd="0" destOrd="0" presId="urn:microsoft.com/office/officeart/2018/2/layout/IconCircleList"/>
    <dgm:cxn modelId="{CFD329A2-3CE0-4920-BD99-9532998DC834}" type="presParOf" srcId="{B6531BBC-303A-47F4-8E94-B6E7B13380D2}" destId="{35CB8788-231D-4FEF-BEE6-966CD2593CB6}" srcOrd="1" destOrd="0" presId="urn:microsoft.com/office/officeart/2018/2/layout/IconCircleList"/>
    <dgm:cxn modelId="{F0066BB6-46F1-4B0A-9336-E316BC272C59}" type="presParOf" srcId="{B6531BBC-303A-47F4-8E94-B6E7B13380D2}" destId="{C25072E5-DA64-449B-B158-9E0E951B16B8}" srcOrd="2" destOrd="0" presId="urn:microsoft.com/office/officeart/2018/2/layout/IconCircleList"/>
    <dgm:cxn modelId="{25AD2D8C-9797-478C-8F86-279093373ADE}" type="presParOf" srcId="{B6531BBC-303A-47F4-8E94-B6E7B13380D2}" destId="{21F71E97-9C10-4DC3-B1EF-5A57C3B4AD43}" srcOrd="3" destOrd="0" presId="urn:microsoft.com/office/officeart/2018/2/layout/IconCircleList"/>
    <dgm:cxn modelId="{F08C9BC3-10A0-466C-9F6B-BDF0A71F1A3A}" type="presParOf" srcId="{3B6AAA7C-B25E-433E-87BF-359C1DB36ABF}" destId="{492A882C-7B18-4D5B-9198-A4ECEA691E35}" srcOrd="7" destOrd="0" presId="urn:microsoft.com/office/officeart/2018/2/layout/IconCircleList"/>
    <dgm:cxn modelId="{05C47259-1905-4823-A439-60BFE7C9B02B}" type="presParOf" srcId="{3B6AAA7C-B25E-433E-87BF-359C1DB36ABF}" destId="{F4CC8A79-44A0-43C6-8FDB-502432D4A64B}" srcOrd="8" destOrd="0" presId="urn:microsoft.com/office/officeart/2018/2/layout/IconCircleList"/>
    <dgm:cxn modelId="{72F622D8-7D1D-405B-B9EF-BF2A89E8C41C}" type="presParOf" srcId="{F4CC8A79-44A0-43C6-8FDB-502432D4A64B}" destId="{1C06B241-3524-4227-B6BF-B4A993D977E4}" srcOrd="0" destOrd="0" presId="urn:microsoft.com/office/officeart/2018/2/layout/IconCircleList"/>
    <dgm:cxn modelId="{02D73480-4B3C-4A6C-A07B-236E2995F020}" type="presParOf" srcId="{F4CC8A79-44A0-43C6-8FDB-502432D4A64B}" destId="{F5B1D558-FCCC-484F-9129-064E9F471384}" srcOrd="1" destOrd="0" presId="urn:microsoft.com/office/officeart/2018/2/layout/IconCircleList"/>
    <dgm:cxn modelId="{580A8613-8CB5-4021-898C-DEC250032902}" type="presParOf" srcId="{F4CC8A79-44A0-43C6-8FDB-502432D4A64B}" destId="{50BDDCA7-1D64-423B-AB7E-220285400E2C}" srcOrd="2" destOrd="0" presId="urn:microsoft.com/office/officeart/2018/2/layout/IconCircleList"/>
    <dgm:cxn modelId="{B6E57323-4719-47F7-A382-92DAF817BFD9}" type="presParOf" srcId="{F4CC8A79-44A0-43C6-8FDB-502432D4A64B}" destId="{193393B3-0496-4465-A47F-5D7587F5CF1B}" srcOrd="3" destOrd="0" presId="urn:microsoft.com/office/officeart/2018/2/layout/IconCircleList"/>
    <dgm:cxn modelId="{895E9B3A-CEEF-4C65-B6C4-9C65ED6127A7}" type="presParOf" srcId="{3B6AAA7C-B25E-433E-87BF-359C1DB36ABF}" destId="{77862FD9-12BA-4F26-9B76-FD1AB0267BAD}" srcOrd="9" destOrd="0" presId="urn:microsoft.com/office/officeart/2018/2/layout/IconCircleList"/>
    <dgm:cxn modelId="{3DE389B6-A8A6-40A6-A1FE-73F81B0E134E}" type="presParOf" srcId="{3B6AAA7C-B25E-433E-87BF-359C1DB36ABF}" destId="{E810F90F-0137-46F5-A79C-EBF79396B6E9}" srcOrd="10" destOrd="0" presId="urn:microsoft.com/office/officeart/2018/2/layout/IconCircleList"/>
    <dgm:cxn modelId="{B55DDD24-3DA1-45C1-B4E0-6010DEAEE4DD}" type="presParOf" srcId="{E810F90F-0137-46F5-A79C-EBF79396B6E9}" destId="{2FF539A9-C8AD-455C-B35C-7CE2560B94D4}" srcOrd="0" destOrd="0" presId="urn:microsoft.com/office/officeart/2018/2/layout/IconCircleList"/>
    <dgm:cxn modelId="{87F5147A-D9C5-41CD-B52F-C48F6A86622D}" type="presParOf" srcId="{E810F90F-0137-46F5-A79C-EBF79396B6E9}" destId="{2F7EF9DA-4CD6-4B2D-AF9B-F2FFDB9FAF35}" srcOrd="1" destOrd="0" presId="urn:microsoft.com/office/officeart/2018/2/layout/IconCircleList"/>
    <dgm:cxn modelId="{BF4080C0-C715-4CB2-84F2-47DCDA4B003B}" type="presParOf" srcId="{E810F90F-0137-46F5-A79C-EBF79396B6E9}" destId="{7F5A7D3E-BF3E-4CDF-A5A4-85627845DA31}" srcOrd="2" destOrd="0" presId="urn:microsoft.com/office/officeart/2018/2/layout/IconCircleList"/>
    <dgm:cxn modelId="{793DF112-1AE4-4EB4-9136-A25F34F6CABD}" type="presParOf" srcId="{E810F90F-0137-46F5-A79C-EBF79396B6E9}" destId="{3D2D70C7-57CE-4CED-B340-76449178455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9607E3-DC21-4C51-BF9D-E28160C802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DFDC53-4DD2-4420-A21A-F710DA766243}">
      <dgm:prSet/>
      <dgm:spPr/>
      <dgm:t>
        <a:bodyPr/>
        <a:lstStyle/>
        <a:p>
          <a:r>
            <a:rPr lang="en-US" b="1"/>
            <a:t>Clear Objectives</a:t>
          </a:r>
          <a:r>
            <a:rPr lang="en-US"/>
            <a:t>: Define the specific problems and benefits targeted.</a:t>
          </a:r>
        </a:p>
      </dgm:t>
    </dgm:pt>
    <dgm:pt modelId="{B89084A3-EC05-4E69-80FE-95BC5F72354D}" type="parTrans" cxnId="{F954EF2A-F9DB-48F0-8761-C028A96B9E0D}">
      <dgm:prSet/>
      <dgm:spPr/>
      <dgm:t>
        <a:bodyPr/>
        <a:lstStyle/>
        <a:p>
          <a:endParaRPr lang="en-US"/>
        </a:p>
      </dgm:t>
    </dgm:pt>
    <dgm:pt modelId="{A342E3A8-D43A-4127-90C3-6E0E97D0CBBC}" type="sibTrans" cxnId="{F954EF2A-F9DB-48F0-8761-C028A96B9E0D}">
      <dgm:prSet/>
      <dgm:spPr/>
      <dgm:t>
        <a:bodyPr/>
        <a:lstStyle/>
        <a:p>
          <a:endParaRPr lang="en-US"/>
        </a:p>
      </dgm:t>
    </dgm:pt>
    <dgm:pt modelId="{C09BAA4B-B8B8-4019-B0FB-E3094B88F0F8}">
      <dgm:prSet/>
      <dgm:spPr/>
      <dgm:t>
        <a:bodyPr/>
        <a:lstStyle/>
        <a:p>
          <a:r>
            <a:rPr lang="en-US" b="1"/>
            <a:t>Seamless Integration</a:t>
          </a:r>
          <a:r>
            <a:rPr lang="en-US"/>
            <a:t>: Ensure embedded analytics is intuitive and non-disruptive.</a:t>
          </a:r>
        </a:p>
      </dgm:t>
    </dgm:pt>
    <dgm:pt modelId="{B879599E-8B69-475A-9CB8-5401B4890CF5}" type="parTrans" cxnId="{C5A6638A-1C7B-4AAD-99D2-C7F6EE108726}">
      <dgm:prSet/>
      <dgm:spPr/>
      <dgm:t>
        <a:bodyPr/>
        <a:lstStyle/>
        <a:p>
          <a:endParaRPr lang="en-US"/>
        </a:p>
      </dgm:t>
    </dgm:pt>
    <dgm:pt modelId="{6916A277-7D7A-443C-AE1A-428759D4DBF9}" type="sibTrans" cxnId="{C5A6638A-1C7B-4AAD-99D2-C7F6EE108726}">
      <dgm:prSet/>
      <dgm:spPr/>
      <dgm:t>
        <a:bodyPr/>
        <a:lstStyle/>
        <a:p>
          <a:endParaRPr lang="en-US"/>
        </a:p>
      </dgm:t>
    </dgm:pt>
    <dgm:pt modelId="{8E5EA53E-FE6C-49D1-926A-895C3301A087}">
      <dgm:prSet/>
      <dgm:spPr/>
      <dgm:t>
        <a:bodyPr/>
        <a:lstStyle/>
        <a:p>
          <a:r>
            <a:rPr lang="en-US" b="1"/>
            <a:t>Scalability</a:t>
          </a:r>
          <a:r>
            <a:rPr lang="en-US"/>
            <a:t>: Choose a solution that grows with data and user demands.</a:t>
          </a:r>
        </a:p>
      </dgm:t>
    </dgm:pt>
    <dgm:pt modelId="{2DCF59FB-A154-452C-9189-2D54E8695AD7}" type="parTrans" cxnId="{21C8BD0B-56EE-4DA1-8467-BAC7D71CE799}">
      <dgm:prSet/>
      <dgm:spPr/>
      <dgm:t>
        <a:bodyPr/>
        <a:lstStyle/>
        <a:p>
          <a:endParaRPr lang="en-US"/>
        </a:p>
      </dgm:t>
    </dgm:pt>
    <dgm:pt modelId="{D6D12EDC-A32A-41DB-B498-0A180366DA62}" type="sibTrans" cxnId="{21C8BD0B-56EE-4DA1-8467-BAC7D71CE799}">
      <dgm:prSet/>
      <dgm:spPr/>
      <dgm:t>
        <a:bodyPr/>
        <a:lstStyle/>
        <a:p>
          <a:endParaRPr lang="en-US"/>
        </a:p>
      </dgm:t>
    </dgm:pt>
    <dgm:pt modelId="{B5E7F66C-8B24-45BC-AA22-C3C9AB71D0AB}">
      <dgm:prSet/>
      <dgm:spPr/>
      <dgm:t>
        <a:bodyPr/>
        <a:lstStyle/>
        <a:p>
          <a:r>
            <a:rPr lang="en-US" b="1"/>
            <a:t>Governance &amp; Security</a:t>
          </a:r>
          <a:r>
            <a:rPr lang="en-US"/>
            <a:t>: Maintain robust security protocols.</a:t>
          </a:r>
        </a:p>
      </dgm:t>
    </dgm:pt>
    <dgm:pt modelId="{816E9AD7-C458-400E-A3B4-2E20A8E62AA4}" type="parTrans" cxnId="{910A5314-8AAA-4F97-96C9-B3855B39B8D3}">
      <dgm:prSet/>
      <dgm:spPr/>
      <dgm:t>
        <a:bodyPr/>
        <a:lstStyle/>
        <a:p>
          <a:endParaRPr lang="en-US"/>
        </a:p>
      </dgm:t>
    </dgm:pt>
    <dgm:pt modelId="{DC49DBD7-9379-4D7B-B190-E01F15D78ACF}" type="sibTrans" cxnId="{910A5314-8AAA-4F97-96C9-B3855B39B8D3}">
      <dgm:prSet/>
      <dgm:spPr/>
      <dgm:t>
        <a:bodyPr/>
        <a:lstStyle/>
        <a:p>
          <a:endParaRPr lang="en-US"/>
        </a:p>
      </dgm:t>
    </dgm:pt>
    <dgm:pt modelId="{013E210B-45C2-457E-A6A4-50ADE6F3E9E4}">
      <dgm:prSet/>
      <dgm:spPr/>
      <dgm:t>
        <a:bodyPr/>
        <a:lstStyle/>
        <a:p>
          <a:r>
            <a:rPr lang="en-US" b="1"/>
            <a:t>Measure ROI</a:t>
          </a:r>
          <a:r>
            <a:rPr lang="en-US"/>
            <a:t>: Track usage and benefits to evaluate impact.</a:t>
          </a:r>
        </a:p>
      </dgm:t>
    </dgm:pt>
    <dgm:pt modelId="{77A8666B-F1CC-47D0-834E-DFEFF6800589}" type="parTrans" cxnId="{98FFEEEB-E6D5-4DEC-B88B-8F063E7FC347}">
      <dgm:prSet/>
      <dgm:spPr/>
      <dgm:t>
        <a:bodyPr/>
        <a:lstStyle/>
        <a:p>
          <a:endParaRPr lang="en-US"/>
        </a:p>
      </dgm:t>
    </dgm:pt>
    <dgm:pt modelId="{2005A957-18E4-4DCF-A71A-8FCF39CF6F9C}" type="sibTrans" cxnId="{98FFEEEB-E6D5-4DEC-B88B-8F063E7FC347}">
      <dgm:prSet/>
      <dgm:spPr/>
      <dgm:t>
        <a:bodyPr/>
        <a:lstStyle/>
        <a:p>
          <a:endParaRPr lang="en-US"/>
        </a:p>
      </dgm:t>
    </dgm:pt>
    <dgm:pt modelId="{95238124-5F69-4B84-ACC3-810ACAEC5E97}" type="pres">
      <dgm:prSet presAssocID="{8E9607E3-DC21-4C51-BF9D-E28160C802E3}" presName="root" presStyleCnt="0">
        <dgm:presLayoutVars>
          <dgm:dir/>
          <dgm:resizeHandles val="exact"/>
        </dgm:presLayoutVars>
      </dgm:prSet>
      <dgm:spPr/>
    </dgm:pt>
    <dgm:pt modelId="{FC6B9146-CA51-4F89-858A-5602BCB20AA7}" type="pres">
      <dgm:prSet presAssocID="{EEDFDC53-4DD2-4420-A21A-F710DA766243}" presName="compNode" presStyleCnt="0"/>
      <dgm:spPr/>
    </dgm:pt>
    <dgm:pt modelId="{2153F85D-BBDF-422F-8A46-30F05A91915F}" type="pres">
      <dgm:prSet presAssocID="{EEDFDC53-4DD2-4420-A21A-F710DA766243}" presName="bgRect" presStyleLbl="bgShp" presStyleIdx="0" presStyleCnt="5"/>
      <dgm:spPr/>
    </dgm:pt>
    <dgm:pt modelId="{1EC27DAA-EDB6-4345-B14C-77D37C901752}" type="pres">
      <dgm:prSet presAssocID="{EEDFDC53-4DD2-4420-A21A-F710DA7662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225BBDE-FE7E-4D1F-B17A-9337AB62735D}" type="pres">
      <dgm:prSet presAssocID="{EEDFDC53-4DD2-4420-A21A-F710DA766243}" presName="spaceRect" presStyleCnt="0"/>
      <dgm:spPr/>
    </dgm:pt>
    <dgm:pt modelId="{65AEBFEA-C49D-46F1-9B3F-CB18A51D721D}" type="pres">
      <dgm:prSet presAssocID="{EEDFDC53-4DD2-4420-A21A-F710DA766243}" presName="parTx" presStyleLbl="revTx" presStyleIdx="0" presStyleCnt="5">
        <dgm:presLayoutVars>
          <dgm:chMax val="0"/>
          <dgm:chPref val="0"/>
        </dgm:presLayoutVars>
      </dgm:prSet>
      <dgm:spPr/>
    </dgm:pt>
    <dgm:pt modelId="{BC15CD90-8856-454F-8A36-3598235D642D}" type="pres">
      <dgm:prSet presAssocID="{A342E3A8-D43A-4127-90C3-6E0E97D0CBBC}" presName="sibTrans" presStyleCnt="0"/>
      <dgm:spPr/>
    </dgm:pt>
    <dgm:pt modelId="{4284CD19-B93F-405A-AE26-31D7032883D4}" type="pres">
      <dgm:prSet presAssocID="{C09BAA4B-B8B8-4019-B0FB-E3094B88F0F8}" presName="compNode" presStyleCnt="0"/>
      <dgm:spPr/>
    </dgm:pt>
    <dgm:pt modelId="{91CBAC12-7A00-4E12-9B78-CB1C4607B0FE}" type="pres">
      <dgm:prSet presAssocID="{C09BAA4B-B8B8-4019-B0FB-E3094B88F0F8}" presName="bgRect" presStyleLbl="bgShp" presStyleIdx="1" presStyleCnt="5"/>
      <dgm:spPr/>
    </dgm:pt>
    <dgm:pt modelId="{4F4F4F54-0869-4B71-91B2-F11F18BA5C3C}" type="pres">
      <dgm:prSet presAssocID="{C09BAA4B-B8B8-4019-B0FB-E3094B88F0F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780129-8BF5-44B5-87CF-46AE068BA232}" type="pres">
      <dgm:prSet presAssocID="{C09BAA4B-B8B8-4019-B0FB-E3094B88F0F8}" presName="spaceRect" presStyleCnt="0"/>
      <dgm:spPr/>
    </dgm:pt>
    <dgm:pt modelId="{A0BE9E4C-7BDE-4126-B477-AB5CA21798A3}" type="pres">
      <dgm:prSet presAssocID="{C09BAA4B-B8B8-4019-B0FB-E3094B88F0F8}" presName="parTx" presStyleLbl="revTx" presStyleIdx="1" presStyleCnt="5">
        <dgm:presLayoutVars>
          <dgm:chMax val="0"/>
          <dgm:chPref val="0"/>
        </dgm:presLayoutVars>
      </dgm:prSet>
      <dgm:spPr/>
    </dgm:pt>
    <dgm:pt modelId="{E2A46A35-4199-4698-A199-A2E4E4399D76}" type="pres">
      <dgm:prSet presAssocID="{6916A277-7D7A-443C-AE1A-428759D4DBF9}" presName="sibTrans" presStyleCnt="0"/>
      <dgm:spPr/>
    </dgm:pt>
    <dgm:pt modelId="{AD0398AC-6E7A-4F46-9C95-527A21412CC1}" type="pres">
      <dgm:prSet presAssocID="{8E5EA53E-FE6C-49D1-926A-895C3301A087}" presName="compNode" presStyleCnt="0"/>
      <dgm:spPr/>
    </dgm:pt>
    <dgm:pt modelId="{1E687D7F-563C-4E43-BBA8-7A68C9B57B54}" type="pres">
      <dgm:prSet presAssocID="{8E5EA53E-FE6C-49D1-926A-895C3301A087}" presName="bgRect" presStyleLbl="bgShp" presStyleIdx="2" presStyleCnt="5"/>
      <dgm:spPr/>
    </dgm:pt>
    <dgm:pt modelId="{B567ACFE-76B7-48D8-8C8F-2F1327975E99}" type="pres">
      <dgm:prSet presAssocID="{8E5EA53E-FE6C-49D1-926A-895C3301A08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A29CD24-8300-4AF1-8CFF-A110E8E47E79}" type="pres">
      <dgm:prSet presAssocID="{8E5EA53E-FE6C-49D1-926A-895C3301A087}" presName="spaceRect" presStyleCnt="0"/>
      <dgm:spPr/>
    </dgm:pt>
    <dgm:pt modelId="{4C55279F-874E-4FA3-9602-F11FE4F99F02}" type="pres">
      <dgm:prSet presAssocID="{8E5EA53E-FE6C-49D1-926A-895C3301A087}" presName="parTx" presStyleLbl="revTx" presStyleIdx="2" presStyleCnt="5">
        <dgm:presLayoutVars>
          <dgm:chMax val="0"/>
          <dgm:chPref val="0"/>
        </dgm:presLayoutVars>
      </dgm:prSet>
      <dgm:spPr/>
    </dgm:pt>
    <dgm:pt modelId="{82A486E6-92EF-42A4-B755-9B52002AD8EA}" type="pres">
      <dgm:prSet presAssocID="{D6D12EDC-A32A-41DB-B498-0A180366DA62}" presName="sibTrans" presStyleCnt="0"/>
      <dgm:spPr/>
    </dgm:pt>
    <dgm:pt modelId="{8AF8E421-7F82-4BA1-B08C-E02043C88E12}" type="pres">
      <dgm:prSet presAssocID="{B5E7F66C-8B24-45BC-AA22-C3C9AB71D0AB}" presName="compNode" presStyleCnt="0"/>
      <dgm:spPr/>
    </dgm:pt>
    <dgm:pt modelId="{5D5A0101-134B-45ED-A355-044DB1638D3C}" type="pres">
      <dgm:prSet presAssocID="{B5E7F66C-8B24-45BC-AA22-C3C9AB71D0AB}" presName="bgRect" presStyleLbl="bgShp" presStyleIdx="3" presStyleCnt="5"/>
      <dgm:spPr/>
    </dgm:pt>
    <dgm:pt modelId="{66FE75E7-8B78-4C7D-84D0-B897352D84F6}" type="pres">
      <dgm:prSet presAssocID="{B5E7F66C-8B24-45BC-AA22-C3C9AB71D0A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B24C08D-0EE5-4FB1-AC97-BC641A74D80B}" type="pres">
      <dgm:prSet presAssocID="{B5E7F66C-8B24-45BC-AA22-C3C9AB71D0AB}" presName="spaceRect" presStyleCnt="0"/>
      <dgm:spPr/>
    </dgm:pt>
    <dgm:pt modelId="{82959F0B-15F3-4240-9EC5-43B759F94ABE}" type="pres">
      <dgm:prSet presAssocID="{B5E7F66C-8B24-45BC-AA22-C3C9AB71D0AB}" presName="parTx" presStyleLbl="revTx" presStyleIdx="3" presStyleCnt="5">
        <dgm:presLayoutVars>
          <dgm:chMax val="0"/>
          <dgm:chPref val="0"/>
        </dgm:presLayoutVars>
      </dgm:prSet>
      <dgm:spPr/>
    </dgm:pt>
    <dgm:pt modelId="{3998F894-6C37-4A49-BE0C-B725E9737EA9}" type="pres">
      <dgm:prSet presAssocID="{DC49DBD7-9379-4D7B-B190-E01F15D78ACF}" presName="sibTrans" presStyleCnt="0"/>
      <dgm:spPr/>
    </dgm:pt>
    <dgm:pt modelId="{ED51BCD6-FC5A-4C8E-AEA6-9E1AA0A39598}" type="pres">
      <dgm:prSet presAssocID="{013E210B-45C2-457E-A6A4-50ADE6F3E9E4}" presName="compNode" presStyleCnt="0"/>
      <dgm:spPr/>
    </dgm:pt>
    <dgm:pt modelId="{F8E9FF90-1B23-46D0-9B50-BEE30C2E7E2D}" type="pres">
      <dgm:prSet presAssocID="{013E210B-45C2-457E-A6A4-50ADE6F3E9E4}" presName="bgRect" presStyleLbl="bgShp" presStyleIdx="4" presStyleCnt="5"/>
      <dgm:spPr/>
    </dgm:pt>
    <dgm:pt modelId="{65857F3A-FAFC-47BD-B96E-186070D57B68}" type="pres">
      <dgm:prSet presAssocID="{013E210B-45C2-457E-A6A4-50ADE6F3E9E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0B2592A-3A49-4DC0-BA0C-2874F048B133}" type="pres">
      <dgm:prSet presAssocID="{013E210B-45C2-457E-A6A4-50ADE6F3E9E4}" presName="spaceRect" presStyleCnt="0"/>
      <dgm:spPr/>
    </dgm:pt>
    <dgm:pt modelId="{1F454497-333D-4F15-949C-B563113023B7}" type="pres">
      <dgm:prSet presAssocID="{013E210B-45C2-457E-A6A4-50ADE6F3E9E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1C8BD0B-56EE-4DA1-8467-BAC7D71CE799}" srcId="{8E9607E3-DC21-4C51-BF9D-E28160C802E3}" destId="{8E5EA53E-FE6C-49D1-926A-895C3301A087}" srcOrd="2" destOrd="0" parTransId="{2DCF59FB-A154-452C-9189-2D54E8695AD7}" sibTransId="{D6D12EDC-A32A-41DB-B498-0A180366DA62}"/>
    <dgm:cxn modelId="{910A5314-8AAA-4F97-96C9-B3855B39B8D3}" srcId="{8E9607E3-DC21-4C51-BF9D-E28160C802E3}" destId="{B5E7F66C-8B24-45BC-AA22-C3C9AB71D0AB}" srcOrd="3" destOrd="0" parTransId="{816E9AD7-C458-400E-A3B4-2E20A8E62AA4}" sibTransId="{DC49DBD7-9379-4D7B-B190-E01F15D78ACF}"/>
    <dgm:cxn modelId="{F954EF2A-F9DB-48F0-8761-C028A96B9E0D}" srcId="{8E9607E3-DC21-4C51-BF9D-E28160C802E3}" destId="{EEDFDC53-4DD2-4420-A21A-F710DA766243}" srcOrd="0" destOrd="0" parTransId="{B89084A3-EC05-4E69-80FE-95BC5F72354D}" sibTransId="{A342E3A8-D43A-4127-90C3-6E0E97D0CBBC}"/>
    <dgm:cxn modelId="{DFA2974B-EBF9-402A-880A-ED6A5C23AF0E}" type="presOf" srcId="{8E5EA53E-FE6C-49D1-926A-895C3301A087}" destId="{4C55279F-874E-4FA3-9602-F11FE4F99F02}" srcOrd="0" destOrd="0" presId="urn:microsoft.com/office/officeart/2018/2/layout/IconVerticalSolidList"/>
    <dgm:cxn modelId="{C5A6638A-1C7B-4AAD-99D2-C7F6EE108726}" srcId="{8E9607E3-DC21-4C51-BF9D-E28160C802E3}" destId="{C09BAA4B-B8B8-4019-B0FB-E3094B88F0F8}" srcOrd="1" destOrd="0" parTransId="{B879599E-8B69-475A-9CB8-5401B4890CF5}" sibTransId="{6916A277-7D7A-443C-AE1A-428759D4DBF9}"/>
    <dgm:cxn modelId="{58D3658D-EACA-4467-B139-757D93405D07}" type="presOf" srcId="{C09BAA4B-B8B8-4019-B0FB-E3094B88F0F8}" destId="{A0BE9E4C-7BDE-4126-B477-AB5CA21798A3}" srcOrd="0" destOrd="0" presId="urn:microsoft.com/office/officeart/2018/2/layout/IconVerticalSolidList"/>
    <dgm:cxn modelId="{6602368E-38F3-43F6-A226-1044C44E15E6}" type="presOf" srcId="{013E210B-45C2-457E-A6A4-50ADE6F3E9E4}" destId="{1F454497-333D-4F15-949C-B563113023B7}" srcOrd="0" destOrd="0" presId="urn:microsoft.com/office/officeart/2018/2/layout/IconVerticalSolidList"/>
    <dgm:cxn modelId="{D5FBCD9C-5443-4320-8E3E-7B10C32F528D}" type="presOf" srcId="{EEDFDC53-4DD2-4420-A21A-F710DA766243}" destId="{65AEBFEA-C49D-46F1-9B3F-CB18A51D721D}" srcOrd="0" destOrd="0" presId="urn:microsoft.com/office/officeart/2018/2/layout/IconVerticalSolidList"/>
    <dgm:cxn modelId="{24CE7BC1-CEFB-42B3-9D4F-719F8B31A9DE}" type="presOf" srcId="{8E9607E3-DC21-4C51-BF9D-E28160C802E3}" destId="{95238124-5F69-4B84-ACC3-810ACAEC5E97}" srcOrd="0" destOrd="0" presId="urn:microsoft.com/office/officeart/2018/2/layout/IconVerticalSolidList"/>
    <dgm:cxn modelId="{8EE814D9-F735-46A2-8E5A-A116AA6E7F95}" type="presOf" srcId="{B5E7F66C-8B24-45BC-AA22-C3C9AB71D0AB}" destId="{82959F0B-15F3-4240-9EC5-43B759F94ABE}" srcOrd="0" destOrd="0" presId="urn:microsoft.com/office/officeart/2018/2/layout/IconVerticalSolidList"/>
    <dgm:cxn modelId="{98FFEEEB-E6D5-4DEC-B88B-8F063E7FC347}" srcId="{8E9607E3-DC21-4C51-BF9D-E28160C802E3}" destId="{013E210B-45C2-457E-A6A4-50ADE6F3E9E4}" srcOrd="4" destOrd="0" parTransId="{77A8666B-F1CC-47D0-834E-DFEFF6800589}" sibTransId="{2005A957-18E4-4DCF-A71A-8FCF39CF6F9C}"/>
    <dgm:cxn modelId="{C370D420-EF80-4707-B1FF-6DCB2C99D351}" type="presParOf" srcId="{95238124-5F69-4B84-ACC3-810ACAEC5E97}" destId="{FC6B9146-CA51-4F89-858A-5602BCB20AA7}" srcOrd="0" destOrd="0" presId="urn:microsoft.com/office/officeart/2018/2/layout/IconVerticalSolidList"/>
    <dgm:cxn modelId="{D05F79A4-1F21-496F-9CAA-6DED8D381E8B}" type="presParOf" srcId="{FC6B9146-CA51-4F89-858A-5602BCB20AA7}" destId="{2153F85D-BBDF-422F-8A46-30F05A91915F}" srcOrd="0" destOrd="0" presId="urn:microsoft.com/office/officeart/2018/2/layout/IconVerticalSolidList"/>
    <dgm:cxn modelId="{0A134D8C-DDCF-4549-BCAD-8F8D5F6B3C70}" type="presParOf" srcId="{FC6B9146-CA51-4F89-858A-5602BCB20AA7}" destId="{1EC27DAA-EDB6-4345-B14C-77D37C901752}" srcOrd="1" destOrd="0" presId="urn:microsoft.com/office/officeart/2018/2/layout/IconVerticalSolidList"/>
    <dgm:cxn modelId="{0372CD77-280D-4132-A09B-D4361967D9B1}" type="presParOf" srcId="{FC6B9146-CA51-4F89-858A-5602BCB20AA7}" destId="{E225BBDE-FE7E-4D1F-B17A-9337AB62735D}" srcOrd="2" destOrd="0" presId="urn:microsoft.com/office/officeart/2018/2/layout/IconVerticalSolidList"/>
    <dgm:cxn modelId="{CB784D8D-7FC5-4BFB-B993-FDB952B463DD}" type="presParOf" srcId="{FC6B9146-CA51-4F89-858A-5602BCB20AA7}" destId="{65AEBFEA-C49D-46F1-9B3F-CB18A51D721D}" srcOrd="3" destOrd="0" presId="urn:microsoft.com/office/officeart/2018/2/layout/IconVerticalSolidList"/>
    <dgm:cxn modelId="{7EEDF8D1-3E76-433C-8F0D-D2B132482E19}" type="presParOf" srcId="{95238124-5F69-4B84-ACC3-810ACAEC5E97}" destId="{BC15CD90-8856-454F-8A36-3598235D642D}" srcOrd="1" destOrd="0" presId="urn:microsoft.com/office/officeart/2018/2/layout/IconVerticalSolidList"/>
    <dgm:cxn modelId="{C9A341AA-D4C5-43BA-8650-8D7F7A2182AD}" type="presParOf" srcId="{95238124-5F69-4B84-ACC3-810ACAEC5E97}" destId="{4284CD19-B93F-405A-AE26-31D7032883D4}" srcOrd="2" destOrd="0" presId="urn:microsoft.com/office/officeart/2018/2/layout/IconVerticalSolidList"/>
    <dgm:cxn modelId="{2074FA0D-D7D9-40A1-99DE-BE3F96790A25}" type="presParOf" srcId="{4284CD19-B93F-405A-AE26-31D7032883D4}" destId="{91CBAC12-7A00-4E12-9B78-CB1C4607B0FE}" srcOrd="0" destOrd="0" presId="urn:microsoft.com/office/officeart/2018/2/layout/IconVerticalSolidList"/>
    <dgm:cxn modelId="{19E43F61-F179-4C47-8585-FF0184BABEE4}" type="presParOf" srcId="{4284CD19-B93F-405A-AE26-31D7032883D4}" destId="{4F4F4F54-0869-4B71-91B2-F11F18BA5C3C}" srcOrd="1" destOrd="0" presId="urn:microsoft.com/office/officeart/2018/2/layout/IconVerticalSolidList"/>
    <dgm:cxn modelId="{3357E8ED-7EA9-49DE-BDA3-5D2A07B2D2E4}" type="presParOf" srcId="{4284CD19-B93F-405A-AE26-31D7032883D4}" destId="{74780129-8BF5-44B5-87CF-46AE068BA232}" srcOrd="2" destOrd="0" presId="urn:microsoft.com/office/officeart/2018/2/layout/IconVerticalSolidList"/>
    <dgm:cxn modelId="{276AC5DA-1D12-47F2-A871-61A65EC495F3}" type="presParOf" srcId="{4284CD19-B93F-405A-AE26-31D7032883D4}" destId="{A0BE9E4C-7BDE-4126-B477-AB5CA21798A3}" srcOrd="3" destOrd="0" presId="urn:microsoft.com/office/officeart/2018/2/layout/IconVerticalSolidList"/>
    <dgm:cxn modelId="{C1FDA844-290B-4EB4-8D84-35BD314D1A3B}" type="presParOf" srcId="{95238124-5F69-4B84-ACC3-810ACAEC5E97}" destId="{E2A46A35-4199-4698-A199-A2E4E4399D76}" srcOrd="3" destOrd="0" presId="urn:microsoft.com/office/officeart/2018/2/layout/IconVerticalSolidList"/>
    <dgm:cxn modelId="{9DC7847E-36D3-4552-8A9E-6125A62F9C22}" type="presParOf" srcId="{95238124-5F69-4B84-ACC3-810ACAEC5E97}" destId="{AD0398AC-6E7A-4F46-9C95-527A21412CC1}" srcOrd="4" destOrd="0" presId="urn:microsoft.com/office/officeart/2018/2/layout/IconVerticalSolidList"/>
    <dgm:cxn modelId="{E5E9C547-85EE-4198-BDE3-946270B9DA6A}" type="presParOf" srcId="{AD0398AC-6E7A-4F46-9C95-527A21412CC1}" destId="{1E687D7F-563C-4E43-BBA8-7A68C9B57B54}" srcOrd="0" destOrd="0" presId="urn:microsoft.com/office/officeart/2018/2/layout/IconVerticalSolidList"/>
    <dgm:cxn modelId="{4CA58AB6-D040-4FE6-A1E7-042FD0FBA112}" type="presParOf" srcId="{AD0398AC-6E7A-4F46-9C95-527A21412CC1}" destId="{B567ACFE-76B7-48D8-8C8F-2F1327975E99}" srcOrd="1" destOrd="0" presId="urn:microsoft.com/office/officeart/2018/2/layout/IconVerticalSolidList"/>
    <dgm:cxn modelId="{6B8CC3CF-A8A1-4496-887B-24D6844B528E}" type="presParOf" srcId="{AD0398AC-6E7A-4F46-9C95-527A21412CC1}" destId="{4A29CD24-8300-4AF1-8CFF-A110E8E47E79}" srcOrd="2" destOrd="0" presId="urn:microsoft.com/office/officeart/2018/2/layout/IconVerticalSolidList"/>
    <dgm:cxn modelId="{016E3BC5-B00C-486A-8489-92B04BDE41CD}" type="presParOf" srcId="{AD0398AC-6E7A-4F46-9C95-527A21412CC1}" destId="{4C55279F-874E-4FA3-9602-F11FE4F99F02}" srcOrd="3" destOrd="0" presId="urn:microsoft.com/office/officeart/2018/2/layout/IconVerticalSolidList"/>
    <dgm:cxn modelId="{8E61B47C-1084-4877-AD6A-0979EC385864}" type="presParOf" srcId="{95238124-5F69-4B84-ACC3-810ACAEC5E97}" destId="{82A486E6-92EF-42A4-B755-9B52002AD8EA}" srcOrd="5" destOrd="0" presId="urn:microsoft.com/office/officeart/2018/2/layout/IconVerticalSolidList"/>
    <dgm:cxn modelId="{BA6F2253-796A-4E89-8A45-851DEA66EECD}" type="presParOf" srcId="{95238124-5F69-4B84-ACC3-810ACAEC5E97}" destId="{8AF8E421-7F82-4BA1-B08C-E02043C88E12}" srcOrd="6" destOrd="0" presId="urn:microsoft.com/office/officeart/2018/2/layout/IconVerticalSolidList"/>
    <dgm:cxn modelId="{1963A2D8-682E-4AC6-A5F3-FA173118F6A1}" type="presParOf" srcId="{8AF8E421-7F82-4BA1-B08C-E02043C88E12}" destId="{5D5A0101-134B-45ED-A355-044DB1638D3C}" srcOrd="0" destOrd="0" presId="urn:microsoft.com/office/officeart/2018/2/layout/IconVerticalSolidList"/>
    <dgm:cxn modelId="{DF111DF4-CB41-4C00-AB0F-EEA6ED4BCC5D}" type="presParOf" srcId="{8AF8E421-7F82-4BA1-B08C-E02043C88E12}" destId="{66FE75E7-8B78-4C7D-84D0-B897352D84F6}" srcOrd="1" destOrd="0" presId="urn:microsoft.com/office/officeart/2018/2/layout/IconVerticalSolidList"/>
    <dgm:cxn modelId="{C2E089E0-FDB7-482A-A012-50936655A937}" type="presParOf" srcId="{8AF8E421-7F82-4BA1-B08C-E02043C88E12}" destId="{EB24C08D-0EE5-4FB1-AC97-BC641A74D80B}" srcOrd="2" destOrd="0" presId="urn:microsoft.com/office/officeart/2018/2/layout/IconVerticalSolidList"/>
    <dgm:cxn modelId="{A79261E8-E6DD-4A0E-86E3-31B20D9A9AE9}" type="presParOf" srcId="{8AF8E421-7F82-4BA1-B08C-E02043C88E12}" destId="{82959F0B-15F3-4240-9EC5-43B759F94ABE}" srcOrd="3" destOrd="0" presId="urn:microsoft.com/office/officeart/2018/2/layout/IconVerticalSolidList"/>
    <dgm:cxn modelId="{4E31CFF0-F94E-4C89-A6AF-A99C2234535C}" type="presParOf" srcId="{95238124-5F69-4B84-ACC3-810ACAEC5E97}" destId="{3998F894-6C37-4A49-BE0C-B725E9737EA9}" srcOrd="7" destOrd="0" presId="urn:microsoft.com/office/officeart/2018/2/layout/IconVerticalSolidList"/>
    <dgm:cxn modelId="{100D0D8B-1FA7-4B55-9327-52D3CD1E34ED}" type="presParOf" srcId="{95238124-5F69-4B84-ACC3-810ACAEC5E97}" destId="{ED51BCD6-FC5A-4C8E-AEA6-9E1AA0A39598}" srcOrd="8" destOrd="0" presId="urn:microsoft.com/office/officeart/2018/2/layout/IconVerticalSolidList"/>
    <dgm:cxn modelId="{9717F0E3-FA0B-49DA-92F8-5D496887EF40}" type="presParOf" srcId="{ED51BCD6-FC5A-4C8E-AEA6-9E1AA0A39598}" destId="{F8E9FF90-1B23-46D0-9B50-BEE30C2E7E2D}" srcOrd="0" destOrd="0" presId="urn:microsoft.com/office/officeart/2018/2/layout/IconVerticalSolidList"/>
    <dgm:cxn modelId="{A69053C2-65F9-435F-8437-5E4B4B96730E}" type="presParOf" srcId="{ED51BCD6-FC5A-4C8E-AEA6-9E1AA0A39598}" destId="{65857F3A-FAFC-47BD-B96E-186070D57B68}" srcOrd="1" destOrd="0" presId="urn:microsoft.com/office/officeart/2018/2/layout/IconVerticalSolidList"/>
    <dgm:cxn modelId="{72E97DB5-31DF-4430-BCA8-FFBF8C4EE69B}" type="presParOf" srcId="{ED51BCD6-FC5A-4C8E-AEA6-9E1AA0A39598}" destId="{10B2592A-3A49-4DC0-BA0C-2874F048B133}" srcOrd="2" destOrd="0" presId="urn:microsoft.com/office/officeart/2018/2/layout/IconVerticalSolidList"/>
    <dgm:cxn modelId="{88FDC0F0-0B85-4DF4-895B-B6AD51C97047}" type="presParOf" srcId="{ED51BCD6-FC5A-4C8E-AEA6-9E1AA0A39598}" destId="{1F454497-333D-4F15-949C-B563113023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85D8EC-DB7D-4FD9-931D-FF75EA3D53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C5D63E-58EB-4EF8-928A-6B7850A8F6A0}">
      <dgm:prSet/>
      <dgm:spPr/>
      <dgm:t>
        <a:bodyPr/>
        <a:lstStyle/>
        <a:p>
          <a:r>
            <a:rPr lang="en-US" b="1"/>
            <a:t>Streamlined Workflow</a:t>
          </a:r>
          <a:r>
            <a:rPr lang="en-US"/>
            <a:t>: No need to switch between platforms.</a:t>
          </a:r>
        </a:p>
      </dgm:t>
    </dgm:pt>
    <dgm:pt modelId="{D56340E6-7C45-4C78-B983-DF01A1A29776}" type="parTrans" cxnId="{8A2B8F75-A0D3-4A25-9788-31916BA83548}">
      <dgm:prSet/>
      <dgm:spPr/>
      <dgm:t>
        <a:bodyPr/>
        <a:lstStyle/>
        <a:p>
          <a:endParaRPr lang="en-US"/>
        </a:p>
      </dgm:t>
    </dgm:pt>
    <dgm:pt modelId="{FC7A76BF-9DBF-4825-A783-9BCA22AF3BD2}" type="sibTrans" cxnId="{8A2B8F75-A0D3-4A25-9788-31916BA83548}">
      <dgm:prSet/>
      <dgm:spPr/>
      <dgm:t>
        <a:bodyPr/>
        <a:lstStyle/>
        <a:p>
          <a:endParaRPr lang="en-US"/>
        </a:p>
      </dgm:t>
    </dgm:pt>
    <dgm:pt modelId="{74A96D0C-6033-49A7-8CE6-A2C81251844A}">
      <dgm:prSet/>
      <dgm:spPr/>
      <dgm:t>
        <a:bodyPr/>
        <a:lstStyle/>
        <a:p>
          <a:r>
            <a:rPr lang="en-US" b="1"/>
            <a:t>Enhanced Accessibility</a:t>
          </a:r>
          <a:r>
            <a:rPr lang="en-US"/>
            <a:t>: Simplified, visual data for non-technical users.</a:t>
          </a:r>
        </a:p>
      </dgm:t>
    </dgm:pt>
    <dgm:pt modelId="{CF14DA3F-6E06-4986-AE1D-979304104018}" type="parTrans" cxnId="{B10F51BC-B2E2-4916-83C9-8A6FA834AAED}">
      <dgm:prSet/>
      <dgm:spPr/>
      <dgm:t>
        <a:bodyPr/>
        <a:lstStyle/>
        <a:p>
          <a:endParaRPr lang="en-US"/>
        </a:p>
      </dgm:t>
    </dgm:pt>
    <dgm:pt modelId="{291E7EFF-E933-4E27-B506-3A71063CEA99}" type="sibTrans" cxnId="{B10F51BC-B2E2-4916-83C9-8A6FA834AAED}">
      <dgm:prSet/>
      <dgm:spPr/>
      <dgm:t>
        <a:bodyPr/>
        <a:lstStyle/>
        <a:p>
          <a:endParaRPr lang="en-US"/>
        </a:p>
      </dgm:t>
    </dgm:pt>
    <dgm:pt modelId="{C48E57E7-0176-418D-9C36-A7E71DB4063F}">
      <dgm:prSet/>
      <dgm:spPr/>
      <dgm:t>
        <a:bodyPr/>
        <a:lstStyle/>
        <a:p>
          <a:r>
            <a:rPr lang="en-US" b="1"/>
            <a:t>Real-Time Decision-Making</a:t>
          </a:r>
          <a:r>
            <a:rPr lang="en-US"/>
            <a:t>: Access to up-to-date, actionable insights.</a:t>
          </a:r>
        </a:p>
      </dgm:t>
    </dgm:pt>
    <dgm:pt modelId="{B075476F-E0B0-4E12-B075-2DF7D65D8373}" type="parTrans" cxnId="{6CBE8B85-75D7-42EB-A881-98DB2F525D9D}">
      <dgm:prSet/>
      <dgm:spPr/>
      <dgm:t>
        <a:bodyPr/>
        <a:lstStyle/>
        <a:p>
          <a:endParaRPr lang="en-US"/>
        </a:p>
      </dgm:t>
    </dgm:pt>
    <dgm:pt modelId="{50C39DDB-9D5D-4986-B735-FF5A6E33FB61}" type="sibTrans" cxnId="{6CBE8B85-75D7-42EB-A881-98DB2F525D9D}">
      <dgm:prSet/>
      <dgm:spPr/>
      <dgm:t>
        <a:bodyPr/>
        <a:lstStyle/>
        <a:p>
          <a:endParaRPr lang="en-US"/>
        </a:p>
      </dgm:t>
    </dgm:pt>
    <dgm:pt modelId="{1020DC00-DEE2-43AC-A4F9-92B3191B9EA9}">
      <dgm:prSet/>
      <dgm:spPr/>
      <dgm:t>
        <a:bodyPr/>
        <a:lstStyle/>
        <a:p>
          <a:r>
            <a:rPr lang="en-US" b="1"/>
            <a:t>User Engagement</a:t>
          </a:r>
          <a:r>
            <a:rPr lang="en-US"/>
            <a:t>: Interactive dashboards improve data comprehension.</a:t>
          </a:r>
        </a:p>
      </dgm:t>
    </dgm:pt>
    <dgm:pt modelId="{EFFE9576-26CD-4F88-BD26-ECDCA3222284}" type="parTrans" cxnId="{C7E68664-9359-48D9-BA8D-3AB3CCE02DAE}">
      <dgm:prSet/>
      <dgm:spPr/>
      <dgm:t>
        <a:bodyPr/>
        <a:lstStyle/>
        <a:p>
          <a:endParaRPr lang="en-US"/>
        </a:p>
      </dgm:t>
    </dgm:pt>
    <dgm:pt modelId="{485C1351-5BDD-423B-A703-2FE56747E908}" type="sibTrans" cxnId="{C7E68664-9359-48D9-BA8D-3AB3CCE02DAE}">
      <dgm:prSet/>
      <dgm:spPr/>
      <dgm:t>
        <a:bodyPr/>
        <a:lstStyle/>
        <a:p>
          <a:endParaRPr lang="en-US"/>
        </a:p>
      </dgm:t>
    </dgm:pt>
    <dgm:pt modelId="{315F702C-1CB7-4E4B-95D8-71BD55CA2785}">
      <dgm:prSet/>
      <dgm:spPr/>
      <dgm:t>
        <a:bodyPr/>
        <a:lstStyle/>
        <a:p>
          <a:r>
            <a:rPr lang="en-US" b="1"/>
            <a:t>Revenue Opportunities</a:t>
          </a:r>
          <a:r>
            <a:rPr lang="en-US"/>
            <a:t>: Adds potential for upselling and premium offerings.</a:t>
          </a:r>
        </a:p>
      </dgm:t>
    </dgm:pt>
    <dgm:pt modelId="{36B3492A-FA7F-480B-8F6B-CE651953B20D}" type="parTrans" cxnId="{5510EAF6-AE37-4656-9AD5-36C584ECC181}">
      <dgm:prSet/>
      <dgm:spPr/>
      <dgm:t>
        <a:bodyPr/>
        <a:lstStyle/>
        <a:p>
          <a:endParaRPr lang="en-US"/>
        </a:p>
      </dgm:t>
    </dgm:pt>
    <dgm:pt modelId="{8AE51829-C654-4229-9BE9-8B68D13B78B5}" type="sibTrans" cxnId="{5510EAF6-AE37-4656-9AD5-36C584ECC181}">
      <dgm:prSet/>
      <dgm:spPr/>
      <dgm:t>
        <a:bodyPr/>
        <a:lstStyle/>
        <a:p>
          <a:endParaRPr lang="en-US"/>
        </a:p>
      </dgm:t>
    </dgm:pt>
    <dgm:pt modelId="{488F6E8A-D64F-40AF-8F67-68958EA75DF9}" type="pres">
      <dgm:prSet presAssocID="{A085D8EC-DB7D-4FD9-931D-FF75EA3D53BF}" presName="root" presStyleCnt="0">
        <dgm:presLayoutVars>
          <dgm:dir/>
          <dgm:resizeHandles val="exact"/>
        </dgm:presLayoutVars>
      </dgm:prSet>
      <dgm:spPr/>
    </dgm:pt>
    <dgm:pt modelId="{F2CCC7C8-69FA-4094-BDA6-BE63D127FF42}" type="pres">
      <dgm:prSet presAssocID="{E4C5D63E-58EB-4EF8-928A-6B7850A8F6A0}" presName="compNode" presStyleCnt="0"/>
      <dgm:spPr/>
    </dgm:pt>
    <dgm:pt modelId="{2E2CDEFC-3155-417D-8C1D-2EB98BC08BB8}" type="pres">
      <dgm:prSet presAssocID="{E4C5D63E-58EB-4EF8-928A-6B7850A8F6A0}" presName="bgRect" presStyleLbl="bgShp" presStyleIdx="0" presStyleCnt="5"/>
      <dgm:spPr/>
    </dgm:pt>
    <dgm:pt modelId="{DBA85A8F-FC5A-4276-8BC7-CAE4CC895E84}" type="pres">
      <dgm:prSet presAssocID="{E4C5D63E-58EB-4EF8-928A-6B7850A8F6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3955E2C3-C297-4545-9D99-35E42E012CC5}" type="pres">
      <dgm:prSet presAssocID="{E4C5D63E-58EB-4EF8-928A-6B7850A8F6A0}" presName="spaceRect" presStyleCnt="0"/>
      <dgm:spPr/>
    </dgm:pt>
    <dgm:pt modelId="{5A5807FB-BE99-481C-B1EE-0EE5C5811D39}" type="pres">
      <dgm:prSet presAssocID="{E4C5D63E-58EB-4EF8-928A-6B7850A8F6A0}" presName="parTx" presStyleLbl="revTx" presStyleIdx="0" presStyleCnt="5">
        <dgm:presLayoutVars>
          <dgm:chMax val="0"/>
          <dgm:chPref val="0"/>
        </dgm:presLayoutVars>
      </dgm:prSet>
      <dgm:spPr/>
    </dgm:pt>
    <dgm:pt modelId="{73B33039-A058-42AB-823A-2AD6F6960E4C}" type="pres">
      <dgm:prSet presAssocID="{FC7A76BF-9DBF-4825-A783-9BCA22AF3BD2}" presName="sibTrans" presStyleCnt="0"/>
      <dgm:spPr/>
    </dgm:pt>
    <dgm:pt modelId="{4F6A8EC4-EAB7-4BF1-A7B0-612A7EA893CF}" type="pres">
      <dgm:prSet presAssocID="{74A96D0C-6033-49A7-8CE6-A2C81251844A}" presName="compNode" presStyleCnt="0"/>
      <dgm:spPr/>
    </dgm:pt>
    <dgm:pt modelId="{2C3FC70B-9BE2-4170-AFB2-2DEC23E977C9}" type="pres">
      <dgm:prSet presAssocID="{74A96D0C-6033-49A7-8CE6-A2C81251844A}" presName="bgRect" presStyleLbl="bgShp" presStyleIdx="1" presStyleCnt="5"/>
      <dgm:spPr/>
    </dgm:pt>
    <dgm:pt modelId="{2A3B5B9B-9122-4322-AE2A-A008725F7136}" type="pres">
      <dgm:prSet presAssocID="{74A96D0C-6033-49A7-8CE6-A2C81251844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55391D0-B92A-4DBD-9576-15964F0AB01A}" type="pres">
      <dgm:prSet presAssocID="{74A96D0C-6033-49A7-8CE6-A2C81251844A}" presName="spaceRect" presStyleCnt="0"/>
      <dgm:spPr/>
    </dgm:pt>
    <dgm:pt modelId="{9648DDC7-88C5-400A-9763-92CA9A6225F6}" type="pres">
      <dgm:prSet presAssocID="{74A96D0C-6033-49A7-8CE6-A2C81251844A}" presName="parTx" presStyleLbl="revTx" presStyleIdx="1" presStyleCnt="5">
        <dgm:presLayoutVars>
          <dgm:chMax val="0"/>
          <dgm:chPref val="0"/>
        </dgm:presLayoutVars>
      </dgm:prSet>
      <dgm:spPr/>
    </dgm:pt>
    <dgm:pt modelId="{E59767AB-C2B4-4278-9647-B53F67D370AF}" type="pres">
      <dgm:prSet presAssocID="{291E7EFF-E933-4E27-B506-3A71063CEA99}" presName="sibTrans" presStyleCnt="0"/>
      <dgm:spPr/>
    </dgm:pt>
    <dgm:pt modelId="{8A27655D-AE6B-4390-9895-D27A651044F8}" type="pres">
      <dgm:prSet presAssocID="{C48E57E7-0176-418D-9C36-A7E71DB4063F}" presName="compNode" presStyleCnt="0"/>
      <dgm:spPr/>
    </dgm:pt>
    <dgm:pt modelId="{731BCDB4-5F80-42A2-8001-DB512A66362B}" type="pres">
      <dgm:prSet presAssocID="{C48E57E7-0176-418D-9C36-A7E71DB4063F}" presName="bgRect" presStyleLbl="bgShp" presStyleIdx="2" presStyleCnt="5"/>
      <dgm:spPr/>
    </dgm:pt>
    <dgm:pt modelId="{65568435-96B3-44B7-97E9-236E378E40A5}" type="pres">
      <dgm:prSet presAssocID="{C48E57E7-0176-418D-9C36-A7E71DB4063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F2F79A-AEC0-4B23-A087-C465300252DA}" type="pres">
      <dgm:prSet presAssocID="{C48E57E7-0176-418D-9C36-A7E71DB4063F}" presName="spaceRect" presStyleCnt="0"/>
      <dgm:spPr/>
    </dgm:pt>
    <dgm:pt modelId="{386B0FBE-67FA-42BA-ADA8-1EC78E016084}" type="pres">
      <dgm:prSet presAssocID="{C48E57E7-0176-418D-9C36-A7E71DB4063F}" presName="parTx" presStyleLbl="revTx" presStyleIdx="2" presStyleCnt="5">
        <dgm:presLayoutVars>
          <dgm:chMax val="0"/>
          <dgm:chPref val="0"/>
        </dgm:presLayoutVars>
      </dgm:prSet>
      <dgm:spPr/>
    </dgm:pt>
    <dgm:pt modelId="{1BDAC11F-9FCD-4A72-A08B-ADAEDA511ED4}" type="pres">
      <dgm:prSet presAssocID="{50C39DDB-9D5D-4986-B735-FF5A6E33FB61}" presName="sibTrans" presStyleCnt="0"/>
      <dgm:spPr/>
    </dgm:pt>
    <dgm:pt modelId="{DB3C0BBC-3FC5-4E66-BD1D-9A694C8D1E57}" type="pres">
      <dgm:prSet presAssocID="{1020DC00-DEE2-43AC-A4F9-92B3191B9EA9}" presName="compNode" presStyleCnt="0"/>
      <dgm:spPr/>
    </dgm:pt>
    <dgm:pt modelId="{6D8872B8-C28B-4A2B-BC1C-45B71C277D9E}" type="pres">
      <dgm:prSet presAssocID="{1020DC00-DEE2-43AC-A4F9-92B3191B9EA9}" presName="bgRect" presStyleLbl="bgShp" presStyleIdx="3" presStyleCnt="5"/>
      <dgm:spPr/>
    </dgm:pt>
    <dgm:pt modelId="{9D55C8A8-5D1C-486C-A495-FF6C8C5F80E8}" type="pres">
      <dgm:prSet presAssocID="{1020DC00-DEE2-43AC-A4F9-92B3191B9E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5C490379-BA85-43FD-863D-41A83AA88F65}" type="pres">
      <dgm:prSet presAssocID="{1020DC00-DEE2-43AC-A4F9-92B3191B9EA9}" presName="spaceRect" presStyleCnt="0"/>
      <dgm:spPr/>
    </dgm:pt>
    <dgm:pt modelId="{0B78F45E-1573-494F-BB44-BBCEAA772A3D}" type="pres">
      <dgm:prSet presAssocID="{1020DC00-DEE2-43AC-A4F9-92B3191B9EA9}" presName="parTx" presStyleLbl="revTx" presStyleIdx="3" presStyleCnt="5">
        <dgm:presLayoutVars>
          <dgm:chMax val="0"/>
          <dgm:chPref val="0"/>
        </dgm:presLayoutVars>
      </dgm:prSet>
      <dgm:spPr/>
    </dgm:pt>
    <dgm:pt modelId="{44E4C8F6-3302-4ECD-AD39-B26AB09CF693}" type="pres">
      <dgm:prSet presAssocID="{485C1351-5BDD-423B-A703-2FE56747E908}" presName="sibTrans" presStyleCnt="0"/>
      <dgm:spPr/>
    </dgm:pt>
    <dgm:pt modelId="{A16DDDC3-39EF-45A6-A44A-FC215C163640}" type="pres">
      <dgm:prSet presAssocID="{315F702C-1CB7-4E4B-95D8-71BD55CA2785}" presName="compNode" presStyleCnt="0"/>
      <dgm:spPr/>
    </dgm:pt>
    <dgm:pt modelId="{293420B3-898E-464A-A77B-93864FB1399E}" type="pres">
      <dgm:prSet presAssocID="{315F702C-1CB7-4E4B-95D8-71BD55CA2785}" presName="bgRect" presStyleLbl="bgShp" presStyleIdx="4" presStyleCnt="5"/>
      <dgm:spPr/>
    </dgm:pt>
    <dgm:pt modelId="{CA52F271-DF61-47EB-BB7C-963F9055661D}" type="pres">
      <dgm:prSet presAssocID="{315F702C-1CB7-4E4B-95D8-71BD55CA278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23A13B02-8ED6-457F-AB2D-A387617A078C}" type="pres">
      <dgm:prSet presAssocID="{315F702C-1CB7-4E4B-95D8-71BD55CA2785}" presName="spaceRect" presStyleCnt="0"/>
      <dgm:spPr/>
    </dgm:pt>
    <dgm:pt modelId="{71154E86-96DF-4575-A54C-E4F9EAF6DECE}" type="pres">
      <dgm:prSet presAssocID="{315F702C-1CB7-4E4B-95D8-71BD55CA278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957E341-B4A7-4D09-A39C-C0CBAF089391}" type="presOf" srcId="{C48E57E7-0176-418D-9C36-A7E71DB4063F}" destId="{386B0FBE-67FA-42BA-ADA8-1EC78E016084}" srcOrd="0" destOrd="0" presId="urn:microsoft.com/office/officeart/2018/2/layout/IconVerticalSolidList"/>
    <dgm:cxn modelId="{C7E68664-9359-48D9-BA8D-3AB3CCE02DAE}" srcId="{A085D8EC-DB7D-4FD9-931D-FF75EA3D53BF}" destId="{1020DC00-DEE2-43AC-A4F9-92B3191B9EA9}" srcOrd="3" destOrd="0" parTransId="{EFFE9576-26CD-4F88-BD26-ECDCA3222284}" sibTransId="{485C1351-5BDD-423B-A703-2FE56747E908}"/>
    <dgm:cxn modelId="{66EFEA6A-C987-4001-AE6B-14D6E97FC156}" type="presOf" srcId="{74A96D0C-6033-49A7-8CE6-A2C81251844A}" destId="{9648DDC7-88C5-400A-9763-92CA9A6225F6}" srcOrd="0" destOrd="0" presId="urn:microsoft.com/office/officeart/2018/2/layout/IconVerticalSolidList"/>
    <dgm:cxn modelId="{8A2B8F75-A0D3-4A25-9788-31916BA83548}" srcId="{A085D8EC-DB7D-4FD9-931D-FF75EA3D53BF}" destId="{E4C5D63E-58EB-4EF8-928A-6B7850A8F6A0}" srcOrd="0" destOrd="0" parTransId="{D56340E6-7C45-4C78-B983-DF01A1A29776}" sibTransId="{FC7A76BF-9DBF-4825-A783-9BCA22AF3BD2}"/>
    <dgm:cxn modelId="{6CBE8B85-75D7-42EB-A881-98DB2F525D9D}" srcId="{A085D8EC-DB7D-4FD9-931D-FF75EA3D53BF}" destId="{C48E57E7-0176-418D-9C36-A7E71DB4063F}" srcOrd="2" destOrd="0" parTransId="{B075476F-E0B0-4E12-B075-2DF7D65D8373}" sibTransId="{50C39DDB-9D5D-4986-B735-FF5A6E33FB61}"/>
    <dgm:cxn modelId="{3EE0ADB2-886C-44AF-9C1E-677F0B187C16}" type="presOf" srcId="{315F702C-1CB7-4E4B-95D8-71BD55CA2785}" destId="{71154E86-96DF-4575-A54C-E4F9EAF6DECE}" srcOrd="0" destOrd="0" presId="urn:microsoft.com/office/officeart/2018/2/layout/IconVerticalSolidList"/>
    <dgm:cxn modelId="{B10F51BC-B2E2-4916-83C9-8A6FA834AAED}" srcId="{A085D8EC-DB7D-4FD9-931D-FF75EA3D53BF}" destId="{74A96D0C-6033-49A7-8CE6-A2C81251844A}" srcOrd="1" destOrd="0" parTransId="{CF14DA3F-6E06-4986-AE1D-979304104018}" sibTransId="{291E7EFF-E933-4E27-B506-3A71063CEA99}"/>
    <dgm:cxn modelId="{9291B6C2-E67C-40A1-96F8-A5929A7F6E9E}" type="presOf" srcId="{A085D8EC-DB7D-4FD9-931D-FF75EA3D53BF}" destId="{488F6E8A-D64F-40AF-8F67-68958EA75DF9}" srcOrd="0" destOrd="0" presId="urn:microsoft.com/office/officeart/2018/2/layout/IconVerticalSolidList"/>
    <dgm:cxn modelId="{6570A0D6-7126-46D0-AA59-B77597BFEA9A}" type="presOf" srcId="{1020DC00-DEE2-43AC-A4F9-92B3191B9EA9}" destId="{0B78F45E-1573-494F-BB44-BBCEAA772A3D}" srcOrd="0" destOrd="0" presId="urn:microsoft.com/office/officeart/2018/2/layout/IconVerticalSolidList"/>
    <dgm:cxn modelId="{EC904EE0-4D5F-4B0E-A709-8D95671642CE}" type="presOf" srcId="{E4C5D63E-58EB-4EF8-928A-6B7850A8F6A0}" destId="{5A5807FB-BE99-481C-B1EE-0EE5C5811D39}" srcOrd="0" destOrd="0" presId="urn:microsoft.com/office/officeart/2018/2/layout/IconVerticalSolidList"/>
    <dgm:cxn modelId="{5510EAF6-AE37-4656-9AD5-36C584ECC181}" srcId="{A085D8EC-DB7D-4FD9-931D-FF75EA3D53BF}" destId="{315F702C-1CB7-4E4B-95D8-71BD55CA2785}" srcOrd="4" destOrd="0" parTransId="{36B3492A-FA7F-480B-8F6B-CE651953B20D}" sibTransId="{8AE51829-C654-4229-9BE9-8B68D13B78B5}"/>
    <dgm:cxn modelId="{EA60421C-1787-42FF-894A-15395E396780}" type="presParOf" srcId="{488F6E8A-D64F-40AF-8F67-68958EA75DF9}" destId="{F2CCC7C8-69FA-4094-BDA6-BE63D127FF42}" srcOrd="0" destOrd="0" presId="urn:microsoft.com/office/officeart/2018/2/layout/IconVerticalSolidList"/>
    <dgm:cxn modelId="{750A9246-81D9-4F4E-A85D-03DB82396E96}" type="presParOf" srcId="{F2CCC7C8-69FA-4094-BDA6-BE63D127FF42}" destId="{2E2CDEFC-3155-417D-8C1D-2EB98BC08BB8}" srcOrd="0" destOrd="0" presId="urn:microsoft.com/office/officeart/2018/2/layout/IconVerticalSolidList"/>
    <dgm:cxn modelId="{2C104F13-95A2-45DB-92E3-CC81EF3E7F67}" type="presParOf" srcId="{F2CCC7C8-69FA-4094-BDA6-BE63D127FF42}" destId="{DBA85A8F-FC5A-4276-8BC7-CAE4CC895E84}" srcOrd="1" destOrd="0" presId="urn:microsoft.com/office/officeart/2018/2/layout/IconVerticalSolidList"/>
    <dgm:cxn modelId="{E6C07CD6-6CD4-4D59-8F71-1408D69ED796}" type="presParOf" srcId="{F2CCC7C8-69FA-4094-BDA6-BE63D127FF42}" destId="{3955E2C3-C297-4545-9D99-35E42E012CC5}" srcOrd="2" destOrd="0" presId="urn:microsoft.com/office/officeart/2018/2/layout/IconVerticalSolidList"/>
    <dgm:cxn modelId="{053CA6F3-79DD-4182-8070-D38E53E54D3E}" type="presParOf" srcId="{F2CCC7C8-69FA-4094-BDA6-BE63D127FF42}" destId="{5A5807FB-BE99-481C-B1EE-0EE5C5811D39}" srcOrd="3" destOrd="0" presId="urn:microsoft.com/office/officeart/2018/2/layout/IconVerticalSolidList"/>
    <dgm:cxn modelId="{85316191-2DA2-4554-81FA-5C412A89A3B6}" type="presParOf" srcId="{488F6E8A-D64F-40AF-8F67-68958EA75DF9}" destId="{73B33039-A058-42AB-823A-2AD6F6960E4C}" srcOrd="1" destOrd="0" presId="urn:microsoft.com/office/officeart/2018/2/layout/IconVerticalSolidList"/>
    <dgm:cxn modelId="{0BE48A16-555C-42D9-8053-076AC3F6055D}" type="presParOf" srcId="{488F6E8A-D64F-40AF-8F67-68958EA75DF9}" destId="{4F6A8EC4-EAB7-4BF1-A7B0-612A7EA893CF}" srcOrd="2" destOrd="0" presId="urn:microsoft.com/office/officeart/2018/2/layout/IconVerticalSolidList"/>
    <dgm:cxn modelId="{332CAE79-5B26-4E2F-AED4-B20AC1EE2980}" type="presParOf" srcId="{4F6A8EC4-EAB7-4BF1-A7B0-612A7EA893CF}" destId="{2C3FC70B-9BE2-4170-AFB2-2DEC23E977C9}" srcOrd="0" destOrd="0" presId="urn:microsoft.com/office/officeart/2018/2/layout/IconVerticalSolidList"/>
    <dgm:cxn modelId="{7C398F26-46DB-4679-989A-9E386AF0AFBE}" type="presParOf" srcId="{4F6A8EC4-EAB7-4BF1-A7B0-612A7EA893CF}" destId="{2A3B5B9B-9122-4322-AE2A-A008725F7136}" srcOrd="1" destOrd="0" presId="urn:microsoft.com/office/officeart/2018/2/layout/IconVerticalSolidList"/>
    <dgm:cxn modelId="{340AE36F-F2B5-42A7-A9FA-7EFACCF79207}" type="presParOf" srcId="{4F6A8EC4-EAB7-4BF1-A7B0-612A7EA893CF}" destId="{555391D0-B92A-4DBD-9576-15964F0AB01A}" srcOrd="2" destOrd="0" presId="urn:microsoft.com/office/officeart/2018/2/layout/IconVerticalSolidList"/>
    <dgm:cxn modelId="{76D1C984-CDE2-49AB-8468-F55F5E89781B}" type="presParOf" srcId="{4F6A8EC4-EAB7-4BF1-A7B0-612A7EA893CF}" destId="{9648DDC7-88C5-400A-9763-92CA9A6225F6}" srcOrd="3" destOrd="0" presId="urn:microsoft.com/office/officeart/2018/2/layout/IconVerticalSolidList"/>
    <dgm:cxn modelId="{98454A4D-C454-4065-BC2A-B160A5CE27E7}" type="presParOf" srcId="{488F6E8A-D64F-40AF-8F67-68958EA75DF9}" destId="{E59767AB-C2B4-4278-9647-B53F67D370AF}" srcOrd="3" destOrd="0" presId="urn:microsoft.com/office/officeart/2018/2/layout/IconVerticalSolidList"/>
    <dgm:cxn modelId="{34466C1D-6AC8-4A87-9B23-313EB1F47463}" type="presParOf" srcId="{488F6E8A-D64F-40AF-8F67-68958EA75DF9}" destId="{8A27655D-AE6B-4390-9895-D27A651044F8}" srcOrd="4" destOrd="0" presId="urn:microsoft.com/office/officeart/2018/2/layout/IconVerticalSolidList"/>
    <dgm:cxn modelId="{987B6B7F-F970-479D-AAF6-E6B458C419BC}" type="presParOf" srcId="{8A27655D-AE6B-4390-9895-D27A651044F8}" destId="{731BCDB4-5F80-42A2-8001-DB512A66362B}" srcOrd="0" destOrd="0" presId="urn:microsoft.com/office/officeart/2018/2/layout/IconVerticalSolidList"/>
    <dgm:cxn modelId="{8E2CF403-655C-42C5-9AD8-2EEC64166EC8}" type="presParOf" srcId="{8A27655D-AE6B-4390-9895-D27A651044F8}" destId="{65568435-96B3-44B7-97E9-236E378E40A5}" srcOrd="1" destOrd="0" presId="urn:microsoft.com/office/officeart/2018/2/layout/IconVerticalSolidList"/>
    <dgm:cxn modelId="{364402D3-8442-4181-B431-D9ED113615E4}" type="presParOf" srcId="{8A27655D-AE6B-4390-9895-D27A651044F8}" destId="{2AF2F79A-AEC0-4B23-A087-C465300252DA}" srcOrd="2" destOrd="0" presId="urn:microsoft.com/office/officeart/2018/2/layout/IconVerticalSolidList"/>
    <dgm:cxn modelId="{2974D914-F3D1-435B-8AB5-4290EECCF121}" type="presParOf" srcId="{8A27655D-AE6B-4390-9895-D27A651044F8}" destId="{386B0FBE-67FA-42BA-ADA8-1EC78E016084}" srcOrd="3" destOrd="0" presId="urn:microsoft.com/office/officeart/2018/2/layout/IconVerticalSolidList"/>
    <dgm:cxn modelId="{19A9E462-555D-45CF-99F6-AF67D4B104CC}" type="presParOf" srcId="{488F6E8A-D64F-40AF-8F67-68958EA75DF9}" destId="{1BDAC11F-9FCD-4A72-A08B-ADAEDA511ED4}" srcOrd="5" destOrd="0" presId="urn:microsoft.com/office/officeart/2018/2/layout/IconVerticalSolidList"/>
    <dgm:cxn modelId="{26A66057-A64F-4962-A8BF-82CEEF8FAC44}" type="presParOf" srcId="{488F6E8A-D64F-40AF-8F67-68958EA75DF9}" destId="{DB3C0BBC-3FC5-4E66-BD1D-9A694C8D1E57}" srcOrd="6" destOrd="0" presId="urn:microsoft.com/office/officeart/2018/2/layout/IconVerticalSolidList"/>
    <dgm:cxn modelId="{D21E8326-C550-46E5-B1E9-506F8A7235FC}" type="presParOf" srcId="{DB3C0BBC-3FC5-4E66-BD1D-9A694C8D1E57}" destId="{6D8872B8-C28B-4A2B-BC1C-45B71C277D9E}" srcOrd="0" destOrd="0" presId="urn:microsoft.com/office/officeart/2018/2/layout/IconVerticalSolidList"/>
    <dgm:cxn modelId="{C9BEF78A-CF86-41CA-B6F4-3C3DADEED8D3}" type="presParOf" srcId="{DB3C0BBC-3FC5-4E66-BD1D-9A694C8D1E57}" destId="{9D55C8A8-5D1C-486C-A495-FF6C8C5F80E8}" srcOrd="1" destOrd="0" presId="urn:microsoft.com/office/officeart/2018/2/layout/IconVerticalSolidList"/>
    <dgm:cxn modelId="{0C51ED31-535D-4E5A-91DD-2457AD64E969}" type="presParOf" srcId="{DB3C0BBC-3FC5-4E66-BD1D-9A694C8D1E57}" destId="{5C490379-BA85-43FD-863D-41A83AA88F65}" srcOrd="2" destOrd="0" presId="urn:microsoft.com/office/officeart/2018/2/layout/IconVerticalSolidList"/>
    <dgm:cxn modelId="{A5BE19AD-247F-4426-AD34-7A9D18A4F157}" type="presParOf" srcId="{DB3C0BBC-3FC5-4E66-BD1D-9A694C8D1E57}" destId="{0B78F45E-1573-494F-BB44-BBCEAA772A3D}" srcOrd="3" destOrd="0" presId="urn:microsoft.com/office/officeart/2018/2/layout/IconVerticalSolidList"/>
    <dgm:cxn modelId="{67F4345B-6B59-47D4-B611-1C20EDC0BFE6}" type="presParOf" srcId="{488F6E8A-D64F-40AF-8F67-68958EA75DF9}" destId="{44E4C8F6-3302-4ECD-AD39-B26AB09CF693}" srcOrd="7" destOrd="0" presId="urn:microsoft.com/office/officeart/2018/2/layout/IconVerticalSolidList"/>
    <dgm:cxn modelId="{5C869044-E1B1-4CA7-BD77-6700647790F1}" type="presParOf" srcId="{488F6E8A-D64F-40AF-8F67-68958EA75DF9}" destId="{A16DDDC3-39EF-45A6-A44A-FC215C163640}" srcOrd="8" destOrd="0" presId="urn:microsoft.com/office/officeart/2018/2/layout/IconVerticalSolidList"/>
    <dgm:cxn modelId="{3F74CDB7-3A75-4D37-B25D-F62FE6EB62D4}" type="presParOf" srcId="{A16DDDC3-39EF-45A6-A44A-FC215C163640}" destId="{293420B3-898E-464A-A77B-93864FB1399E}" srcOrd="0" destOrd="0" presId="urn:microsoft.com/office/officeart/2018/2/layout/IconVerticalSolidList"/>
    <dgm:cxn modelId="{2A4440A1-7590-4321-9905-4A739042E9D8}" type="presParOf" srcId="{A16DDDC3-39EF-45A6-A44A-FC215C163640}" destId="{CA52F271-DF61-47EB-BB7C-963F9055661D}" srcOrd="1" destOrd="0" presId="urn:microsoft.com/office/officeart/2018/2/layout/IconVerticalSolidList"/>
    <dgm:cxn modelId="{D74D0EFF-A249-4E0A-A29F-9442CAB8A8B3}" type="presParOf" srcId="{A16DDDC3-39EF-45A6-A44A-FC215C163640}" destId="{23A13B02-8ED6-457F-AB2D-A387617A078C}" srcOrd="2" destOrd="0" presId="urn:microsoft.com/office/officeart/2018/2/layout/IconVerticalSolidList"/>
    <dgm:cxn modelId="{673850DF-EEA8-4750-A46D-5AAF2C644802}" type="presParOf" srcId="{A16DDDC3-39EF-45A6-A44A-FC215C163640}" destId="{71154E86-96DF-4575-A54C-E4F9EAF6DE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D3BBB-A046-4C0B-AAAE-8DC69A5CF0D3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E7B52A-B85D-4983-898A-FA65BB65992A}">
      <dgm:prSet/>
      <dgm:spPr/>
      <dgm:t>
        <a:bodyPr/>
        <a:lstStyle/>
        <a:p>
          <a:r>
            <a:rPr lang="en-US"/>
            <a:t>Valued at </a:t>
          </a:r>
          <a:r>
            <a:rPr lang="en-US" b="1"/>
            <a:t>USD 15.25 billion</a:t>
          </a:r>
          <a:r>
            <a:rPr lang="en-US"/>
            <a:t> in 2022.</a:t>
          </a:r>
        </a:p>
      </dgm:t>
    </dgm:pt>
    <dgm:pt modelId="{2D3D46DC-E854-48E1-86CE-68C46D90B20F}" type="parTrans" cxnId="{23683949-F33E-4706-B06B-153508F0FDEC}">
      <dgm:prSet/>
      <dgm:spPr/>
      <dgm:t>
        <a:bodyPr/>
        <a:lstStyle/>
        <a:p>
          <a:endParaRPr lang="en-US"/>
        </a:p>
      </dgm:t>
    </dgm:pt>
    <dgm:pt modelId="{746A6D47-226B-4E58-9652-AA8FF0A175D5}" type="sibTrans" cxnId="{23683949-F33E-4706-B06B-153508F0FDEC}">
      <dgm:prSet/>
      <dgm:spPr/>
      <dgm:t>
        <a:bodyPr/>
        <a:lstStyle/>
        <a:p>
          <a:endParaRPr lang="en-US"/>
        </a:p>
      </dgm:t>
    </dgm:pt>
    <dgm:pt modelId="{54DDEF67-C355-466A-BE76-F5D259AD85D9}">
      <dgm:prSet/>
      <dgm:spPr/>
      <dgm:t>
        <a:bodyPr/>
        <a:lstStyle/>
        <a:p>
          <a:r>
            <a:rPr lang="en-US"/>
            <a:t>Projected to grow to </a:t>
          </a:r>
          <a:r>
            <a:rPr lang="en-US" b="1"/>
            <a:t>USD 55.54 billion</a:t>
          </a:r>
          <a:r>
            <a:rPr lang="en-US"/>
            <a:t> by 2030.</a:t>
          </a:r>
        </a:p>
      </dgm:t>
    </dgm:pt>
    <dgm:pt modelId="{9C418B29-E319-49EA-B722-D0517B941390}" type="parTrans" cxnId="{B7D21023-5E20-4C4D-9221-A26817D1DB77}">
      <dgm:prSet/>
      <dgm:spPr/>
      <dgm:t>
        <a:bodyPr/>
        <a:lstStyle/>
        <a:p>
          <a:endParaRPr lang="en-US"/>
        </a:p>
      </dgm:t>
    </dgm:pt>
    <dgm:pt modelId="{037287DC-722B-4B1B-9820-56C31CD1F12A}" type="sibTrans" cxnId="{B7D21023-5E20-4C4D-9221-A26817D1DB77}">
      <dgm:prSet/>
      <dgm:spPr/>
      <dgm:t>
        <a:bodyPr/>
        <a:lstStyle/>
        <a:p>
          <a:endParaRPr lang="en-US"/>
        </a:p>
      </dgm:t>
    </dgm:pt>
    <dgm:pt modelId="{D6F5999C-9616-4E9F-8EC5-0419AD68C904}">
      <dgm:prSet/>
      <dgm:spPr/>
      <dgm:t>
        <a:bodyPr/>
        <a:lstStyle/>
        <a:p>
          <a:r>
            <a:rPr lang="en-US" b="1"/>
            <a:t>CAGR</a:t>
          </a:r>
          <a:r>
            <a:rPr lang="en-US"/>
            <a:t> of </a:t>
          </a:r>
          <a:r>
            <a:rPr lang="en-US" b="1"/>
            <a:t>18.2%</a:t>
          </a:r>
          <a:r>
            <a:rPr lang="en-US"/>
            <a:t> from 2023 to 2030.</a:t>
          </a:r>
        </a:p>
      </dgm:t>
    </dgm:pt>
    <dgm:pt modelId="{99B21BD3-E6CD-4EA9-8183-990C604483D0}" type="parTrans" cxnId="{EBEE2EE8-CB54-4D3B-8711-7057353BF65E}">
      <dgm:prSet/>
      <dgm:spPr/>
      <dgm:t>
        <a:bodyPr/>
        <a:lstStyle/>
        <a:p>
          <a:endParaRPr lang="en-US"/>
        </a:p>
      </dgm:t>
    </dgm:pt>
    <dgm:pt modelId="{6C55C489-8663-4F8E-92DB-6D1F4362F6FD}" type="sibTrans" cxnId="{EBEE2EE8-CB54-4D3B-8711-7057353BF65E}">
      <dgm:prSet/>
      <dgm:spPr/>
      <dgm:t>
        <a:bodyPr/>
        <a:lstStyle/>
        <a:p>
          <a:endParaRPr lang="en-US"/>
        </a:p>
      </dgm:t>
    </dgm:pt>
    <dgm:pt modelId="{6819F5C9-21C3-418A-BE55-D7A6C502EEC2}">
      <dgm:prSet/>
      <dgm:spPr/>
      <dgm:t>
        <a:bodyPr/>
        <a:lstStyle/>
        <a:p>
          <a:r>
            <a:rPr lang="en-US" b="1"/>
            <a:t>North America</a:t>
          </a:r>
          <a:r>
            <a:rPr lang="en-US"/>
            <a:t> led with a market value of </a:t>
          </a:r>
          <a:r>
            <a:rPr lang="en-US" b="1"/>
            <a:t>USD 4.96 billion</a:t>
          </a:r>
          <a:r>
            <a:rPr lang="en-US"/>
            <a:t> in 2022.</a:t>
          </a:r>
        </a:p>
      </dgm:t>
    </dgm:pt>
    <dgm:pt modelId="{0460428D-F04D-4E7D-B829-97D5CDB56D36}" type="parTrans" cxnId="{C7F02B14-BD15-4D63-B4DD-5AFD25501E9B}">
      <dgm:prSet/>
      <dgm:spPr/>
      <dgm:t>
        <a:bodyPr/>
        <a:lstStyle/>
        <a:p>
          <a:endParaRPr lang="en-US"/>
        </a:p>
      </dgm:t>
    </dgm:pt>
    <dgm:pt modelId="{4899E059-DCA4-4D1D-AC57-46CA643051F0}" type="sibTrans" cxnId="{C7F02B14-BD15-4D63-B4DD-5AFD25501E9B}">
      <dgm:prSet/>
      <dgm:spPr/>
      <dgm:t>
        <a:bodyPr/>
        <a:lstStyle/>
        <a:p>
          <a:endParaRPr lang="en-US"/>
        </a:p>
      </dgm:t>
    </dgm:pt>
    <dgm:pt modelId="{67940446-D62E-4649-962E-76B3FEF0DFAD}" type="pres">
      <dgm:prSet presAssocID="{47CD3BBB-A046-4C0B-AAAE-8DC69A5CF0D3}" presName="matrix" presStyleCnt="0">
        <dgm:presLayoutVars>
          <dgm:chMax val="1"/>
          <dgm:dir/>
          <dgm:resizeHandles val="exact"/>
        </dgm:presLayoutVars>
      </dgm:prSet>
      <dgm:spPr/>
    </dgm:pt>
    <dgm:pt modelId="{B2B3B2FD-7758-DE48-9D76-8B846A1EEE1C}" type="pres">
      <dgm:prSet presAssocID="{47CD3BBB-A046-4C0B-AAAE-8DC69A5CF0D3}" presName="axisShape" presStyleLbl="bgShp" presStyleIdx="0" presStyleCnt="1"/>
      <dgm:spPr/>
    </dgm:pt>
    <dgm:pt modelId="{647275F1-FCD3-D649-B9B1-8F23FC8FC94B}" type="pres">
      <dgm:prSet presAssocID="{47CD3BBB-A046-4C0B-AAAE-8DC69A5CF0D3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9A01EDF-C942-1247-B6AC-5039E38F6430}" type="pres">
      <dgm:prSet presAssocID="{47CD3BBB-A046-4C0B-AAAE-8DC69A5CF0D3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DE5C20-C0AA-B14B-88F1-E7EA989753C5}" type="pres">
      <dgm:prSet presAssocID="{47CD3BBB-A046-4C0B-AAAE-8DC69A5CF0D3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5CB260A-BC43-D54A-ACDB-F2A5E8A34012}" type="pres">
      <dgm:prSet presAssocID="{47CD3BBB-A046-4C0B-AAAE-8DC69A5CF0D3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7F02B14-BD15-4D63-B4DD-5AFD25501E9B}" srcId="{47CD3BBB-A046-4C0B-AAAE-8DC69A5CF0D3}" destId="{6819F5C9-21C3-418A-BE55-D7A6C502EEC2}" srcOrd="3" destOrd="0" parTransId="{0460428D-F04D-4E7D-B829-97D5CDB56D36}" sibTransId="{4899E059-DCA4-4D1D-AC57-46CA643051F0}"/>
    <dgm:cxn modelId="{B7D21023-5E20-4C4D-9221-A26817D1DB77}" srcId="{47CD3BBB-A046-4C0B-AAAE-8DC69A5CF0D3}" destId="{54DDEF67-C355-466A-BE76-F5D259AD85D9}" srcOrd="1" destOrd="0" parTransId="{9C418B29-E319-49EA-B722-D0517B941390}" sibTransId="{037287DC-722B-4B1B-9820-56C31CD1F12A}"/>
    <dgm:cxn modelId="{C43B5926-1952-DA45-A807-A44C2C649931}" type="presOf" srcId="{C8E7B52A-B85D-4983-898A-FA65BB65992A}" destId="{647275F1-FCD3-D649-B9B1-8F23FC8FC94B}" srcOrd="0" destOrd="0" presId="urn:microsoft.com/office/officeart/2005/8/layout/matrix2"/>
    <dgm:cxn modelId="{C8BD9F2D-2CF2-8346-AA62-EA74CC505D9C}" type="presOf" srcId="{54DDEF67-C355-466A-BE76-F5D259AD85D9}" destId="{19A01EDF-C942-1247-B6AC-5039E38F6430}" srcOrd="0" destOrd="0" presId="urn:microsoft.com/office/officeart/2005/8/layout/matrix2"/>
    <dgm:cxn modelId="{23683949-F33E-4706-B06B-153508F0FDEC}" srcId="{47CD3BBB-A046-4C0B-AAAE-8DC69A5CF0D3}" destId="{C8E7B52A-B85D-4983-898A-FA65BB65992A}" srcOrd="0" destOrd="0" parTransId="{2D3D46DC-E854-48E1-86CE-68C46D90B20F}" sibTransId="{746A6D47-226B-4E58-9652-AA8FF0A175D5}"/>
    <dgm:cxn modelId="{084C6F71-00E0-614A-B042-D78E15F71967}" type="presOf" srcId="{D6F5999C-9616-4E9F-8EC5-0419AD68C904}" destId="{7DDE5C20-C0AA-B14B-88F1-E7EA989753C5}" srcOrd="0" destOrd="0" presId="urn:microsoft.com/office/officeart/2005/8/layout/matrix2"/>
    <dgm:cxn modelId="{5CCB1080-DE18-D742-B84A-76A394BF22B7}" type="presOf" srcId="{47CD3BBB-A046-4C0B-AAAE-8DC69A5CF0D3}" destId="{67940446-D62E-4649-962E-76B3FEF0DFAD}" srcOrd="0" destOrd="0" presId="urn:microsoft.com/office/officeart/2005/8/layout/matrix2"/>
    <dgm:cxn modelId="{8CBA32BA-D6DE-2540-A43E-7D5FF2B97FCA}" type="presOf" srcId="{6819F5C9-21C3-418A-BE55-D7A6C502EEC2}" destId="{75CB260A-BC43-D54A-ACDB-F2A5E8A34012}" srcOrd="0" destOrd="0" presId="urn:microsoft.com/office/officeart/2005/8/layout/matrix2"/>
    <dgm:cxn modelId="{EBEE2EE8-CB54-4D3B-8711-7057353BF65E}" srcId="{47CD3BBB-A046-4C0B-AAAE-8DC69A5CF0D3}" destId="{D6F5999C-9616-4E9F-8EC5-0419AD68C904}" srcOrd="2" destOrd="0" parTransId="{99B21BD3-E6CD-4EA9-8183-990C604483D0}" sibTransId="{6C55C489-8663-4F8E-92DB-6D1F4362F6FD}"/>
    <dgm:cxn modelId="{31219ACB-ADA3-BD43-BDC9-558671985434}" type="presParOf" srcId="{67940446-D62E-4649-962E-76B3FEF0DFAD}" destId="{B2B3B2FD-7758-DE48-9D76-8B846A1EEE1C}" srcOrd="0" destOrd="0" presId="urn:microsoft.com/office/officeart/2005/8/layout/matrix2"/>
    <dgm:cxn modelId="{2CD9DB9B-AE02-0642-8CB1-0169D8BC86EA}" type="presParOf" srcId="{67940446-D62E-4649-962E-76B3FEF0DFAD}" destId="{647275F1-FCD3-D649-B9B1-8F23FC8FC94B}" srcOrd="1" destOrd="0" presId="urn:microsoft.com/office/officeart/2005/8/layout/matrix2"/>
    <dgm:cxn modelId="{4CF192AB-B143-004B-A036-B018D053E983}" type="presParOf" srcId="{67940446-D62E-4649-962E-76B3FEF0DFAD}" destId="{19A01EDF-C942-1247-B6AC-5039E38F6430}" srcOrd="2" destOrd="0" presId="urn:microsoft.com/office/officeart/2005/8/layout/matrix2"/>
    <dgm:cxn modelId="{8223250A-B9AE-5D45-9358-20A8635F1065}" type="presParOf" srcId="{67940446-D62E-4649-962E-76B3FEF0DFAD}" destId="{7DDE5C20-C0AA-B14B-88F1-E7EA989753C5}" srcOrd="3" destOrd="0" presId="urn:microsoft.com/office/officeart/2005/8/layout/matrix2"/>
    <dgm:cxn modelId="{EAE76D61-D0A8-B048-871A-43387650A87B}" type="presParOf" srcId="{67940446-D62E-4649-962E-76B3FEF0DFAD}" destId="{75CB260A-BC43-D54A-ACDB-F2A5E8A34012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0CDAB4-AB4A-4882-808D-D44B0E7D3BC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9963D9-E355-4EB3-8A45-6888BEE90F24}">
      <dgm:prSet/>
      <dgm:spPr/>
      <dgm:t>
        <a:bodyPr/>
        <a:lstStyle/>
        <a:p>
          <a:r>
            <a:rPr lang="en-US" b="1"/>
            <a:t>Data Utilization</a:t>
          </a:r>
          <a:r>
            <a:rPr lang="en-US"/>
            <a:t>: Increasingly embed analytics to gain actionable insights.</a:t>
          </a:r>
        </a:p>
      </dgm:t>
    </dgm:pt>
    <dgm:pt modelId="{ABC1FD7F-F1B6-4D08-89E8-A55A42824F47}" type="parTrans" cxnId="{00C4D50F-04D0-4568-AAA2-151EB59936CA}">
      <dgm:prSet/>
      <dgm:spPr/>
      <dgm:t>
        <a:bodyPr/>
        <a:lstStyle/>
        <a:p>
          <a:endParaRPr lang="en-US"/>
        </a:p>
      </dgm:t>
    </dgm:pt>
    <dgm:pt modelId="{0D19CD4E-8092-4A7F-A8CB-E95D6044D690}" type="sibTrans" cxnId="{00C4D50F-04D0-4568-AAA2-151EB59936CA}">
      <dgm:prSet/>
      <dgm:spPr/>
      <dgm:t>
        <a:bodyPr/>
        <a:lstStyle/>
        <a:p>
          <a:endParaRPr lang="en-US"/>
        </a:p>
      </dgm:t>
    </dgm:pt>
    <dgm:pt modelId="{AAD44C30-A262-4631-B770-CCC9EEA721E4}">
      <dgm:prSet/>
      <dgm:spPr/>
      <dgm:t>
        <a:bodyPr/>
        <a:lstStyle/>
        <a:p>
          <a:r>
            <a:rPr lang="en-US" b="1"/>
            <a:t>COVID-19 Acceleration</a:t>
          </a:r>
          <a:r>
            <a:rPr lang="en-US"/>
            <a:t>: Pandemic-driven demand for efficient data management.</a:t>
          </a:r>
        </a:p>
      </dgm:t>
    </dgm:pt>
    <dgm:pt modelId="{305405A2-BE12-4EC4-987D-40DC1B9F63EE}" type="parTrans" cxnId="{13DF1ED4-DF24-49B2-8DF1-BF5C7B57BFEF}">
      <dgm:prSet/>
      <dgm:spPr/>
      <dgm:t>
        <a:bodyPr/>
        <a:lstStyle/>
        <a:p>
          <a:endParaRPr lang="en-US"/>
        </a:p>
      </dgm:t>
    </dgm:pt>
    <dgm:pt modelId="{769E7CDB-0143-4475-9713-A678BB724E41}" type="sibTrans" cxnId="{13DF1ED4-DF24-49B2-8DF1-BF5C7B57BFEF}">
      <dgm:prSet/>
      <dgm:spPr/>
      <dgm:t>
        <a:bodyPr/>
        <a:lstStyle/>
        <a:p>
          <a:endParaRPr lang="en-US"/>
        </a:p>
      </dgm:t>
    </dgm:pt>
    <dgm:pt modelId="{7AE5006F-C209-403E-B07F-082CDE2DC5BF}">
      <dgm:prSet/>
      <dgm:spPr/>
      <dgm:t>
        <a:bodyPr/>
        <a:lstStyle/>
        <a:p>
          <a:r>
            <a:rPr lang="en-US" b="1"/>
            <a:t>AI &amp; ML Integration</a:t>
          </a:r>
          <a:r>
            <a:rPr lang="en-US"/>
            <a:t>: Enhances automation and scalability of analytics solutions.</a:t>
          </a:r>
        </a:p>
      </dgm:t>
    </dgm:pt>
    <dgm:pt modelId="{DE401A22-2358-45D8-B16E-E011C47669F6}" type="parTrans" cxnId="{6BB719F9-E8CA-42AB-BCFF-C1FC5C187455}">
      <dgm:prSet/>
      <dgm:spPr/>
      <dgm:t>
        <a:bodyPr/>
        <a:lstStyle/>
        <a:p>
          <a:endParaRPr lang="en-US"/>
        </a:p>
      </dgm:t>
    </dgm:pt>
    <dgm:pt modelId="{7930666B-E10D-4A9D-AFA3-89D83FD60FE5}" type="sibTrans" cxnId="{6BB719F9-E8CA-42AB-BCFF-C1FC5C187455}">
      <dgm:prSet/>
      <dgm:spPr/>
      <dgm:t>
        <a:bodyPr/>
        <a:lstStyle/>
        <a:p>
          <a:endParaRPr lang="en-US"/>
        </a:p>
      </dgm:t>
    </dgm:pt>
    <dgm:pt modelId="{3F941B98-A7D1-4F44-943E-DD9C9DED4703}" type="pres">
      <dgm:prSet presAssocID="{3C0CDAB4-AB4A-4882-808D-D44B0E7D3BC9}" presName="outerComposite" presStyleCnt="0">
        <dgm:presLayoutVars>
          <dgm:chMax val="5"/>
          <dgm:dir/>
          <dgm:resizeHandles val="exact"/>
        </dgm:presLayoutVars>
      </dgm:prSet>
      <dgm:spPr/>
    </dgm:pt>
    <dgm:pt modelId="{3DF061F2-D05C-BC4C-B8EC-0359C4BE6DB6}" type="pres">
      <dgm:prSet presAssocID="{3C0CDAB4-AB4A-4882-808D-D44B0E7D3BC9}" presName="dummyMaxCanvas" presStyleCnt="0">
        <dgm:presLayoutVars/>
      </dgm:prSet>
      <dgm:spPr/>
    </dgm:pt>
    <dgm:pt modelId="{576B6D6E-EFE0-CD4E-8B78-C77B446BE2C6}" type="pres">
      <dgm:prSet presAssocID="{3C0CDAB4-AB4A-4882-808D-D44B0E7D3BC9}" presName="ThreeNodes_1" presStyleLbl="node1" presStyleIdx="0" presStyleCnt="3">
        <dgm:presLayoutVars>
          <dgm:bulletEnabled val="1"/>
        </dgm:presLayoutVars>
      </dgm:prSet>
      <dgm:spPr/>
    </dgm:pt>
    <dgm:pt modelId="{FB9E61FF-3293-F14A-B5E7-BBAE142D6604}" type="pres">
      <dgm:prSet presAssocID="{3C0CDAB4-AB4A-4882-808D-D44B0E7D3BC9}" presName="ThreeNodes_2" presStyleLbl="node1" presStyleIdx="1" presStyleCnt="3">
        <dgm:presLayoutVars>
          <dgm:bulletEnabled val="1"/>
        </dgm:presLayoutVars>
      </dgm:prSet>
      <dgm:spPr/>
    </dgm:pt>
    <dgm:pt modelId="{9BF99CDB-9328-DF4E-A0BA-F33149660F09}" type="pres">
      <dgm:prSet presAssocID="{3C0CDAB4-AB4A-4882-808D-D44B0E7D3BC9}" presName="ThreeNodes_3" presStyleLbl="node1" presStyleIdx="2" presStyleCnt="3">
        <dgm:presLayoutVars>
          <dgm:bulletEnabled val="1"/>
        </dgm:presLayoutVars>
      </dgm:prSet>
      <dgm:spPr/>
    </dgm:pt>
    <dgm:pt modelId="{BCE731D8-DA3E-8242-BE91-179CC39F29DD}" type="pres">
      <dgm:prSet presAssocID="{3C0CDAB4-AB4A-4882-808D-D44B0E7D3BC9}" presName="ThreeConn_1-2" presStyleLbl="fgAccFollowNode1" presStyleIdx="0" presStyleCnt="2">
        <dgm:presLayoutVars>
          <dgm:bulletEnabled val="1"/>
        </dgm:presLayoutVars>
      </dgm:prSet>
      <dgm:spPr/>
    </dgm:pt>
    <dgm:pt modelId="{DF006CE5-EF1C-3843-B287-EF9E741D4951}" type="pres">
      <dgm:prSet presAssocID="{3C0CDAB4-AB4A-4882-808D-D44B0E7D3BC9}" presName="ThreeConn_2-3" presStyleLbl="fgAccFollowNode1" presStyleIdx="1" presStyleCnt="2">
        <dgm:presLayoutVars>
          <dgm:bulletEnabled val="1"/>
        </dgm:presLayoutVars>
      </dgm:prSet>
      <dgm:spPr/>
    </dgm:pt>
    <dgm:pt modelId="{32DE081D-8713-AA46-AD73-7E54AC935D3A}" type="pres">
      <dgm:prSet presAssocID="{3C0CDAB4-AB4A-4882-808D-D44B0E7D3BC9}" presName="ThreeNodes_1_text" presStyleLbl="node1" presStyleIdx="2" presStyleCnt="3">
        <dgm:presLayoutVars>
          <dgm:bulletEnabled val="1"/>
        </dgm:presLayoutVars>
      </dgm:prSet>
      <dgm:spPr/>
    </dgm:pt>
    <dgm:pt modelId="{1457D7ED-DFE6-1B45-AD0B-5BECD3F7EE42}" type="pres">
      <dgm:prSet presAssocID="{3C0CDAB4-AB4A-4882-808D-D44B0E7D3BC9}" presName="ThreeNodes_2_text" presStyleLbl="node1" presStyleIdx="2" presStyleCnt="3">
        <dgm:presLayoutVars>
          <dgm:bulletEnabled val="1"/>
        </dgm:presLayoutVars>
      </dgm:prSet>
      <dgm:spPr/>
    </dgm:pt>
    <dgm:pt modelId="{84F36AA7-F3B2-5E42-94C9-47D65634ABEE}" type="pres">
      <dgm:prSet presAssocID="{3C0CDAB4-AB4A-4882-808D-D44B0E7D3BC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916D405-B8E9-A747-A498-AAE83E1C6C5B}" type="presOf" srcId="{7AE5006F-C209-403E-B07F-082CDE2DC5BF}" destId="{84F36AA7-F3B2-5E42-94C9-47D65634ABEE}" srcOrd="1" destOrd="0" presId="urn:microsoft.com/office/officeart/2005/8/layout/vProcess5"/>
    <dgm:cxn modelId="{00C4D50F-04D0-4568-AAA2-151EB59936CA}" srcId="{3C0CDAB4-AB4A-4882-808D-D44B0E7D3BC9}" destId="{F79963D9-E355-4EB3-8A45-6888BEE90F24}" srcOrd="0" destOrd="0" parTransId="{ABC1FD7F-F1B6-4D08-89E8-A55A42824F47}" sibTransId="{0D19CD4E-8092-4A7F-A8CB-E95D6044D690}"/>
    <dgm:cxn modelId="{8555D052-E048-2747-93B4-B7DB737CEAD2}" type="presOf" srcId="{0D19CD4E-8092-4A7F-A8CB-E95D6044D690}" destId="{BCE731D8-DA3E-8242-BE91-179CC39F29DD}" srcOrd="0" destOrd="0" presId="urn:microsoft.com/office/officeart/2005/8/layout/vProcess5"/>
    <dgm:cxn modelId="{E79A727C-4323-034E-BCAB-C5B06C40F6FE}" type="presOf" srcId="{F79963D9-E355-4EB3-8A45-6888BEE90F24}" destId="{32DE081D-8713-AA46-AD73-7E54AC935D3A}" srcOrd="1" destOrd="0" presId="urn:microsoft.com/office/officeart/2005/8/layout/vProcess5"/>
    <dgm:cxn modelId="{CEB13BA4-CDF6-174D-B1F4-C50AA8C43611}" type="presOf" srcId="{AAD44C30-A262-4631-B770-CCC9EEA721E4}" destId="{1457D7ED-DFE6-1B45-AD0B-5BECD3F7EE42}" srcOrd="1" destOrd="0" presId="urn:microsoft.com/office/officeart/2005/8/layout/vProcess5"/>
    <dgm:cxn modelId="{E67407B4-48D3-A34C-8145-814D265386BB}" type="presOf" srcId="{7AE5006F-C209-403E-B07F-082CDE2DC5BF}" destId="{9BF99CDB-9328-DF4E-A0BA-F33149660F09}" srcOrd="0" destOrd="0" presId="urn:microsoft.com/office/officeart/2005/8/layout/vProcess5"/>
    <dgm:cxn modelId="{13DF1ED4-DF24-49B2-8DF1-BF5C7B57BFEF}" srcId="{3C0CDAB4-AB4A-4882-808D-D44B0E7D3BC9}" destId="{AAD44C30-A262-4631-B770-CCC9EEA721E4}" srcOrd="1" destOrd="0" parTransId="{305405A2-BE12-4EC4-987D-40DC1B9F63EE}" sibTransId="{769E7CDB-0143-4475-9713-A678BB724E41}"/>
    <dgm:cxn modelId="{574166D7-E69C-8C47-AFC4-2AC680F11736}" type="presOf" srcId="{769E7CDB-0143-4475-9713-A678BB724E41}" destId="{DF006CE5-EF1C-3843-B287-EF9E741D4951}" srcOrd="0" destOrd="0" presId="urn:microsoft.com/office/officeart/2005/8/layout/vProcess5"/>
    <dgm:cxn modelId="{2DD34DDE-6194-EF4B-87F7-9F8154D136FB}" type="presOf" srcId="{3C0CDAB4-AB4A-4882-808D-D44B0E7D3BC9}" destId="{3F941B98-A7D1-4F44-943E-DD9C9DED4703}" srcOrd="0" destOrd="0" presId="urn:microsoft.com/office/officeart/2005/8/layout/vProcess5"/>
    <dgm:cxn modelId="{886C65E7-1781-A549-95B1-F335E18F079A}" type="presOf" srcId="{F79963D9-E355-4EB3-8A45-6888BEE90F24}" destId="{576B6D6E-EFE0-CD4E-8B78-C77B446BE2C6}" srcOrd="0" destOrd="0" presId="urn:microsoft.com/office/officeart/2005/8/layout/vProcess5"/>
    <dgm:cxn modelId="{D1DFA3F6-A400-F04E-A5BB-3566C5E5D1F4}" type="presOf" srcId="{AAD44C30-A262-4631-B770-CCC9EEA721E4}" destId="{FB9E61FF-3293-F14A-B5E7-BBAE142D6604}" srcOrd="0" destOrd="0" presId="urn:microsoft.com/office/officeart/2005/8/layout/vProcess5"/>
    <dgm:cxn modelId="{6BB719F9-E8CA-42AB-BCFF-C1FC5C187455}" srcId="{3C0CDAB4-AB4A-4882-808D-D44B0E7D3BC9}" destId="{7AE5006F-C209-403E-B07F-082CDE2DC5BF}" srcOrd="2" destOrd="0" parTransId="{DE401A22-2358-45D8-B16E-E011C47669F6}" sibTransId="{7930666B-E10D-4A9D-AFA3-89D83FD60FE5}"/>
    <dgm:cxn modelId="{6BCDB9E4-4E18-254A-876C-40A4CBAE97DF}" type="presParOf" srcId="{3F941B98-A7D1-4F44-943E-DD9C9DED4703}" destId="{3DF061F2-D05C-BC4C-B8EC-0359C4BE6DB6}" srcOrd="0" destOrd="0" presId="urn:microsoft.com/office/officeart/2005/8/layout/vProcess5"/>
    <dgm:cxn modelId="{B02DB64A-086F-E740-A19E-8C6077E37B6D}" type="presParOf" srcId="{3F941B98-A7D1-4F44-943E-DD9C9DED4703}" destId="{576B6D6E-EFE0-CD4E-8B78-C77B446BE2C6}" srcOrd="1" destOrd="0" presId="urn:microsoft.com/office/officeart/2005/8/layout/vProcess5"/>
    <dgm:cxn modelId="{BCD35691-C929-2E42-A2F3-5872A6A22794}" type="presParOf" srcId="{3F941B98-A7D1-4F44-943E-DD9C9DED4703}" destId="{FB9E61FF-3293-F14A-B5E7-BBAE142D6604}" srcOrd="2" destOrd="0" presId="urn:microsoft.com/office/officeart/2005/8/layout/vProcess5"/>
    <dgm:cxn modelId="{F1BD51C7-7100-1044-99D4-248C8CB3360E}" type="presParOf" srcId="{3F941B98-A7D1-4F44-943E-DD9C9DED4703}" destId="{9BF99CDB-9328-DF4E-A0BA-F33149660F09}" srcOrd="3" destOrd="0" presId="urn:microsoft.com/office/officeart/2005/8/layout/vProcess5"/>
    <dgm:cxn modelId="{AAF9E17A-A4B9-5947-B70F-251805C2C007}" type="presParOf" srcId="{3F941B98-A7D1-4F44-943E-DD9C9DED4703}" destId="{BCE731D8-DA3E-8242-BE91-179CC39F29DD}" srcOrd="4" destOrd="0" presId="urn:microsoft.com/office/officeart/2005/8/layout/vProcess5"/>
    <dgm:cxn modelId="{63D49600-D528-7C4F-9A21-F62C69F11F6F}" type="presParOf" srcId="{3F941B98-A7D1-4F44-943E-DD9C9DED4703}" destId="{DF006CE5-EF1C-3843-B287-EF9E741D4951}" srcOrd="5" destOrd="0" presId="urn:microsoft.com/office/officeart/2005/8/layout/vProcess5"/>
    <dgm:cxn modelId="{0BD3E1C1-2EC9-E243-B78B-1ECFB8577E50}" type="presParOf" srcId="{3F941B98-A7D1-4F44-943E-DD9C9DED4703}" destId="{32DE081D-8713-AA46-AD73-7E54AC935D3A}" srcOrd="6" destOrd="0" presId="urn:microsoft.com/office/officeart/2005/8/layout/vProcess5"/>
    <dgm:cxn modelId="{49332759-B530-4043-9756-9B00F1C1E46C}" type="presParOf" srcId="{3F941B98-A7D1-4F44-943E-DD9C9DED4703}" destId="{1457D7ED-DFE6-1B45-AD0B-5BECD3F7EE42}" srcOrd="7" destOrd="0" presId="urn:microsoft.com/office/officeart/2005/8/layout/vProcess5"/>
    <dgm:cxn modelId="{69A52BEF-849A-F847-86EF-C37E24281F31}" type="presParOf" srcId="{3F941B98-A7D1-4F44-943E-DD9C9DED4703}" destId="{84F36AA7-F3B2-5E42-94C9-47D65634ABE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E03AC0-636A-4F4B-9930-0B41FD6FDB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73E294-C863-4E53-A591-5C7D923E1F17}">
      <dgm:prSet/>
      <dgm:spPr/>
      <dgm:t>
        <a:bodyPr/>
        <a:lstStyle/>
        <a:p>
          <a:r>
            <a:rPr lang="en-US" b="1"/>
            <a:t>Resource Gaps</a:t>
          </a:r>
          <a:r>
            <a:rPr lang="en-US"/>
            <a:t>: Need for skilled IT and analytics staff.</a:t>
          </a:r>
        </a:p>
      </dgm:t>
    </dgm:pt>
    <dgm:pt modelId="{91DFEB7E-FC33-409E-B60D-14791669C120}" type="parTrans" cxnId="{23DC571E-0893-4F00-B25E-402677714F8A}">
      <dgm:prSet/>
      <dgm:spPr/>
      <dgm:t>
        <a:bodyPr/>
        <a:lstStyle/>
        <a:p>
          <a:endParaRPr lang="en-US"/>
        </a:p>
      </dgm:t>
    </dgm:pt>
    <dgm:pt modelId="{27AC8D89-3E8D-4F6A-855E-36647C03C249}" type="sibTrans" cxnId="{23DC571E-0893-4F00-B25E-402677714F8A}">
      <dgm:prSet/>
      <dgm:spPr/>
      <dgm:t>
        <a:bodyPr/>
        <a:lstStyle/>
        <a:p>
          <a:endParaRPr lang="en-US"/>
        </a:p>
      </dgm:t>
    </dgm:pt>
    <dgm:pt modelId="{FC96E90E-D7AC-47CE-9E95-701EFFC91DC6}">
      <dgm:prSet/>
      <dgm:spPr/>
      <dgm:t>
        <a:bodyPr/>
        <a:lstStyle/>
        <a:p>
          <a:r>
            <a:rPr lang="en-US" b="1"/>
            <a:t>Data Quality &amp; Governance</a:t>
          </a:r>
          <a:r>
            <a:rPr lang="en-US"/>
            <a:t>: Compliance with privacy laws.</a:t>
          </a:r>
        </a:p>
      </dgm:t>
    </dgm:pt>
    <dgm:pt modelId="{96D7A6D4-7D53-413D-9204-3FF6433C1686}" type="parTrans" cxnId="{2951CC25-F5E0-4EC2-89D1-C6781FD37E6D}">
      <dgm:prSet/>
      <dgm:spPr/>
      <dgm:t>
        <a:bodyPr/>
        <a:lstStyle/>
        <a:p>
          <a:endParaRPr lang="en-US"/>
        </a:p>
      </dgm:t>
    </dgm:pt>
    <dgm:pt modelId="{8724857D-3AEB-4794-B6FA-4A5A72DA6F1A}" type="sibTrans" cxnId="{2951CC25-F5E0-4EC2-89D1-C6781FD37E6D}">
      <dgm:prSet/>
      <dgm:spPr/>
      <dgm:t>
        <a:bodyPr/>
        <a:lstStyle/>
        <a:p>
          <a:endParaRPr lang="en-US"/>
        </a:p>
      </dgm:t>
    </dgm:pt>
    <dgm:pt modelId="{C8FF8F7C-1208-40A0-BC91-D6D35393E2DB}">
      <dgm:prSet/>
      <dgm:spPr/>
      <dgm:t>
        <a:bodyPr/>
        <a:lstStyle/>
        <a:p>
          <a:r>
            <a:rPr lang="en-US" b="1"/>
            <a:t>Security Concerns</a:t>
          </a:r>
          <a:r>
            <a:rPr lang="en-US"/>
            <a:t>: Protect data against cybersecurity threats.</a:t>
          </a:r>
        </a:p>
      </dgm:t>
    </dgm:pt>
    <dgm:pt modelId="{04B610E5-BD5B-42C5-83E7-929E45514B59}" type="parTrans" cxnId="{58830E0F-A105-419B-B704-17F670AF68C5}">
      <dgm:prSet/>
      <dgm:spPr/>
      <dgm:t>
        <a:bodyPr/>
        <a:lstStyle/>
        <a:p>
          <a:endParaRPr lang="en-US"/>
        </a:p>
      </dgm:t>
    </dgm:pt>
    <dgm:pt modelId="{E27201EF-646D-4056-A6D6-5CB3770673F1}" type="sibTrans" cxnId="{58830E0F-A105-419B-B704-17F670AF68C5}">
      <dgm:prSet/>
      <dgm:spPr/>
      <dgm:t>
        <a:bodyPr/>
        <a:lstStyle/>
        <a:p>
          <a:endParaRPr lang="en-US"/>
        </a:p>
      </dgm:t>
    </dgm:pt>
    <dgm:pt modelId="{D86A1A3D-98A9-40D9-A86D-53F588BD077C}">
      <dgm:prSet/>
      <dgm:spPr/>
      <dgm:t>
        <a:bodyPr/>
        <a:lstStyle/>
        <a:p>
          <a:r>
            <a:rPr lang="en-US" b="1"/>
            <a:t>Integration Complexity</a:t>
          </a:r>
          <a:r>
            <a:rPr lang="en-US"/>
            <a:t>: Difficulties in integrating with older systems.</a:t>
          </a:r>
        </a:p>
      </dgm:t>
    </dgm:pt>
    <dgm:pt modelId="{8D57CD75-E08A-4F8F-9400-D3A150C3F64B}" type="parTrans" cxnId="{EE0F1F30-BE0A-43AE-A521-8485E5C0B17B}">
      <dgm:prSet/>
      <dgm:spPr/>
      <dgm:t>
        <a:bodyPr/>
        <a:lstStyle/>
        <a:p>
          <a:endParaRPr lang="en-US"/>
        </a:p>
      </dgm:t>
    </dgm:pt>
    <dgm:pt modelId="{ACD915A0-9138-47A5-A745-DDF028F19723}" type="sibTrans" cxnId="{EE0F1F30-BE0A-43AE-A521-8485E5C0B17B}">
      <dgm:prSet/>
      <dgm:spPr/>
      <dgm:t>
        <a:bodyPr/>
        <a:lstStyle/>
        <a:p>
          <a:endParaRPr lang="en-US"/>
        </a:p>
      </dgm:t>
    </dgm:pt>
    <dgm:pt modelId="{73FB8501-037F-45C1-816F-96C3C34BC231}">
      <dgm:prSet/>
      <dgm:spPr/>
      <dgm:t>
        <a:bodyPr/>
        <a:lstStyle/>
        <a:p>
          <a:r>
            <a:rPr lang="en-US" b="1"/>
            <a:t>Stakeholder Buy-In</a:t>
          </a:r>
          <a:r>
            <a:rPr lang="en-US"/>
            <a:t>: Potential resistance to new workflows.</a:t>
          </a:r>
        </a:p>
      </dgm:t>
    </dgm:pt>
    <dgm:pt modelId="{5624DED9-8208-444F-B519-4A0A7F6DC865}" type="parTrans" cxnId="{F400D4CD-1898-4530-8173-D72AC3583362}">
      <dgm:prSet/>
      <dgm:spPr/>
      <dgm:t>
        <a:bodyPr/>
        <a:lstStyle/>
        <a:p>
          <a:endParaRPr lang="en-US"/>
        </a:p>
      </dgm:t>
    </dgm:pt>
    <dgm:pt modelId="{E04B6DE8-4AD0-4A45-9EE5-F7E771DB1976}" type="sibTrans" cxnId="{F400D4CD-1898-4530-8173-D72AC3583362}">
      <dgm:prSet/>
      <dgm:spPr/>
      <dgm:t>
        <a:bodyPr/>
        <a:lstStyle/>
        <a:p>
          <a:endParaRPr lang="en-US"/>
        </a:p>
      </dgm:t>
    </dgm:pt>
    <dgm:pt modelId="{4F02B137-62AD-47EA-AAF3-D9A1AA7F5C5C}" type="pres">
      <dgm:prSet presAssocID="{EFE03AC0-636A-4F4B-9930-0B41FD6FDB20}" presName="root" presStyleCnt="0">
        <dgm:presLayoutVars>
          <dgm:dir/>
          <dgm:resizeHandles val="exact"/>
        </dgm:presLayoutVars>
      </dgm:prSet>
      <dgm:spPr/>
    </dgm:pt>
    <dgm:pt modelId="{9BE33BF2-0B1C-4137-9F15-C8967C7BDE38}" type="pres">
      <dgm:prSet presAssocID="{9073E294-C863-4E53-A591-5C7D923E1F17}" presName="compNode" presStyleCnt="0"/>
      <dgm:spPr/>
    </dgm:pt>
    <dgm:pt modelId="{DAA781A8-47D3-4C23-8811-212B45F9A88A}" type="pres">
      <dgm:prSet presAssocID="{9073E294-C863-4E53-A591-5C7D923E1F17}" presName="bgRect" presStyleLbl="bgShp" presStyleIdx="0" presStyleCnt="5"/>
      <dgm:spPr/>
    </dgm:pt>
    <dgm:pt modelId="{AB70E1F6-82A6-44EC-A339-E5E479220816}" type="pres">
      <dgm:prSet presAssocID="{9073E294-C863-4E53-A591-5C7D923E1F1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499611F-B842-45A9-8FFF-7009EE5BECD0}" type="pres">
      <dgm:prSet presAssocID="{9073E294-C863-4E53-A591-5C7D923E1F17}" presName="spaceRect" presStyleCnt="0"/>
      <dgm:spPr/>
    </dgm:pt>
    <dgm:pt modelId="{3C4A06A9-186A-4463-ACEF-CC46B111F066}" type="pres">
      <dgm:prSet presAssocID="{9073E294-C863-4E53-A591-5C7D923E1F17}" presName="parTx" presStyleLbl="revTx" presStyleIdx="0" presStyleCnt="5">
        <dgm:presLayoutVars>
          <dgm:chMax val="0"/>
          <dgm:chPref val="0"/>
        </dgm:presLayoutVars>
      </dgm:prSet>
      <dgm:spPr/>
    </dgm:pt>
    <dgm:pt modelId="{26C495A6-AC5C-4B19-B6A3-64E7A557DF1C}" type="pres">
      <dgm:prSet presAssocID="{27AC8D89-3E8D-4F6A-855E-36647C03C249}" presName="sibTrans" presStyleCnt="0"/>
      <dgm:spPr/>
    </dgm:pt>
    <dgm:pt modelId="{437B63B7-13B9-47C0-B143-EA0C9C34E4A7}" type="pres">
      <dgm:prSet presAssocID="{FC96E90E-D7AC-47CE-9E95-701EFFC91DC6}" presName="compNode" presStyleCnt="0"/>
      <dgm:spPr/>
    </dgm:pt>
    <dgm:pt modelId="{2DD70B93-8AA7-44EB-8122-39EDE3DADD99}" type="pres">
      <dgm:prSet presAssocID="{FC96E90E-D7AC-47CE-9E95-701EFFC91DC6}" presName="bgRect" presStyleLbl="bgShp" presStyleIdx="1" presStyleCnt="5"/>
      <dgm:spPr/>
    </dgm:pt>
    <dgm:pt modelId="{C893BFD8-399A-4C7E-852B-18242C0483CE}" type="pres">
      <dgm:prSet presAssocID="{FC96E90E-D7AC-47CE-9E95-701EFFC91DC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894D62D6-213F-4517-975E-269BE49D3E3E}" type="pres">
      <dgm:prSet presAssocID="{FC96E90E-D7AC-47CE-9E95-701EFFC91DC6}" presName="spaceRect" presStyleCnt="0"/>
      <dgm:spPr/>
    </dgm:pt>
    <dgm:pt modelId="{D5D1B8D7-D032-4677-A06D-3E7B08E34216}" type="pres">
      <dgm:prSet presAssocID="{FC96E90E-D7AC-47CE-9E95-701EFFC91DC6}" presName="parTx" presStyleLbl="revTx" presStyleIdx="1" presStyleCnt="5">
        <dgm:presLayoutVars>
          <dgm:chMax val="0"/>
          <dgm:chPref val="0"/>
        </dgm:presLayoutVars>
      </dgm:prSet>
      <dgm:spPr/>
    </dgm:pt>
    <dgm:pt modelId="{9C31B2F0-A436-4218-AD82-A6A05B1D3B92}" type="pres">
      <dgm:prSet presAssocID="{8724857D-3AEB-4794-B6FA-4A5A72DA6F1A}" presName="sibTrans" presStyleCnt="0"/>
      <dgm:spPr/>
    </dgm:pt>
    <dgm:pt modelId="{C2A41CC3-D916-4ACF-801A-E6BD200534CD}" type="pres">
      <dgm:prSet presAssocID="{C8FF8F7C-1208-40A0-BC91-D6D35393E2DB}" presName="compNode" presStyleCnt="0"/>
      <dgm:spPr/>
    </dgm:pt>
    <dgm:pt modelId="{9D89AB73-1C16-49FE-9155-3C48A60E97D6}" type="pres">
      <dgm:prSet presAssocID="{C8FF8F7C-1208-40A0-BC91-D6D35393E2DB}" presName="bgRect" presStyleLbl="bgShp" presStyleIdx="2" presStyleCnt="5"/>
      <dgm:spPr/>
    </dgm:pt>
    <dgm:pt modelId="{9C5E9386-F852-42AF-B1BA-A9CCF134AC1D}" type="pres">
      <dgm:prSet presAssocID="{C8FF8F7C-1208-40A0-BC91-D6D35393E2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95D77D54-59CA-471D-9BC3-DD72A98EF5E8}" type="pres">
      <dgm:prSet presAssocID="{C8FF8F7C-1208-40A0-BC91-D6D35393E2DB}" presName="spaceRect" presStyleCnt="0"/>
      <dgm:spPr/>
    </dgm:pt>
    <dgm:pt modelId="{483B1BE0-6FC6-4DC0-9C96-F05AAB1E568B}" type="pres">
      <dgm:prSet presAssocID="{C8FF8F7C-1208-40A0-BC91-D6D35393E2DB}" presName="parTx" presStyleLbl="revTx" presStyleIdx="2" presStyleCnt="5">
        <dgm:presLayoutVars>
          <dgm:chMax val="0"/>
          <dgm:chPref val="0"/>
        </dgm:presLayoutVars>
      </dgm:prSet>
      <dgm:spPr/>
    </dgm:pt>
    <dgm:pt modelId="{AEB623D9-C3C7-4451-AEB0-F72D55478D46}" type="pres">
      <dgm:prSet presAssocID="{E27201EF-646D-4056-A6D6-5CB3770673F1}" presName="sibTrans" presStyleCnt="0"/>
      <dgm:spPr/>
    </dgm:pt>
    <dgm:pt modelId="{28A39489-B2BE-4AA2-BF99-350A5F049F4F}" type="pres">
      <dgm:prSet presAssocID="{D86A1A3D-98A9-40D9-A86D-53F588BD077C}" presName="compNode" presStyleCnt="0"/>
      <dgm:spPr/>
    </dgm:pt>
    <dgm:pt modelId="{FEF57BD7-FD9A-46B8-874B-0D93DD2B1A5B}" type="pres">
      <dgm:prSet presAssocID="{D86A1A3D-98A9-40D9-A86D-53F588BD077C}" presName="bgRect" presStyleLbl="bgShp" presStyleIdx="3" presStyleCnt="5"/>
      <dgm:spPr/>
    </dgm:pt>
    <dgm:pt modelId="{1425F13C-914F-48B1-988D-DB551880AC42}" type="pres">
      <dgm:prSet presAssocID="{D86A1A3D-98A9-40D9-A86D-53F588BD077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D260055C-04DF-4070-8992-8D45A8C362DF}" type="pres">
      <dgm:prSet presAssocID="{D86A1A3D-98A9-40D9-A86D-53F588BD077C}" presName="spaceRect" presStyleCnt="0"/>
      <dgm:spPr/>
    </dgm:pt>
    <dgm:pt modelId="{1144B938-6F34-49B9-B8E6-D788C0D4A1DE}" type="pres">
      <dgm:prSet presAssocID="{D86A1A3D-98A9-40D9-A86D-53F588BD077C}" presName="parTx" presStyleLbl="revTx" presStyleIdx="3" presStyleCnt="5">
        <dgm:presLayoutVars>
          <dgm:chMax val="0"/>
          <dgm:chPref val="0"/>
        </dgm:presLayoutVars>
      </dgm:prSet>
      <dgm:spPr/>
    </dgm:pt>
    <dgm:pt modelId="{C039D867-02EA-4EC8-91FF-22D6CFB45BA6}" type="pres">
      <dgm:prSet presAssocID="{ACD915A0-9138-47A5-A745-DDF028F19723}" presName="sibTrans" presStyleCnt="0"/>
      <dgm:spPr/>
    </dgm:pt>
    <dgm:pt modelId="{5D96B121-627E-4845-8B59-612B9733B391}" type="pres">
      <dgm:prSet presAssocID="{73FB8501-037F-45C1-816F-96C3C34BC231}" presName="compNode" presStyleCnt="0"/>
      <dgm:spPr/>
    </dgm:pt>
    <dgm:pt modelId="{8EA9DFC5-BDC5-4F11-A429-D55ED5C1BDC5}" type="pres">
      <dgm:prSet presAssocID="{73FB8501-037F-45C1-816F-96C3C34BC231}" presName="bgRect" presStyleLbl="bgShp" presStyleIdx="4" presStyleCnt="5"/>
      <dgm:spPr/>
    </dgm:pt>
    <dgm:pt modelId="{CB0D7F10-1DD4-4300-873E-333AAC31E39F}" type="pres">
      <dgm:prSet presAssocID="{73FB8501-037F-45C1-816F-96C3C34BC2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E1D654B6-5B93-454E-9D4F-3475786A5E0A}" type="pres">
      <dgm:prSet presAssocID="{73FB8501-037F-45C1-816F-96C3C34BC231}" presName="spaceRect" presStyleCnt="0"/>
      <dgm:spPr/>
    </dgm:pt>
    <dgm:pt modelId="{EC572000-9AE2-4CAA-ACFE-E41EEE14E70C}" type="pres">
      <dgm:prSet presAssocID="{73FB8501-037F-45C1-816F-96C3C34BC23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0027B09-A240-43E4-9340-050E0ABAF30E}" type="presOf" srcId="{D86A1A3D-98A9-40D9-A86D-53F588BD077C}" destId="{1144B938-6F34-49B9-B8E6-D788C0D4A1DE}" srcOrd="0" destOrd="0" presId="urn:microsoft.com/office/officeart/2018/2/layout/IconVerticalSolidList"/>
    <dgm:cxn modelId="{58830E0F-A105-419B-B704-17F670AF68C5}" srcId="{EFE03AC0-636A-4F4B-9930-0B41FD6FDB20}" destId="{C8FF8F7C-1208-40A0-BC91-D6D35393E2DB}" srcOrd="2" destOrd="0" parTransId="{04B610E5-BD5B-42C5-83E7-929E45514B59}" sibTransId="{E27201EF-646D-4056-A6D6-5CB3770673F1}"/>
    <dgm:cxn modelId="{23DC571E-0893-4F00-B25E-402677714F8A}" srcId="{EFE03AC0-636A-4F4B-9930-0B41FD6FDB20}" destId="{9073E294-C863-4E53-A591-5C7D923E1F17}" srcOrd="0" destOrd="0" parTransId="{91DFEB7E-FC33-409E-B60D-14791669C120}" sibTransId="{27AC8D89-3E8D-4F6A-855E-36647C03C249}"/>
    <dgm:cxn modelId="{2951CC25-F5E0-4EC2-89D1-C6781FD37E6D}" srcId="{EFE03AC0-636A-4F4B-9930-0B41FD6FDB20}" destId="{FC96E90E-D7AC-47CE-9E95-701EFFC91DC6}" srcOrd="1" destOrd="0" parTransId="{96D7A6D4-7D53-413D-9204-3FF6433C1686}" sibTransId="{8724857D-3AEB-4794-B6FA-4A5A72DA6F1A}"/>
    <dgm:cxn modelId="{EE0F1F30-BE0A-43AE-A521-8485E5C0B17B}" srcId="{EFE03AC0-636A-4F4B-9930-0B41FD6FDB20}" destId="{D86A1A3D-98A9-40D9-A86D-53F588BD077C}" srcOrd="3" destOrd="0" parTransId="{8D57CD75-E08A-4F8F-9400-D3A150C3F64B}" sibTransId="{ACD915A0-9138-47A5-A745-DDF028F19723}"/>
    <dgm:cxn modelId="{F9AA1660-5059-4B3F-91D8-29EE096A0649}" type="presOf" srcId="{9073E294-C863-4E53-A591-5C7D923E1F17}" destId="{3C4A06A9-186A-4463-ACEF-CC46B111F066}" srcOrd="0" destOrd="0" presId="urn:microsoft.com/office/officeart/2018/2/layout/IconVerticalSolidList"/>
    <dgm:cxn modelId="{CE3E5478-F5CF-45C6-8AD3-9013A21F9591}" type="presOf" srcId="{73FB8501-037F-45C1-816F-96C3C34BC231}" destId="{EC572000-9AE2-4CAA-ACFE-E41EEE14E70C}" srcOrd="0" destOrd="0" presId="urn:microsoft.com/office/officeart/2018/2/layout/IconVerticalSolidList"/>
    <dgm:cxn modelId="{F400D4CD-1898-4530-8173-D72AC3583362}" srcId="{EFE03AC0-636A-4F4B-9930-0B41FD6FDB20}" destId="{73FB8501-037F-45C1-816F-96C3C34BC231}" srcOrd="4" destOrd="0" parTransId="{5624DED9-8208-444F-B519-4A0A7F6DC865}" sibTransId="{E04B6DE8-4AD0-4A45-9EE5-F7E771DB1976}"/>
    <dgm:cxn modelId="{2D6909DD-39A4-4C4B-AD28-B29D0695E8E0}" type="presOf" srcId="{EFE03AC0-636A-4F4B-9930-0B41FD6FDB20}" destId="{4F02B137-62AD-47EA-AAF3-D9A1AA7F5C5C}" srcOrd="0" destOrd="0" presId="urn:microsoft.com/office/officeart/2018/2/layout/IconVerticalSolidList"/>
    <dgm:cxn modelId="{04CBDEDD-43DF-4B80-B5DA-3A5C054FD87E}" type="presOf" srcId="{C8FF8F7C-1208-40A0-BC91-D6D35393E2DB}" destId="{483B1BE0-6FC6-4DC0-9C96-F05AAB1E568B}" srcOrd="0" destOrd="0" presId="urn:microsoft.com/office/officeart/2018/2/layout/IconVerticalSolidList"/>
    <dgm:cxn modelId="{85ACBEF9-AAFD-4C28-B348-F8B5E38F0572}" type="presOf" srcId="{FC96E90E-D7AC-47CE-9E95-701EFFC91DC6}" destId="{D5D1B8D7-D032-4677-A06D-3E7B08E34216}" srcOrd="0" destOrd="0" presId="urn:microsoft.com/office/officeart/2018/2/layout/IconVerticalSolidList"/>
    <dgm:cxn modelId="{6BBAED86-436C-4F8F-906B-761A8C9D2D90}" type="presParOf" srcId="{4F02B137-62AD-47EA-AAF3-D9A1AA7F5C5C}" destId="{9BE33BF2-0B1C-4137-9F15-C8967C7BDE38}" srcOrd="0" destOrd="0" presId="urn:microsoft.com/office/officeart/2018/2/layout/IconVerticalSolidList"/>
    <dgm:cxn modelId="{956567DA-E727-4DEE-BEC0-05E3A2E364B6}" type="presParOf" srcId="{9BE33BF2-0B1C-4137-9F15-C8967C7BDE38}" destId="{DAA781A8-47D3-4C23-8811-212B45F9A88A}" srcOrd="0" destOrd="0" presId="urn:microsoft.com/office/officeart/2018/2/layout/IconVerticalSolidList"/>
    <dgm:cxn modelId="{0D1756D4-387D-48B5-AEDD-DFE72B25D9C4}" type="presParOf" srcId="{9BE33BF2-0B1C-4137-9F15-C8967C7BDE38}" destId="{AB70E1F6-82A6-44EC-A339-E5E479220816}" srcOrd="1" destOrd="0" presId="urn:microsoft.com/office/officeart/2018/2/layout/IconVerticalSolidList"/>
    <dgm:cxn modelId="{72C996C4-10EB-4BEB-9DE9-5BFC565B48A7}" type="presParOf" srcId="{9BE33BF2-0B1C-4137-9F15-C8967C7BDE38}" destId="{8499611F-B842-45A9-8FFF-7009EE5BECD0}" srcOrd="2" destOrd="0" presId="urn:microsoft.com/office/officeart/2018/2/layout/IconVerticalSolidList"/>
    <dgm:cxn modelId="{86A44658-5D6E-4141-9F55-E637020F8504}" type="presParOf" srcId="{9BE33BF2-0B1C-4137-9F15-C8967C7BDE38}" destId="{3C4A06A9-186A-4463-ACEF-CC46B111F066}" srcOrd="3" destOrd="0" presId="urn:microsoft.com/office/officeart/2018/2/layout/IconVerticalSolidList"/>
    <dgm:cxn modelId="{9CE39E9E-3BC2-4339-BFD9-0EE8C64D2830}" type="presParOf" srcId="{4F02B137-62AD-47EA-AAF3-D9A1AA7F5C5C}" destId="{26C495A6-AC5C-4B19-B6A3-64E7A557DF1C}" srcOrd="1" destOrd="0" presId="urn:microsoft.com/office/officeart/2018/2/layout/IconVerticalSolidList"/>
    <dgm:cxn modelId="{81A48239-BFC5-4A8A-BD4C-339CF2F39A0A}" type="presParOf" srcId="{4F02B137-62AD-47EA-AAF3-D9A1AA7F5C5C}" destId="{437B63B7-13B9-47C0-B143-EA0C9C34E4A7}" srcOrd="2" destOrd="0" presId="urn:microsoft.com/office/officeart/2018/2/layout/IconVerticalSolidList"/>
    <dgm:cxn modelId="{45560A86-7FD6-4278-8300-ABA9922B6953}" type="presParOf" srcId="{437B63B7-13B9-47C0-B143-EA0C9C34E4A7}" destId="{2DD70B93-8AA7-44EB-8122-39EDE3DADD99}" srcOrd="0" destOrd="0" presId="urn:microsoft.com/office/officeart/2018/2/layout/IconVerticalSolidList"/>
    <dgm:cxn modelId="{CBC96A6E-397A-4126-925B-211F86329583}" type="presParOf" srcId="{437B63B7-13B9-47C0-B143-EA0C9C34E4A7}" destId="{C893BFD8-399A-4C7E-852B-18242C0483CE}" srcOrd="1" destOrd="0" presId="urn:microsoft.com/office/officeart/2018/2/layout/IconVerticalSolidList"/>
    <dgm:cxn modelId="{FD4C4109-238B-4343-8919-541C1D9A108D}" type="presParOf" srcId="{437B63B7-13B9-47C0-B143-EA0C9C34E4A7}" destId="{894D62D6-213F-4517-975E-269BE49D3E3E}" srcOrd="2" destOrd="0" presId="urn:microsoft.com/office/officeart/2018/2/layout/IconVerticalSolidList"/>
    <dgm:cxn modelId="{F8A8730E-0F47-4EC3-81F6-7DFFB424282D}" type="presParOf" srcId="{437B63B7-13B9-47C0-B143-EA0C9C34E4A7}" destId="{D5D1B8D7-D032-4677-A06D-3E7B08E34216}" srcOrd="3" destOrd="0" presId="urn:microsoft.com/office/officeart/2018/2/layout/IconVerticalSolidList"/>
    <dgm:cxn modelId="{CD12B36C-657F-4FC9-9248-A9146CE6F1EC}" type="presParOf" srcId="{4F02B137-62AD-47EA-AAF3-D9A1AA7F5C5C}" destId="{9C31B2F0-A436-4218-AD82-A6A05B1D3B92}" srcOrd="3" destOrd="0" presId="urn:microsoft.com/office/officeart/2018/2/layout/IconVerticalSolidList"/>
    <dgm:cxn modelId="{A6470E0A-F06C-4262-9A6D-B3484C3A6407}" type="presParOf" srcId="{4F02B137-62AD-47EA-AAF3-D9A1AA7F5C5C}" destId="{C2A41CC3-D916-4ACF-801A-E6BD200534CD}" srcOrd="4" destOrd="0" presId="urn:microsoft.com/office/officeart/2018/2/layout/IconVerticalSolidList"/>
    <dgm:cxn modelId="{59653FA7-42EB-49F8-82BE-8D0924B4D088}" type="presParOf" srcId="{C2A41CC3-D916-4ACF-801A-E6BD200534CD}" destId="{9D89AB73-1C16-49FE-9155-3C48A60E97D6}" srcOrd="0" destOrd="0" presId="urn:microsoft.com/office/officeart/2018/2/layout/IconVerticalSolidList"/>
    <dgm:cxn modelId="{7AFA0606-EE2C-4B70-A547-23E25BDC7F7C}" type="presParOf" srcId="{C2A41CC3-D916-4ACF-801A-E6BD200534CD}" destId="{9C5E9386-F852-42AF-B1BA-A9CCF134AC1D}" srcOrd="1" destOrd="0" presId="urn:microsoft.com/office/officeart/2018/2/layout/IconVerticalSolidList"/>
    <dgm:cxn modelId="{0FAC7382-F144-4E48-879F-63B0E90741E3}" type="presParOf" srcId="{C2A41CC3-D916-4ACF-801A-E6BD200534CD}" destId="{95D77D54-59CA-471D-9BC3-DD72A98EF5E8}" srcOrd="2" destOrd="0" presId="urn:microsoft.com/office/officeart/2018/2/layout/IconVerticalSolidList"/>
    <dgm:cxn modelId="{96231C23-7390-4883-A9D6-D61366DD35F5}" type="presParOf" srcId="{C2A41CC3-D916-4ACF-801A-E6BD200534CD}" destId="{483B1BE0-6FC6-4DC0-9C96-F05AAB1E568B}" srcOrd="3" destOrd="0" presId="urn:microsoft.com/office/officeart/2018/2/layout/IconVerticalSolidList"/>
    <dgm:cxn modelId="{0C54927C-E523-45ED-B30F-55C25736916A}" type="presParOf" srcId="{4F02B137-62AD-47EA-AAF3-D9A1AA7F5C5C}" destId="{AEB623D9-C3C7-4451-AEB0-F72D55478D46}" srcOrd="5" destOrd="0" presId="urn:microsoft.com/office/officeart/2018/2/layout/IconVerticalSolidList"/>
    <dgm:cxn modelId="{91D80462-B3B6-46D9-9BC0-DB959BDCF023}" type="presParOf" srcId="{4F02B137-62AD-47EA-AAF3-D9A1AA7F5C5C}" destId="{28A39489-B2BE-4AA2-BF99-350A5F049F4F}" srcOrd="6" destOrd="0" presId="urn:microsoft.com/office/officeart/2018/2/layout/IconVerticalSolidList"/>
    <dgm:cxn modelId="{2E1DDED6-E212-4D21-A7BF-88E7127C07EC}" type="presParOf" srcId="{28A39489-B2BE-4AA2-BF99-350A5F049F4F}" destId="{FEF57BD7-FD9A-46B8-874B-0D93DD2B1A5B}" srcOrd="0" destOrd="0" presId="urn:microsoft.com/office/officeart/2018/2/layout/IconVerticalSolidList"/>
    <dgm:cxn modelId="{7CE5C6E6-52BE-4C19-9098-9BCCAD88BC7B}" type="presParOf" srcId="{28A39489-B2BE-4AA2-BF99-350A5F049F4F}" destId="{1425F13C-914F-48B1-988D-DB551880AC42}" srcOrd="1" destOrd="0" presId="urn:microsoft.com/office/officeart/2018/2/layout/IconVerticalSolidList"/>
    <dgm:cxn modelId="{5E5E5C37-883C-47B3-8632-EC625F3176B6}" type="presParOf" srcId="{28A39489-B2BE-4AA2-BF99-350A5F049F4F}" destId="{D260055C-04DF-4070-8992-8D45A8C362DF}" srcOrd="2" destOrd="0" presId="urn:microsoft.com/office/officeart/2018/2/layout/IconVerticalSolidList"/>
    <dgm:cxn modelId="{17E00179-731D-412A-AE67-FA3B5983C066}" type="presParOf" srcId="{28A39489-B2BE-4AA2-BF99-350A5F049F4F}" destId="{1144B938-6F34-49B9-B8E6-D788C0D4A1DE}" srcOrd="3" destOrd="0" presId="urn:microsoft.com/office/officeart/2018/2/layout/IconVerticalSolidList"/>
    <dgm:cxn modelId="{D23D099A-333F-4AD5-92F1-8EF63FB6A620}" type="presParOf" srcId="{4F02B137-62AD-47EA-AAF3-D9A1AA7F5C5C}" destId="{C039D867-02EA-4EC8-91FF-22D6CFB45BA6}" srcOrd="7" destOrd="0" presId="urn:microsoft.com/office/officeart/2018/2/layout/IconVerticalSolidList"/>
    <dgm:cxn modelId="{C5F9E6E4-3A04-4860-96D2-EF68246423EF}" type="presParOf" srcId="{4F02B137-62AD-47EA-AAF3-D9A1AA7F5C5C}" destId="{5D96B121-627E-4845-8B59-612B9733B391}" srcOrd="8" destOrd="0" presId="urn:microsoft.com/office/officeart/2018/2/layout/IconVerticalSolidList"/>
    <dgm:cxn modelId="{2AE42A90-0E94-4653-AC79-CAAED5810104}" type="presParOf" srcId="{5D96B121-627E-4845-8B59-612B9733B391}" destId="{8EA9DFC5-BDC5-4F11-A429-D55ED5C1BDC5}" srcOrd="0" destOrd="0" presId="urn:microsoft.com/office/officeart/2018/2/layout/IconVerticalSolidList"/>
    <dgm:cxn modelId="{C0E2E4B5-88DD-4E9A-BEB5-C92577D47D93}" type="presParOf" srcId="{5D96B121-627E-4845-8B59-612B9733B391}" destId="{CB0D7F10-1DD4-4300-873E-333AAC31E39F}" srcOrd="1" destOrd="0" presId="urn:microsoft.com/office/officeart/2018/2/layout/IconVerticalSolidList"/>
    <dgm:cxn modelId="{D040DB47-BB76-4D55-AF8C-E54915ECED8B}" type="presParOf" srcId="{5D96B121-627E-4845-8B59-612B9733B391}" destId="{E1D654B6-5B93-454E-9D4F-3475786A5E0A}" srcOrd="2" destOrd="0" presId="urn:microsoft.com/office/officeart/2018/2/layout/IconVerticalSolidList"/>
    <dgm:cxn modelId="{25CEB28F-F59F-47E3-A54B-03C24E4299FC}" type="presParOf" srcId="{5D96B121-627E-4845-8B59-612B9733B391}" destId="{EC572000-9AE2-4CAA-ACFE-E41EEE14E7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E3BD91-D21F-47C2-A50F-EC0B8B34AF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69193D-322C-4C48-8371-9D06F1654396}">
      <dgm:prSet/>
      <dgm:spPr/>
      <dgm:t>
        <a:bodyPr/>
        <a:lstStyle/>
        <a:p>
          <a:pPr>
            <a:defRPr cap="all"/>
          </a:pPr>
          <a:r>
            <a:rPr lang="en-US" b="1"/>
            <a:t>Cloud-Based Solutions</a:t>
          </a:r>
          <a:r>
            <a:rPr lang="en-US"/>
            <a:t>: Increasing demand for real-time insights.</a:t>
          </a:r>
        </a:p>
      </dgm:t>
    </dgm:pt>
    <dgm:pt modelId="{F57F88B7-FDEC-437F-A834-354966684263}" type="parTrans" cxnId="{5A29D1A6-A6F9-48A7-A2A9-787539A715C7}">
      <dgm:prSet/>
      <dgm:spPr/>
      <dgm:t>
        <a:bodyPr/>
        <a:lstStyle/>
        <a:p>
          <a:endParaRPr lang="en-US"/>
        </a:p>
      </dgm:t>
    </dgm:pt>
    <dgm:pt modelId="{2D92BE2C-7156-4334-9E04-6016040D72F1}" type="sibTrans" cxnId="{5A29D1A6-A6F9-48A7-A2A9-787539A715C7}">
      <dgm:prSet/>
      <dgm:spPr/>
      <dgm:t>
        <a:bodyPr/>
        <a:lstStyle/>
        <a:p>
          <a:endParaRPr lang="en-US"/>
        </a:p>
      </dgm:t>
    </dgm:pt>
    <dgm:pt modelId="{367643DF-53CC-4519-8470-C4EBE1F823C7}">
      <dgm:prSet/>
      <dgm:spPr/>
      <dgm:t>
        <a:bodyPr/>
        <a:lstStyle/>
        <a:p>
          <a:pPr>
            <a:defRPr cap="all"/>
          </a:pPr>
          <a:r>
            <a:rPr lang="en-US" b="1"/>
            <a:t>On-Premise Solutions</a:t>
          </a:r>
          <a:r>
            <a:rPr lang="en-US"/>
            <a:t>: Preferred for sensitive data security.</a:t>
          </a:r>
        </a:p>
      </dgm:t>
    </dgm:pt>
    <dgm:pt modelId="{5D483D6C-359F-4C27-A737-2962ACEE2C9A}" type="parTrans" cxnId="{EC793778-8E38-4E8D-A743-A28A06DD5B55}">
      <dgm:prSet/>
      <dgm:spPr/>
      <dgm:t>
        <a:bodyPr/>
        <a:lstStyle/>
        <a:p>
          <a:endParaRPr lang="en-US"/>
        </a:p>
      </dgm:t>
    </dgm:pt>
    <dgm:pt modelId="{0D823EBD-76FA-4AB8-896F-89E0982FAF9A}" type="sibTrans" cxnId="{EC793778-8E38-4E8D-A743-A28A06DD5B55}">
      <dgm:prSet/>
      <dgm:spPr/>
      <dgm:t>
        <a:bodyPr/>
        <a:lstStyle/>
        <a:p>
          <a:endParaRPr lang="en-US"/>
        </a:p>
      </dgm:t>
    </dgm:pt>
    <dgm:pt modelId="{89DC75DB-2F34-4730-98D5-5C52E0F7662A}" type="pres">
      <dgm:prSet presAssocID="{08E3BD91-D21F-47C2-A50F-EC0B8B34AF52}" presName="root" presStyleCnt="0">
        <dgm:presLayoutVars>
          <dgm:dir/>
          <dgm:resizeHandles val="exact"/>
        </dgm:presLayoutVars>
      </dgm:prSet>
      <dgm:spPr/>
    </dgm:pt>
    <dgm:pt modelId="{B248D46F-52C7-4A53-B482-FB6C0F759502}" type="pres">
      <dgm:prSet presAssocID="{3069193D-322C-4C48-8371-9D06F1654396}" presName="compNode" presStyleCnt="0"/>
      <dgm:spPr/>
    </dgm:pt>
    <dgm:pt modelId="{8055356D-F08A-4792-B30B-933E3B60B3A1}" type="pres">
      <dgm:prSet presAssocID="{3069193D-322C-4C48-8371-9D06F165439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84628FF-5DF5-4A87-B286-5B5C3FA38D3A}" type="pres">
      <dgm:prSet presAssocID="{3069193D-322C-4C48-8371-9D06F16543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 Customer Insights App"/>
        </a:ext>
      </dgm:extLst>
    </dgm:pt>
    <dgm:pt modelId="{07356C51-381D-48DF-B590-3C9C878D59C2}" type="pres">
      <dgm:prSet presAssocID="{3069193D-322C-4C48-8371-9D06F1654396}" presName="spaceRect" presStyleCnt="0"/>
      <dgm:spPr/>
    </dgm:pt>
    <dgm:pt modelId="{5FDE4636-2EDA-4C03-8C44-5E89CF8537BA}" type="pres">
      <dgm:prSet presAssocID="{3069193D-322C-4C48-8371-9D06F1654396}" presName="textRect" presStyleLbl="revTx" presStyleIdx="0" presStyleCnt="2">
        <dgm:presLayoutVars>
          <dgm:chMax val="1"/>
          <dgm:chPref val="1"/>
        </dgm:presLayoutVars>
      </dgm:prSet>
      <dgm:spPr/>
    </dgm:pt>
    <dgm:pt modelId="{C7431ACE-6377-411C-A91D-76A968E8EE99}" type="pres">
      <dgm:prSet presAssocID="{2D92BE2C-7156-4334-9E04-6016040D72F1}" presName="sibTrans" presStyleCnt="0"/>
      <dgm:spPr/>
    </dgm:pt>
    <dgm:pt modelId="{F2FF01F1-3397-43C1-A141-2ED05578F992}" type="pres">
      <dgm:prSet presAssocID="{367643DF-53CC-4519-8470-C4EBE1F823C7}" presName="compNode" presStyleCnt="0"/>
      <dgm:spPr/>
    </dgm:pt>
    <dgm:pt modelId="{73D82C65-AF03-4CE0-8C44-EFB2F224A692}" type="pres">
      <dgm:prSet presAssocID="{367643DF-53CC-4519-8470-C4EBE1F823C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B958DF6-66C7-4E0B-81EA-6D3B9F65323D}" type="pres">
      <dgm:prSet presAssocID="{367643DF-53CC-4519-8470-C4EBE1F823C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788D59A3-4E1A-4149-9511-6485AB657E6A}" type="pres">
      <dgm:prSet presAssocID="{367643DF-53CC-4519-8470-C4EBE1F823C7}" presName="spaceRect" presStyleCnt="0"/>
      <dgm:spPr/>
    </dgm:pt>
    <dgm:pt modelId="{4E33D982-ABDA-4EC6-8FAA-9AF25CC7E14A}" type="pres">
      <dgm:prSet presAssocID="{367643DF-53CC-4519-8470-C4EBE1F823C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F256001-1229-408D-A04D-49614A7D927E}" type="presOf" srcId="{3069193D-322C-4C48-8371-9D06F1654396}" destId="{5FDE4636-2EDA-4C03-8C44-5E89CF8537BA}" srcOrd="0" destOrd="0" presId="urn:microsoft.com/office/officeart/2018/5/layout/IconLeafLabelList"/>
    <dgm:cxn modelId="{BA0ECF56-E753-4DD6-9BED-262255117F8B}" type="presOf" srcId="{08E3BD91-D21F-47C2-A50F-EC0B8B34AF52}" destId="{89DC75DB-2F34-4730-98D5-5C52E0F7662A}" srcOrd="0" destOrd="0" presId="urn:microsoft.com/office/officeart/2018/5/layout/IconLeafLabelList"/>
    <dgm:cxn modelId="{EC793778-8E38-4E8D-A743-A28A06DD5B55}" srcId="{08E3BD91-D21F-47C2-A50F-EC0B8B34AF52}" destId="{367643DF-53CC-4519-8470-C4EBE1F823C7}" srcOrd="1" destOrd="0" parTransId="{5D483D6C-359F-4C27-A737-2962ACEE2C9A}" sibTransId="{0D823EBD-76FA-4AB8-896F-89E0982FAF9A}"/>
    <dgm:cxn modelId="{7CDD9BA5-ACEC-422D-A356-8DCE0CB4C6E3}" type="presOf" srcId="{367643DF-53CC-4519-8470-C4EBE1F823C7}" destId="{4E33D982-ABDA-4EC6-8FAA-9AF25CC7E14A}" srcOrd="0" destOrd="0" presId="urn:microsoft.com/office/officeart/2018/5/layout/IconLeafLabelList"/>
    <dgm:cxn modelId="{5A29D1A6-A6F9-48A7-A2A9-787539A715C7}" srcId="{08E3BD91-D21F-47C2-A50F-EC0B8B34AF52}" destId="{3069193D-322C-4C48-8371-9D06F1654396}" srcOrd="0" destOrd="0" parTransId="{F57F88B7-FDEC-437F-A834-354966684263}" sibTransId="{2D92BE2C-7156-4334-9E04-6016040D72F1}"/>
    <dgm:cxn modelId="{814EE363-FBDB-491A-B288-E3F593DA18DC}" type="presParOf" srcId="{89DC75DB-2F34-4730-98D5-5C52E0F7662A}" destId="{B248D46F-52C7-4A53-B482-FB6C0F759502}" srcOrd="0" destOrd="0" presId="urn:microsoft.com/office/officeart/2018/5/layout/IconLeafLabelList"/>
    <dgm:cxn modelId="{B5851739-0A0A-419F-B81B-5A4FD6EBC5B8}" type="presParOf" srcId="{B248D46F-52C7-4A53-B482-FB6C0F759502}" destId="{8055356D-F08A-4792-B30B-933E3B60B3A1}" srcOrd="0" destOrd="0" presId="urn:microsoft.com/office/officeart/2018/5/layout/IconLeafLabelList"/>
    <dgm:cxn modelId="{B164AD00-1A5F-4C68-AA7D-4504E9426E12}" type="presParOf" srcId="{B248D46F-52C7-4A53-B482-FB6C0F759502}" destId="{784628FF-5DF5-4A87-B286-5B5C3FA38D3A}" srcOrd="1" destOrd="0" presId="urn:microsoft.com/office/officeart/2018/5/layout/IconLeafLabelList"/>
    <dgm:cxn modelId="{07719CBE-5A65-43B7-BCEB-22721BACF994}" type="presParOf" srcId="{B248D46F-52C7-4A53-B482-FB6C0F759502}" destId="{07356C51-381D-48DF-B590-3C9C878D59C2}" srcOrd="2" destOrd="0" presId="urn:microsoft.com/office/officeart/2018/5/layout/IconLeafLabelList"/>
    <dgm:cxn modelId="{ED287BA4-37DF-4449-ACBB-ACC5297E2781}" type="presParOf" srcId="{B248D46F-52C7-4A53-B482-FB6C0F759502}" destId="{5FDE4636-2EDA-4C03-8C44-5E89CF8537BA}" srcOrd="3" destOrd="0" presId="urn:microsoft.com/office/officeart/2018/5/layout/IconLeafLabelList"/>
    <dgm:cxn modelId="{79846E3F-871F-4672-8E22-66502625E891}" type="presParOf" srcId="{89DC75DB-2F34-4730-98D5-5C52E0F7662A}" destId="{C7431ACE-6377-411C-A91D-76A968E8EE99}" srcOrd="1" destOrd="0" presId="urn:microsoft.com/office/officeart/2018/5/layout/IconLeafLabelList"/>
    <dgm:cxn modelId="{7C1DAAD0-515F-4014-8BB6-1A8A40EE54BA}" type="presParOf" srcId="{89DC75DB-2F34-4730-98D5-5C52E0F7662A}" destId="{F2FF01F1-3397-43C1-A141-2ED05578F992}" srcOrd="2" destOrd="0" presId="urn:microsoft.com/office/officeart/2018/5/layout/IconLeafLabelList"/>
    <dgm:cxn modelId="{E27D130B-3C0C-43BF-9D74-B4E80CB113FA}" type="presParOf" srcId="{F2FF01F1-3397-43C1-A141-2ED05578F992}" destId="{73D82C65-AF03-4CE0-8C44-EFB2F224A692}" srcOrd="0" destOrd="0" presId="urn:microsoft.com/office/officeart/2018/5/layout/IconLeafLabelList"/>
    <dgm:cxn modelId="{FA93EC17-5669-47A8-95B6-F8C5B5493E05}" type="presParOf" srcId="{F2FF01F1-3397-43C1-A141-2ED05578F992}" destId="{DB958DF6-66C7-4E0B-81EA-6D3B9F65323D}" srcOrd="1" destOrd="0" presId="urn:microsoft.com/office/officeart/2018/5/layout/IconLeafLabelList"/>
    <dgm:cxn modelId="{9CF2EC65-118D-4EF0-8670-1A98ED8B9BD5}" type="presParOf" srcId="{F2FF01F1-3397-43C1-A141-2ED05578F992}" destId="{788D59A3-4E1A-4149-9511-6485AB657E6A}" srcOrd="2" destOrd="0" presId="urn:microsoft.com/office/officeart/2018/5/layout/IconLeafLabelList"/>
    <dgm:cxn modelId="{4228348D-DED4-47A0-9872-8AB7BE61C93F}" type="presParOf" srcId="{F2FF01F1-3397-43C1-A141-2ED05578F992}" destId="{4E33D982-ABDA-4EC6-8FAA-9AF25CC7E14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4D82CF-6EE3-44E3-BA64-8CBF214DC3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1CCEC17-5A1A-4002-8ACD-D92808ED4420}">
      <dgm:prSet/>
      <dgm:spPr/>
      <dgm:t>
        <a:bodyPr/>
        <a:lstStyle/>
        <a:p>
          <a:r>
            <a:rPr lang="en-US" b="1"/>
            <a:t>By Enterprise Type</a:t>
          </a:r>
          <a:r>
            <a:rPr lang="en-US"/>
            <a:t>: SMEs show highest growth; customizable solutions. Large enterprises utilize analytics for decision-making.</a:t>
          </a:r>
        </a:p>
      </dgm:t>
    </dgm:pt>
    <dgm:pt modelId="{F0B29E8E-980C-410B-A705-2598597154CA}" type="parTrans" cxnId="{44FFC86C-0A0C-4B76-ADFB-CA98188E8477}">
      <dgm:prSet/>
      <dgm:spPr/>
      <dgm:t>
        <a:bodyPr/>
        <a:lstStyle/>
        <a:p>
          <a:endParaRPr lang="en-US"/>
        </a:p>
      </dgm:t>
    </dgm:pt>
    <dgm:pt modelId="{1018B161-7DA4-42E2-81E9-8B8DF8D1FC86}" type="sibTrans" cxnId="{44FFC86C-0A0C-4B76-ADFB-CA98188E8477}">
      <dgm:prSet/>
      <dgm:spPr/>
      <dgm:t>
        <a:bodyPr/>
        <a:lstStyle/>
        <a:p>
          <a:endParaRPr lang="en-US"/>
        </a:p>
      </dgm:t>
    </dgm:pt>
    <dgm:pt modelId="{180F8F51-D9AC-4DD6-976E-6C5FDABB5A4A}">
      <dgm:prSet/>
      <dgm:spPr/>
      <dgm:t>
        <a:bodyPr/>
        <a:lstStyle/>
        <a:p>
          <a:r>
            <a:rPr lang="en-US" b="1"/>
            <a:t>By Application</a:t>
          </a:r>
          <a:r>
            <a:rPr lang="en-US"/>
            <a:t>: Supply chain management leads in demand forecasting. High growth in ERP/CRM for data-driven decisions.</a:t>
          </a:r>
        </a:p>
      </dgm:t>
    </dgm:pt>
    <dgm:pt modelId="{09F81B46-D2C8-470E-8FF4-D5ADFC74A828}" type="parTrans" cxnId="{ACAB501E-0D67-4FF7-B9BB-CA5F20BF8B65}">
      <dgm:prSet/>
      <dgm:spPr/>
      <dgm:t>
        <a:bodyPr/>
        <a:lstStyle/>
        <a:p>
          <a:endParaRPr lang="en-US"/>
        </a:p>
      </dgm:t>
    </dgm:pt>
    <dgm:pt modelId="{D0C3E6CA-9586-48A5-83EE-653ABEB40DF2}" type="sibTrans" cxnId="{ACAB501E-0D67-4FF7-B9BB-CA5F20BF8B65}">
      <dgm:prSet/>
      <dgm:spPr/>
      <dgm:t>
        <a:bodyPr/>
        <a:lstStyle/>
        <a:p>
          <a:endParaRPr lang="en-US"/>
        </a:p>
      </dgm:t>
    </dgm:pt>
    <dgm:pt modelId="{32278A77-EF8D-42E4-A430-1C4420CA513F}">
      <dgm:prSet/>
      <dgm:spPr/>
      <dgm:t>
        <a:bodyPr/>
        <a:lstStyle/>
        <a:p>
          <a:r>
            <a:rPr lang="en-US" b="1"/>
            <a:t>By End-User</a:t>
          </a:r>
          <a:r>
            <a:rPr lang="en-US"/>
            <a:t>: IT and telecommunications dominate demand for insights. Retail sector shows high growth leveraging analytics.</a:t>
          </a:r>
        </a:p>
      </dgm:t>
    </dgm:pt>
    <dgm:pt modelId="{FC56EAD5-91E8-45A8-AE80-B8E868181630}" type="parTrans" cxnId="{505C49E4-038D-467F-9799-C3DEFE000C6F}">
      <dgm:prSet/>
      <dgm:spPr/>
      <dgm:t>
        <a:bodyPr/>
        <a:lstStyle/>
        <a:p>
          <a:endParaRPr lang="en-US"/>
        </a:p>
      </dgm:t>
    </dgm:pt>
    <dgm:pt modelId="{52352E26-9985-4752-8606-3D6DC2E6861F}" type="sibTrans" cxnId="{505C49E4-038D-467F-9799-C3DEFE000C6F}">
      <dgm:prSet/>
      <dgm:spPr/>
      <dgm:t>
        <a:bodyPr/>
        <a:lstStyle/>
        <a:p>
          <a:endParaRPr lang="en-US"/>
        </a:p>
      </dgm:t>
    </dgm:pt>
    <dgm:pt modelId="{11848CE9-5518-45B5-A552-69CF9B288965}" type="pres">
      <dgm:prSet presAssocID="{E14D82CF-6EE3-44E3-BA64-8CBF214DC379}" presName="root" presStyleCnt="0">
        <dgm:presLayoutVars>
          <dgm:dir/>
          <dgm:resizeHandles val="exact"/>
        </dgm:presLayoutVars>
      </dgm:prSet>
      <dgm:spPr/>
    </dgm:pt>
    <dgm:pt modelId="{A5AF9A64-4806-4CAB-86AB-EBF558F4953A}" type="pres">
      <dgm:prSet presAssocID="{91CCEC17-5A1A-4002-8ACD-D92808ED4420}" presName="compNode" presStyleCnt="0"/>
      <dgm:spPr/>
    </dgm:pt>
    <dgm:pt modelId="{37EC3A15-6B5A-45F0-98FA-DE81CCFD3A94}" type="pres">
      <dgm:prSet presAssocID="{91CCEC17-5A1A-4002-8ACD-D92808ED4420}" presName="bgRect" presStyleLbl="bgShp" presStyleIdx="0" presStyleCnt="3"/>
      <dgm:spPr/>
    </dgm:pt>
    <dgm:pt modelId="{DBA2074E-3166-420D-8894-13417D84306A}" type="pres">
      <dgm:prSet presAssocID="{91CCEC17-5A1A-4002-8ACD-D92808ED44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24A56CF-F225-471C-B2B1-9451402495F0}" type="pres">
      <dgm:prSet presAssocID="{91CCEC17-5A1A-4002-8ACD-D92808ED4420}" presName="spaceRect" presStyleCnt="0"/>
      <dgm:spPr/>
    </dgm:pt>
    <dgm:pt modelId="{5FE7F3B8-7017-49FC-97A7-10E261EE4ED9}" type="pres">
      <dgm:prSet presAssocID="{91CCEC17-5A1A-4002-8ACD-D92808ED4420}" presName="parTx" presStyleLbl="revTx" presStyleIdx="0" presStyleCnt="3">
        <dgm:presLayoutVars>
          <dgm:chMax val="0"/>
          <dgm:chPref val="0"/>
        </dgm:presLayoutVars>
      </dgm:prSet>
      <dgm:spPr/>
    </dgm:pt>
    <dgm:pt modelId="{903A77DC-E72F-4D0F-8DBF-C1D36A7F448E}" type="pres">
      <dgm:prSet presAssocID="{1018B161-7DA4-42E2-81E9-8B8DF8D1FC86}" presName="sibTrans" presStyleCnt="0"/>
      <dgm:spPr/>
    </dgm:pt>
    <dgm:pt modelId="{CB5A6BF5-0DE8-45DD-9D3F-784A073C0D05}" type="pres">
      <dgm:prSet presAssocID="{180F8F51-D9AC-4DD6-976E-6C5FDABB5A4A}" presName="compNode" presStyleCnt="0"/>
      <dgm:spPr/>
    </dgm:pt>
    <dgm:pt modelId="{80AA3797-1BD5-48B7-B812-45A8EB19ACD2}" type="pres">
      <dgm:prSet presAssocID="{180F8F51-D9AC-4DD6-976E-6C5FDABB5A4A}" presName="bgRect" presStyleLbl="bgShp" presStyleIdx="1" presStyleCnt="3"/>
      <dgm:spPr/>
    </dgm:pt>
    <dgm:pt modelId="{B10F18F6-AE63-4E29-BAEF-98598EFA7D90}" type="pres">
      <dgm:prSet presAssocID="{180F8F51-D9AC-4DD6-976E-6C5FDABB5A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310EA7C5-108C-4FAF-B6E2-C83C6178D2A8}" type="pres">
      <dgm:prSet presAssocID="{180F8F51-D9AC-4DD6-976E-6C5FDABB5A4A}" presName="spaceRect" presStyleCnt="0"/>
      <dgm:spPr/>
    </dgm:pt>
    <dgm:pt modelId="{ACE6757E-0DFD-453B-B946-7AF1A728E482}" type="pres">
      <dgm:prSet presAssocID="{180F8F51-D9AC-4DD6-976E-6C5FDABB5A4A}" presName="parTx" presStyleLbl="revTx" presStyleIdx="1" presStyleCnt="3">
        <dgm:presLayoutVars>
          <dgm:chMax val="0"/>
          <dgm:chPref val="0"/>
        </dgm:presLayoutVars>
      </dgm:prSet>
      <dgm:spPr/>
    </dgm:pt>
    <dgm:pt modelId="{21F271A9-2719-4936-9C7C-29E761F9F71E}" type="pres">
      <dgm:prSet presAssocID="{D0C3E6CA-9586-48A5-83EE-653ABEB40DF2}" presName="sibTrans" presStyleCnt="0"/>
      <dgm:spPr/>
    </dgm:pt>
    <dgm:pt modelId="{3C623DDB-549B-49ED-96D0-65D00DD41AE2}" type="pres">
      <dgm:prSet presAssocID="{32278A77-EF8D-42E4-A430-1C4420CA513F}" presName="compNode" presStyleCnt="0"/>
      <dgm:spPr/>
    </dgm:pt>
    <dgm:pt modelId="{15C9BE22-95B2-4632-AF4C-2F648A33A0D6}" type="pres">
      <dgm:prSet presAssocID="{32278A77-EF8D-42E4-A430-1C4420CA513F}" presName="bgRect" presStyleLbl="bgShp" presStyleIdx="2" presStyleCnt="3"/>
      <dgm:spPr/>
    </dgm:pt>
    <dgm:pt modelId="{CDE68793-3FC1-4F5F-8870-F5634962ABF3}" type="pres">
      <dgm:prSet presAssocID="{32278A77-EF8D-42E4-A430-1C4420CA51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33358B5-174C-44D4-8BFD-BE4A41EFD0C6}" type="pres">
      <dgm:prSet presAssocID="{32278A77-EF8D-42E4-A430-1C4420CA513F}" presName="spaceRect" presStyleCnt="0"/>
      <dgm:spPr/>
    </dgm:pt>
    <dgm:pt modelId="{7D8F4F9C-22E7-4847-A46B-47F8785A66D9}" type="pres">
      <dgm:prSet presAssocID="{32278A77-EF8D-42E4-A430-1C4420CA51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E94200-D943-4D61-A882-A38B72A8B7D5}" type="presOf" srcId="{32278A77-EF8D-42E4-A430-1C4420CA513F}" destId="{7D8F4F9C-22E7-4847-A46B-47F8785A66D9}" srcOrd="0" destOrd="0" presId="urn:microsoft.com/office/officeart/2018/2/layout/IconVerticalSolidList"/>
    <dgm:cxn modelId="{ACAB501E-0D67-4FF7-B9BB-CA5F20BF8B65}" srcId="{E14D82CF-6EE3-44E3-BA64-8CBF214DC379}" destId="{180F8F51-D9AC-4DD6-976E-6C5FDABB5A4A}" srcOrd="1" destOrd="0" parTransId="{09F81B46-D2C8-470E-8FF4-D5ADFC74A828}" sibTransId="{D0C3E6CA-9586-48A5-83EE-653ABEB40DF2}"/>
    <dgm:cxn modelId="{03E07261-CAD6-47AC-BCE0-58C359E9366F}" type="presOf" srcId="{91CCEC17-5A1A-4002-8ACD-D92808ED4420}" destId="{5FE7F3B8-7017-49FC-97A7-10E261EE4ED9}" srcOrd="0" destOrd="0" presId="urn:microsoft.com/office/officeart/2018/2/layout/IconVerticalSolidList"/>
    <dgm:cxn modelId="{44FFC86C-0A0C-4B76-ADFB-CA98188E8477}" srcId="{E14D82CF-6EE3-44E3-BA64-8CBF214DC379}" destId="{91CCEC17-5A1A-4002-8ACD-D92808ED4420}" srcOrd="0" destOrd="0" parTransId="{F0B29E8E-980C-410B-A705-2598597154CA}" sibTransId="{1018B161-7DA4-42E2-81E9-8B8DF8D1FC86}"/>
    <dgm:cxn modelId="{3F915189-F423-4545-96D7-5F0E496CD1B3}" type="presOf" srcId="{180F8F51-D9AC-4DD6-976E-6C5FDABB5A4A}" destId="{ACE6757E-0DFD-453B-B946-7AF1A728E482}" srcOrd="0" destOrd="0" presId="urn:microsoft.com/office/officeart/2018/2/layout/IconVerticalSolidList"/>
    <dgm:cxn modelId="{A8A976C1-3EA9-4931-8762-7EE9A00330CE}" type="presOf" srcId="{E14D82CF-6EE3-44E3-BA64-8CBF214DC379}" destId="{11848CE9-5518-45B5-A552-69CF9B288965}" srcOrd="0" destOrd="0" presId="urn:microsoft.com/office/officeart/2018/2/layout/IconVerticalSolidList"/>
    <dgm:cxn modelId="{505C49E4-038D-467F-9799-C3DEFE000C6F}" srcId="{E14D82CF-6EE3-44E3-BA64-8CBF214DC379}" destId="{32278A77-EF8D-42E4-A430-1C4420CA513F}" srcOrd="2" destOrd="0" parTransId="{FC56EAD5-91E8-45A8-AE80-B8E868181630}" sibTransId="{52352E26-9985-4752-8606-3D6DC2E6861F}"/>
    <dgm:cxn modelId="{19AD6DC6-8CB6-4F2E-850B-FC8AB59B249C}" type="presParOf" srcId="{11848CE9-5518-45B5-A552-69CF9B288965}" destId="{A5AF9A64-4806-4CAB-86AB-EBF558F4953A}" srcOrd="0" destOrd="0" presId="urn:microsoft.com/office/officeart/2018/2/layout/IconVerticalSolidList"/>
    <dgm:cxn modelId="{EA0D6AEF-6B39-474D-8331-AFAD39A2EAA6}" type="presParOf" srcId="{A5AF9A64-4806-4CAB-86AB-EBF558F4953A}" destId="{37EC3A15-6B5A-45F0-98FA-DE81CCFD3A94}" srcOrd="0" destOrd="0" presId="urn:microsoft.com/office/officeart/2018/2/layout/IconVerticalSolidList"/>
    <dgm:cxn modelId="{D957B222-76BF-4F01-8748-E9C8FCF0A9F1}" type="presParOf" srcId="{A5AF9A64-4806-4CAB-86AB-EBF558F4953A}" destId="{DBA2074E-3166-420D-8894-13417D84306A}" srcOrd="1" destOrd="0" presId="urn:microsoft.com/office/officeart/2018/2/layout/IconVerticalSolidList"/>
    <dgm:cxn modelId="{847A2A89-2C02-4BF2-8DD2-69F8316A7C3D}" type="presParOf" srcId="{A5AF9A64-4806-4CAB-86AB-EBF558F4953A}" destId="{E24A56CF-F225-471C-B2B1-9451402495F0}" srcOrd="2" destOrd="0" presId="urn:microsoft.com/office/officeart/2018/2/layout/IconVerticalSolidList"/>
    <dgm:cxn modelId="{174C31A1-57E1-4968-9DB4-A24C06C272F3}" type="presParOf" srcId="{A5AF9A64-4806-4CAB-86AB-EBF558F4953A}" destId="{5FE7F3B8-7017-49FC-97A7-10E261EE4ED9}" srcOrd="3" destOrd="0" presId="urn:microsoft.com/office/officeart/2018/2/layout/IconVerticalSolidList"/>
    <dgm:cxn modelId="{31AC80DA-BFC5-4F47-B195-6B0BEBD79981}" type="presParOf" srcId="{11848CE9-5518-45B5-A552-69CF9B288965}" destId="{903A77DC-E72F-4D0F-8DBF-C1D36A7F448E}" srcOrd="1" destOrd="0" presId="urn:microsoft.com/office/officeart/2018/2/layout/IconVerticalSolidList"/>
    <dgm:cxn modelId="{D55797DF-6595-4442-889D-14BD4402F670}" type="presParOf" srcId="{11848CE9-5518-45B5-A552-69CF9B288965}" destId="{CB5A6BF5-0DE8-45DD-9D3F-784A073C0D05}" srcOrd="2" destOrd="0" presId="urn:microsoft.com/office/officeart/2018/2/layout/IconVerticalSolidList"/>
    <dgm:cxn modelId="{080F4B22-A848-40D6-9FF7-244FAE4384C4}" type="presParOf" srcId="{CB5A6BF5-0DE8-45DD-9D3F-784A073C0D05}" destId="{80AA3797-1BD5-48B7-B812-45A8EB19ACD2}" srcOrd="0" destOrd="0" presId="urn:microsoft.com/office/officeart/2018/2/layout/IconVerticalSolidList"/>
    <dgm:cxn modelId="{7083B55B-C231-413B-B9D0-68322157D55E}" type="presParOf" srcId="{CB5A6BF5-0DE8-45DD-9D3F-784A073C0D05}" destId="{B10F18F6-AE63-4E29-BAEF-98598EFA7D90}" srcOrd="1" destOrd="0" presId="urn:microsoft.com/office/officeart/2018/2/layout/IconVerticalSolidList"/>
    <dgm:cxn modelId="{4231F7BA-F7E7-4A9E-B1C3-737D91930363}" type="presParOf" srcId="{CB5A6BF5-0DE8-45DD-9D3F-784A073C0D05}" destId="{310EA7C5-108C-4FAF-B6E2-C83C6178D2A8}" srcOrd="2" destOrd="0" presId="urn:microsoft.com/office/officeart/2018/2/layout/IconVerticalSolidList"/>
    <dgm:cxn modelId="{07EA5F5D-A3B2-4F03-A64C-29F48AC5C172}" type="presParOf" srcId="{CB5A6BF5-0DE8-45DD-9D3F-784A073C0D05}" destId="{ACE6757E-0DFD-453B-B946-7AF1A728E482}" srcOrd="3" destOrd="0" presId="urn:microsoft.com/office/officeart/2018/2/layout/IconVerticalSolidList"/>
    <dgm:cxn modelId="{81944931-21B6-46B9-81A5-12627BC09A7B}" type="presParOf" srcId="{11848CE9-5518-45B5-A552-69CF9B288965}" destId="{21F271A9-2719-4936-9C7C-29E761F9F71E}" srcOrd="3" destOrd="0" presId="urn:microsoft.com/office/officeart/2018/2/layout/IconVerticalSolidList"/>
    <dgm:cxn modelId="{834F81B0-30B4-4BC6-B168-CB2764E17662}" type="presParOf" srcId="{11848CE9-5518-45B5-A552-69CF9B288965}" destId="{3C623DDB-549B-49ED-96D0-65D00DD41AE2}" srcOrd="4" destOrd="0" presId="urn:microsoft.com/office/officeart/2018/2/layout/IconVerticalSolidList"/>
    <dgm:cxn modelId="{2E3F74B5-AA40-489C-AC5D-3EB1DF47431E}" type="presParOf" srcId="{3C623DDB-549B-49ED-96D0-65D00DD41AE2}" destId="{15C9BE22-95B2-4632-AF4C-2F648A33A0D6}" srcOrd="0" destOrd="0" presId="urn:microsoft.com/office/officeart/2018/2/layout/IconVerticalSolidList"/>
    <dgm:cxn modelId="{CF933C77-73EE-45FD-B3D7-51BD076A012F}" type="presParOf" srcId="{3C623DDB-549B-49ED-96D0-65D00DD41AE2}" destId="{CDE68793-3FC1-4F5F-8870-F5634962ABF3}" srcOrd="1" destOrd="0" presId="urn:microsoft.com/office/officeart/2018/2/layout/IconVerticalSolidList"/>
    <dgm:cxn modelId="{B6A1F9DD-3625-466A-A2DB-DBC2D41F8ACE}" type="presParOf" srcId="{3C623DDB-549B-49ED-96D0-65D00DD41AE2}" destId="{633358B5-174C-44D4-8BFD-BE4A41EFD0C6}" srcOrd="2" destOrd="0" presId="urn:microsoft.com/office/officeart/2018/2/layout/IconVerticalSolidList"/>
    <dgm:cxn modelId="{C44D2660-4A69-45BB-A06A-5F687774D16D}" type="presParOf" srcId="{3C623DDB-549B-49ED-96D0-65D00DD41AE2}" destId="{7D8F4F9C-22E7-4847-A46B-47F8785A66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9E654A-1FBD-466F-8A12-4C7D35C520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69FA58-B932-4AC0-9ADA-65B0722F8E6E}">
      <dgm:prSet/>
      <dgm:spPr/>
      <dgm:t>
        <a:bodyPr/>
        <a:lstStyle/>
        <a:p>
          <a:r>
            <a:rPr lang="en-US" b="1"/>
            <a:t>Dashboards</a:t>
          </a:r>
          <a:r>
            <a:rPr lang="en-US"/>
            <a:t>: User-friendly interaction with data.</a:t>
          </a:r>
        </a:p>
      </dgm:t>
    </dgm:pt>
    <dgm:pt modelId="{5BD6274C-B941-4F2C-854F-81A6B320BABA}" type="parTrans" cxnId="{33F9EEA6-11CB-47D6-9412-8BE60C73B2CD}">
      <dgm:prSet/>
      <dgm:spPr/>
      <dgm:t>
        <a:bodyPr/>
        <a:lstStyle/>
        <a:p>
          <a:endParaRPr lang="en-US"/>
        </a:p>
      </dgm:t>
    </dgm:pt>
    <dgm:pt modelId="{27CF6E26-23CA-49B5-B84E-D59CF299B321}" type="sibTrans" cxnId="{33F9EEA6-11CB-47D6-9412-8BE60C73B2CD}">
      <dgm:prSet/>
      <dgm:spPr/>
      <dgm:t>
        <a:bodyPr/>
        <a:lstStyle/>
        <a:p>
          <a:endParaRPr lang="en-US"/>
        </a:p>
      </dgm:t>
    </dgm:pt>
    <dgm:pt modelId="{F33DC391-0F11-4C3D-93A3-3B818818DE52}">
      <dgm:prSet/>
      <dgm:spPr/>
      <dgm:t>
        <a:bodyPr/>
        <a:lstStyle/>
        <a:p>
          <a:r>
            <a:rPr lang="en-US" b="1"/>
            <a:t>Data Visualization</a:t>
          </a:r>
          <a:r>
            <a:rPr lang="en-US"/>
            <a:t>: Clear representation through charts and tables.</a:t>
          </a:r>
        </a:p>
      </dgm:t>
    </dgm:pt>
    <dgm:pt modelId="{4712EE36-3856-438E-A322-232A1DD80662}" type="parTrans" cxnId="{D57BFB13-DEEC-4DF5-9CCE-97625FA54CE5}">
      <dgm:prSet/>
      <dgm:spPr/>
      <dgm:t>
        <a:bodyPr/>
        <a:lstStyle/>
        <a:p>
          <a:endParaRPr lang="en-US"/>
        </a:p>
      </dgm:t>
    </dgm:pt>
    <dgm:pt modelId="{E7FD9D54-BBEF-4E14-A7DA-C4399B8F2AE7}" type="sibTrans" cxnId="{D57BFB13-DEEC-4DF5-9CCE-97625FA54CE5}">
      <dgm:prSet/>
      <dgm:spPr/>
      <dgm:t>
        <a:bodyPr/>
        <a:lstStyle/>
        <a:p>
          <a:endParaRPr lang="en-US"/>
        </a:p>
      </dgm:t>
    </dgm:pt>
    <dgm:pt modelId="{18416C6E-3261-4624-802B-34F4EE6A0353}">
      <dgm:prSet/>
      <dgm:spPr/>
      <dgm:t>
        <a:bodyPr/>
        <a:lstStyle/>
        <a:p>
          <a:r>
            <a:rPr lang="en-US" b="1"/>
            <a:t>Self-Service Analytics</a:t>
          </a:r>
          <a:r>
            <a:rPr lang="en-US"/>
            <a:t>: User-modifiable views and visualizations.</a:t>
          </a:r>
        </a:p>
      </dgm:t>
    </dgm:pt>
    <dgm:pt modelId="{74792403-0D85-4D43-BAE7-751E1C6CC1A7}" type="parTrans" cxnId="{DB107018-A3C1-42E7-8625-891E239D7E06}">
      <dgm:prSet/>
      <dgm:spPr/>
      <dgm:t>
        <a:bodyPr/>
        <a:lstStyle/>
        <a:p>
          <a:endParaRPr lang="en-US"/>
        </a:p>
      </dgm:t>
    </dgm:pt>
    <dgm:pt modelId="{B9D0766D-BB16-48C2-BF52-0CE9B72AA79F}" type="sibTrans" cxnId="{DB107018-A3C1-42E7-8625-891E239D7E06}">
      <dgm:prSet/>
      <dgm:spPr/>
      <dgm:t>
        <a:bodyPr/>
        <a:lstStyle/>
        <a:p>
          <a:endParaRPr lang="en-US"/>
        </a:p>
      </dgm:t>
    </dgm:pt>
    <dgm:pt modelId="{F7C73FAF-DE98-4A95-B05D-A4CC13915D42}">
      <dgm:prSet/>
      <dgm:spPr/>
      <dgm:t>
        <a:bodyPr/>
        <a:lstStyle/>
        <a:p>
          <a:r>
            <a:rPr lang="en-US" b="1"/>
            <a:t>Data Connectors</a:t>
          </a:r>
          <a:r>
            <a:rPr lang="en-US"/>
            <a:t>: Direct connection to data sources.</a:t>
          </a:r>
        </a:p>
      </dgm:t>
    </dgm:pt>
    <dgm:pt modelId="{CC607741-5015-45D7-9BF0-D71C40DFB441}" type="parTrans" cxnId="{B30B0861-3C5B-49C3-89FC-05C79FA7E2EA}">
      <dgm:prSet/>
      <dgm:spPr/>
      <dgm:t>
        <a:bodyPr/>
        <a:lstStyle/>
        <a:p>
          <a:endParaRPr lang="en-US"/>
        </a:p>
      </dgm:t>
    </dgm:pt>
    <dgm:pt modelId="{43999AA0-8B04-4FFA-A77E-DD0B819625B0}" type="sibTrans" cxnId="{B30B0861-3C5B-49C3-89FC-05C79FA7E2EA}">
      <dgm:prSet/>
      <dgm:spPr/>
      <dgm:t>
        <a:bodyPr/>
        <a:lstStyle/>
        <a:p>
          <a:endParaRPr lang="en-US"/>
        </a:p>
      </dgm:t>
    </dgm:pt>
    <dgm:pt modelId="{CE8A09FB-29D8-44CC-8634-40E1CD9D3642}">
      <dgm:prSet/>
      <dgm:spPr/>
      <dgm:t>
        <a:bodyPr/>
        <a:lstStyle/>
        <a:p>
          <a:r>
            <a:rPr lang="en-US" b="1"/>
            <a:t>Interactivity</a:t>
          </a:r>
          <a:r>
            <a:rPr lang="en-US"/>
            <a:t>: Integration with host applications for enhanced insights.</a:t>
          </a:r>
        </a:p>
      </dgm:t>
    </dgm:pt>
    <dgm:pt modelId="{58AEDC9D-B80A-4511-895F-5528184D9E30}" type="parTrans" cxnId="{60D0AF9F-C2EB-4CA8-BA83-D61CB6D2F15E}">
      <dgm:prSet/>
      <dgm:spPr/>
      <dgm:t>
        <a:bodyPr/>
        <a:lstStyle/>
        <a:p>
          <a:endParaRPr lang="en-US"/>
        </a:p>
      </dgm:t>
    </dgm:pt>
    <dgm:pt modelId="{196DE83A-88C2-4144-90E3-0DDEE22EF50E}" type="sibTrans" cxnId="{60D0AF9F-C2EB-4CA8-BA83-D61CB6D2F15E}">
      <dgm:prSet/>
      <dgm:spPr/>
      <dgm:t>
        <a:bodyPr/>
        <a:lstStyle/>
        <a:p>
          <a:endParaRPr lang="en-US"/>
        </a:p>
      </dgm:t>
    </dgm:pt>
    <dgm:pt modelId="{0A07B1D5-AFD7-46AF-8386-E378B8CB8BBB}" type="pres">
      <dgm:prSet presAssocID="{369E654A-1FBD-466F-8A12-4C7D35C520D3}" presName="root" presStyleCnt="0">
        <dgm:presLayoutVars>
          <dgm:dir/>
          <dgm:resizeHandles val="exact"/>
        </dgm:presLayoutVars>
      </dgm:prSet>
      <dgm:spPr/>
    </dgm:pt>
    <dgm:pt modelId="{39992877-9558-4428-B5F2-EC5A057A1C49}" type="pres">
      <dgm:prSet presAssocID="{C669FA58-B932-4AC0-9ADA-65B0722F8E6E}" presName="compNode" presStyleCnt="0"/>
      <dgm:spPr/>
    </dgm:pt>
    <dgm:pt modelId="{FF2A626A-6A5B-47A7-85B2-B59C51235160}" type="pres">
      <dgm:prSet presAssocID="{C669FA58-B932-4AC0-9ADA-65B0722F8E6E}" presName="bgRect" presStyleLbl="bgShp" presStyleIdx="0" presStyleCnt="5"/>
      <dgm:spPr/>
    </dgm:pt>
    <dgm:pt modelId="{8C8D5530-489A-4D1A-825F-91F0CCBCC1CD}" type="pres">
      <dgm:prSet presAssocID="{C669FA58-B932-4AC0-9ADA-65B0722F8E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C45AC75-7B71-41DC-BD9B-DE284EBCD596}" type="pres">
      <dgm:prSet presAssocID="{C669FA58-B932-4AC0-9ADA-65B0722F8E6E}" presName="spaceRect" presStyleCnt="0"/>
      <dgm:spPr/>
    </dgm:pt>
    <dgm:pt modelId="{75333E9D-C4D8-4714-96A2-FB6E13BCFBC5}" type="pres">
      <dgm:prSet presAssocID="{C669FA58-B932-4AC0-9ADA-65B0722F8E6E}" presName="parTx" presStyleLbl="revTx" presStyleIdx="0" presStyleCnt="5">
        <dgm:presLayoutVars>
          <dgm:chMax val="0"/>
          <dgm:chPref val="0"/>
        </dgm:presLayoutVars>
      </dgm:prSet>
      <dgm:spPr/>
    </dgm:pt>
    <dgm:pt modelId="{ED8E9155-F4ED-4B5F-9A5D-0D15B8AFC4DC}" type="pres">
      <dgm:prSet presAssocID="{27CF6E26-23CA-49B5-B84E-D59CF299B321}" presName="sibTrans" presStyleCnt="0"/>
      <dgm:spPr/>
    </dgm:pt>
    <dgm:pt modelId="{12A3A978-6445-4CD3-8742-9D6F038AB50A}" type="pres">
      <dgm:prSet presAssocID="{F33DC391-0F11-4C3D-93A3-3B818818DE52}" presName="compNode" presStyleCnt="0"/>
      <dgm:spPr/>
    </dgm:pt>
    <dgm:pt modelId="{A17A4883-851D-42CA-A4C0-123BA74ECA96}" type="pres">
      <dgm:prSet presAssocID="{F33DC391-0F11-4C3D-93A3-3B818818DE52}" presName="bgRect" presStyleLbl="bgShp" presStyleIdx="1" presStyleCnt="5"/>
      <dgm:spPr/>
    </dgm:pt>
    <dgm:pt modelId="{0D05A3F2-4BBC-4759-ADBC-455AEC2FE751}" type="pres">
      <dgm:prSet presAssocID="{F33DC391-0F11-4C3D-93A3-3B818818DE5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1EC41A-2742-4DF7-8504-181A635697F1}" type="pres">
      <dgm:prSet presAssocID="{F33DC391-0F11-4C3D-93A3-3B818818DE52}" presName="spaceRect" presStyleCnt="0"/>
      <dgm:spPr/>
    </dgm:pt>
    <dgm:pt modelId="{415D29F1-49BF-406D-84D5-9CDAF12ECB8A}" type="pres">
      <dgm:prSet presAssocID="{F33DC391-0F11-4C3D-93A3-3B818818DE52}" presName="parTx" presStyleLbl="revTx" presStyleIdx="1" presStyleCnt="5">
        <dgm:presLayoutVars>
          <dgm:chMax val="0"/>
          <dgm:chPref val="0"/>
        </dgm:presLayoutVars>
      </dgm:prSet>
      <dgm:spPr/>
    </dgm:pt>
    <dgm:pt modelId="{8306AE03-73F6-4AD8-AFE3-1CDA5ACE7D44}" type="pres">
      <dgm:prSet presAssocID="{E7FD9D54-BBEF-4E14-A7DA-C4399B8F2AE7}" presName="sibTrans" presStyleCnt="0"/>
      <dgm:spPr/>
    </dgm:pt>
    <dgm:pt modelId="{09C3E3BF-D1FF-4B9B-9662-CB2A8BA5DC32}" type="pres">
      <dgm:prSet presAssocID="{18416C6E-3261-4624-802B-34F4EE6A0353}" presName="compNode" presStyleCnt="0"/>
      <dgm:spPr/>
    </dgm:pt>
    <dgm:pt modelId="{26031235-D246-4BDE-BC41-51DFC2C7BAD1}" type="pres">
      <dgm:prSet presAssocID="{18416C6E-3261-4624-802B-34F4EE6A0353}" presName="bgRect" presStyleLbl="bgShp" presStyleIdx="2" presStyleCnt="5"/>
      <dgm:spPr/>
    </dgm:pt>
    <dgm:pt modelId="{AA5111A3-A97A-4281-A2A7-BA923F4BCD29}" type="pres">
      <dgm:prSet presAssocID="{18416C6E-3261-4624-802B-34F4EE6A035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585A02AC-EAB6-40B2-93A9-0EA21AED895F}" type="pres">
      <dgm:prSet presAssocID="{18416C6E-3261-4624-802B-34F4EE6A0353}" presName="spaceRect" presStyleCnt="0"/>
      <dgm:spPr/>
    </dgm:pt>
    <dgm:pt modelId="{83492231-B3B0-4A16-AD76-8B692FE0FA36}" type="pres">
      <dgm:prSet presAssocID="{18416C6E-3261-4624-802B-34F4EE6A0353}" presName="parTx" presStyleLbl="revTx" presStyleIdx="2" presStyleCnt="5">
        <dgm:presLayoutVars>
          <dgm:chMax val="0"/>
          <dgm:chPref val="0"/>
        </dgm:presLayoutVars>
      </dgm:prSet>
      <dgm:spPr/>
    </dgm:pt>
    <dgm:pt modelId="{7BC29B33-715B-4C92-A037-E665E9A0E04A}" type="pres">
      <dgm:prSet presAssocID="{B9D0766D-BB16-48C2-BF52-0CE9B72AA79F}" presName="sibTrans" presStyleCnt="0"/>
      <dgm:spPr/>
    </dgm:pt>
    <dgm:pt modelId="{2F7D1B54-4552-4CA5-804E-12DB3102A23B}" type="pres">
      <dgm:prSet presAssocID="{F7C73FAF-DE98-4A95-B05D-A4CC13915D42}" presName="compNode" presStyleCnt="0"/>
      <dgm:spPr/>
    </dgm:pt>
    <dgm:pt modelId="{F59F6E75-DF92-4456-8CF4-63DC20C6E5A9}" type="pres">
      <dgm:prSet presAssocID="{F7C73FAF-DE98-4A95-B05D-A4CC13915D42}" presName="bgRect" presStyleLbl="bgShp" presStyleIdx="3" presStyleCnt="5"/>
      <dgm:spPr/>
    </dgm:pt>
    <dgm:pt modelId="{CA733D0E-6AEC-460F-BD1F-F3042B1D8915}" type="pres">
      <dgm:prSet presAssocID="{F7C73FAF-DE98-4A95-B05D-A4CC13915D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D7EB351-DA0D-4962-9C48-0BCE57F034D1}" type="pres">
      <dgm:prSet presAssocID="{F7C73FAF-DE98-4A95-B05D-A4CC13915D42}" presName="spaceRect" presStyleCnt="0"/>
      <dgm:spPr/>
    </dgm:pt>
    <dgm:pt modelId="{64DF80F7-B1F3-43DE-B05A-2193B8EA2A36}" type="pres">
      <dgm:prSet presAssocID="{F7C73FAF-DE98-4A95-B05D-A4CC13915D42}" presName="parTx" presStyleLbl="revTx" presStyleIdx="3" presStyleCnt="5">
        <dgm:presLayoutVars>
          <dgm:chMax val="0"/>
          <dgm:chPref val="0"/>
        </dgm:presLayoutVars>
      </dgm:prSet>
      <dgm:spPr/>
    </dgm:pt>
    <dgm:pt modelId="{BEFA6B34-DBAC-4F65-9F15-0473E82540EF}" type="pres">
      <dgm:prSet presAssocID="{43999AA0-8B04-4FFA-A77E-DD0B819625B0}" presName="sibTrans" presStyleCnt="0"/>
      <dgm:spPr/>
    </dgm:pt>
    <dgm:pt modelId="{C50B2A10-69DC-4973-A235-F8B8CB72DF34}" type="pres">
      <dgm:prSet presAssocID="{CE8A09FB-29D8-44CC-8634-40E1CD9D3642}" presName="compNode" presStyleCnt="0"/>
      <dgm:spPr/>
    </dgm:pt>
    <dgm:pt modelId="{BAFEE6AD-1FDD-408A-92BD-310CC6F25954}" type="pres">
      <dgm:prSet presAssocID="{CE8A09FB-29D8-44CC-8634-40E1CD9D3642}" presName="bgRect" presStyleLbl="bgShp" presStyleIdx="4" presStyleCnt="5"/>
      <dgm:spPr/>
    </dgm:pt>
    <dgm:pt modelId="{05A6854C-872C-48F1-A90F-154B05CE3951}" type="pres">
      <dgm:prSet presAssocID="{CE8A09FB-29D8-44CC-8634-40E1CD9D364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CB4F01-6AE4-4FD3-9390-F1BE1EF9A87F}" type="pres">
      <dgm:prSet presAssocID="{CE8A09FB-29D8-44CC-8634-40E1CD9D3642}" presName="spaceRect" presStyleCnt="0"/>
      <dgm:spPr/>
    </dgm:pt>
    <dgm:pt modelId="{EEC05526-3334-4F50-A456-2F81EAFEE10F}" type="pres">
      <dgm:prSet presAssocID="{CE8A09FB-29D8-44CC-8634-40E1CD9D364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57BFB13-DEEC-4DF5-9CCE-97625FA54CE5}" srcId="{369E654A-1FBD-466F-8A12-4C7D35C520D3}" destId="{F33DC391-0F11-4C3D-93A3-3B818818DE52}" srcOrd="1" destOrd="0" parTransId="{4712EE36-3856-438E-A322-232A1DD80662}" sibTransId="{E7FD9D54-BBEF-4E14-A7DA-C4399B8F2AE7}"/>
    <dgm:cxn modelId="{DB107018-A3C1-42E7-8625-891E239D7E06}" srcId="{369E654A-1FBD-466F-8A12-4C7D35C520D3}" destId="{18416C6E-3261-4624-802B-34F4EE6A0353}" srcOrd="2" destOrd="0" parTransId="{74792403-0D85-4D43-BAE7-751E1C6CC1A7}" sibTransId="{B9D0766D-BB16-48C2-BF52-0CE9B72AA79F}"/>
    <dgm:cxn modelId="{C0D12545-6927-4CB6-B536-3D20B9AAFC1B}" type="presOf" srcId="{369E654A-1FBD-466F-8A12-4C7D35C520D3}" destId="{0A07B1D5-AFD7-46AF-8386-E378B8CB8BBB}" srcOrd="0" destOrd="0" presId="urn:microsoft.com/office/officeart/2018/2/layout/IconVerticalSolidList"/>
    <dgm:cxn modelId="{30E6915D-0D98-4E40-8591-A8573BE2C52B}" type="presOf" srcId="{F33DC391-0F11-4C3D-93A3-3B818818DE52}" destId="{415D29F1-49BF-406D-84D5-9CDAF12ECB8A}" srcOrd="0" destOrd="0" presId="urn:microsoft.com/office/officeart/2018/2/layout/IconVerticalSolidList"/>
    <dgm:cxn modelId="{B30B0861-3C5B-49C3-89FC-05C79FA7E2EA}" srcId="{369E654A-1FBD-466F-8A12-4C7D35C520D3}" destId="{F7C73FAF-DE98-4A95-B05D-A4CC13915D42}" srcOrd="3" destOrd="0" parTransId="{CC607741-5015-45D7-9BF0-D71C40DFB441}" sibTransId="{43999AA0-8B04-4FFA-A77E-DD0B819625B0}"/>
    <dgm:cxn modelId="{F7017B6F-935C-4C55-9273-C700A62057E5}" type="presOf" srcId="{C669FA58-B932-4AC0-9ADA-65B0722F8E6E}" destId="{75333E9D-C4D8-4714-96A2-FB6E13BCFBC5}" srcOrd="0" destOrd="0" presId="urn:microsoft.com/office/officeart/2018/2/layout/IconVerticalSolidList"/>
    <dgm:cxn modelId="{35CB107D-8B3A-4DFB-91CD-D96FC706D5ED}" type="presOf" srcId="{18416C6E-3261-4624-802B-34F4EE6A0353}" destId="{83492231-B3B0-4A16-AD76-8B692FE0FA36}" srcOrd="0" destOrd="0" presId="urn:microsoft.com/office/officeart/2018/2/layout/IconVerticalSolidList"/>
    <dgm:cxn modelId="{60D0AF9F-C2EB-4CA8-BA83-D61CB6D2F15E}" srcId="{369E654A-1FBD-466F-8A12-4C7D35C520D3}" destId="{CE8A09FB-29D8-44CC-8634-40E1CD9D3642}" srcOrd="4" destOrd="0" parTransId="{58AEDC9D-B80A-4511-895F-5528184D9E30}" sibTransId="{196DE83A-88C2-4144-90E3-0DDEE22EF50E}"/>
    <dgm:cxn modelId="{33F9EEA6-11CB-47D6-9412-8BE60C73B2CD}" srcId="{369E654A-1FBD-466F-8A12-4C7D35C520D3}" destId="{C669FA58-B932-4AC0-9ADA-65B0722F8E6E}" srcOrd="0" destOrd="0" parTransId="{5BD6274C-B941-4F2C-854F-81A6B320BABA}" sibTransId="{27CF6E26-23CA-49B5-B84E-D59CF299B321}"/>
    <dgm:cxn modelId="{580BEBB2-A2D3-4FC9-ABD9-F814DA98364F}" type="presOf" srcId="{F7C73FAF-DE98-4A95-B05D-A4CC13915D42}" destId="{64DF80F7-B1F3-43DE-B05A-2193B8EA2A36}" srcOrd="0" destOrd="0" presId="urn:microsoft.com/office/officeart/2018/2/layout/IconVerticalSolidList"/>
    <dgm:cxn modelId="{F2B4CDBD-99BD-4819-BA18-59C58FC6D35D}" type="presOf" srcId="{CE8A09FB-29D8-44CC-8634-40E1CD9D3642}" destId="{EEC05526-3334-4F50-A456-2F81EAFEE10F}" srcOrd="0" destOrd="0" presId="urn:microsoft.com/office/officeart/2018/2/layout/IconVerticalSolidList"/>
    <dgm:cxn modelId="{0BA2FF37-74DB-4363-BDB0-5D033B6D0361}" type="presParOf" srcId="{0A07B1D5-AFD7-46AF-8386-E378B8CB8BBB}" destId="{39992877-9558-4428-B5F2-EC5A057A1C49}" srcOrd="0" destOrd="0" presId="urn:microsoft.com/office/officeart/2018/2/layout/IconVerticalSolidList"/>
    <dgm:cxn modelId="{BB65D389-3470-4E7F-B698-639A138FD9E2}" type="presParOf" srcId="{39992877-9558-4428-B5F2-EC5A057A1C49}" destId="{FF2A626A-6A5B-47A7-85B2-B59C51235160}" srcOrd="0" destOrd="0" presId="urn:microsoft.com/office/officeart/2018/2/layout/IconVerticalSolidList"/>
    <dgm:cxn modelId="{C536089F-6DAE-44AE-8168-C71D0B67794D}" type="presParOf" srcId="{39992877-9558-4428-B5F2-EC5A057A1C49}" destId="{8C8D5530-489A-4D1A-825F-91F0CCBCC1CD}" srcOrd="1" destOrd="0" presId="urn:microsoft.com/office/officeart/2018/2/layout/IconVerticalSolidList"/>
    <dgm:cxn modelId="{EDD30744-17E7-4F23-BB44-891F54BBF523}" type="presParOf" srcId="{39992877-9558-4428-B5F2-EC5A057A1C49}" destId="{4C45AC75-7B71-41DC-BD9B-DE284EBCD596}" srcOrd="2" destOrd="0" presId="urn:microsoft.com/office/officeart/2018/2/layout/IconVerticalSolidList"/>
    <dgm:cxn modelId="{C0704ACB-891C-49AC-8EC7-A0A7504667C6}" type="presParOf" srcId="{39992877-9558-4428-B5F2-EC5A057A1C49}" destId="{75333E9D-C4D8-4714-96A2-FB6E13BCFBC5}" srcOrd="3" destOrd="0" presId="urn:microsoft.com/office/officeart/2018/2/layout/IconVerticalSolidList"/>
    <dgm:cxn modelId="{4A920039-6A70-4472-8559-D7B0359C861B}" type="presParOf" srcId="{0A07B1D5-AFD7-46AF-8386-E378B8CB8BBB}" destId="{ED8E9155-F4ED-4B5F-9A5D-0D15B8AFC4DC}" srcOrd="1" destOrd="0" presId="urn:microsoft.com/office/officeart/2018/2/layout/IconVerticalSolidList"/>
    <dgm:cxn modelId="{43889BF9-D2D4-4F45-9E93-FDF01890E70C}" type="presParOf" srcId="{0A07B1D5-AFD7-46AF-8386-E378B8CB8BBB}" destId="{12A3A978-6445-4CD3-8742-9D6F038AB50A}" srcOrd="2" destOrd="0" presId="urn:microsoft.com/office/officeart/2018/2/layout/IconVerticalSolidList"/>
    <dgm:cxn modelId="{60969E85-1205-4169-B989-D0AAA49417EE}" type="presParOf" srcId="{12A3A978-6445-4CD3-8742-9D6F038AB50A}" destId="{A17A4883-851D-42CA-A4C0-123BA74ECA96}" srcOrd="0" destOrd="0" presId="urn:microsoft.com/office/officeart/2018/2/layout/IconVerticalSolidList"/>
    <dgm:cxn modelId="{5B243E77-4645-4558-8A89-3F3D25010541}" type="presParOf" srcId="{12A3A978-6445-4CD3-8742-9D6F038AB50A}" destId="{0D05A3F2-4BBC-4759-ADBC-455AEC2FE751}" srcOrd="1" destOrd="0" presId="urn:microsoft.com/office/officeart/2018/2/layout/IconVerticalSolidList"/>
    <dgm:cxn modelId="{44DB2C16-1998-43A6-AF75-C9A468C2C143}" type="presParOf" srcId="{12A3A978-6445-4CD3-8742-9D6F038AB50A}" destId="{8F1EC41A-2742-4DF7-8504-181A635697F1}" srcOrd="2" destOrd="0" presId="urn:microsoft.com/office/officeart/2018/2/layout/IconVerticalSolidList"/>
    <dgm:cxn modelId="{F782A7F1-FED6-4669-9309-4F10C2246DAC}" type="presParOf" srcId="{12A3A978-6445-4CD3-8742-9D6F038AB50A}" destId="{415D29F1-49BF-406D-84D5-9CDAF12ECB8A}" srcOrd="3" destOrd="0" presId="urn:microsoft.com/office/officeart/2018/2/layout/IconVerticalSolidList"/>
    <dgm:cxn modelId="{75D3A04A-3D7E-43D4-9CD7-23CD763139E1}" type="presParOf" srcId="{0A07B1D5-AFD7-46AF-8386-E378B8CB8BBB}" destId="{8306AE03-73F6-4AD8-AFE3-1CDA5ACE7D44}" srcOrd="3" destOrd="0" presId="urn:microsoft.com/office/officeart/2018/2/layout/IconVerticalSolidList"/>
    <dgm:cxn modelId="{A0C0DCEC-4BC9-4245-9365-EE4367452905}" type="presParOf" srcId="{0A07B1D5-AFD7-46AF-8386-E378B8CB8BBB}" destId="{09C3E3BF-D1FF-4B9B-9662-CB2A8BA5DC32}" srcOrd="4" destOrd="0" presId="urn:microsoft.com/office/officeart/2018/2/layout/IconVerticalSolidList"/>
    <dgm:cxn modelId="{25265823-354E-48E1-BC71-1EE6A505D41A}" type="presParOf" srcId="{09C3E3BF-D1FF-4B9B-9662-CB2A8BA5DC32}" destId="{26031235-D246-4BDE-BC41-51DFC2C7BAD1}" srcOrd="0" destOrd="0" presId="urn:microsoft.com/office/officeart/2018/2/layout/IconVerticalSolidList"/>
    <dgm:cxn modelId="{1D86C96D-B300-4314-95EB-3FF2F5849391}" type="presParOf" srcId="{09C3E3BF-D1FF-4B9B-9662-CB2A8BA5DC32}" destId="{AA5111A3-A97A-4281-A2A7-BA923F4BCD29}" srcOrd="1" destOrd="0" presId="urn:microsoft.com/office/officeart/2018/2/layout/IconVerticalSolidList"/>
    <dgm:cxn modelId="{23DFE11C-46B4-4F88-BDCF-6F27DF09B629}" type="presParOf" srcId="{09C3E3BF-D1FF-4B9B-9662-CB2A8BA5DC32}" destId="{585A02AC-EAB6-40B2-93A9-0EA21AED895F}" srcOrd="2" destOrd="0" presId="urn:microsoft.com/office/officeart/2018/2/layout/IconVerticalSolidList"/>
    <dgm:cxn modelId="{FA6FD48E-36E5-4E11-9D4E-596D58C014A8}" type="presParOf" srcId="{09C3E3BF-D1FF-4B9B-9662-CB2A8BA5DC32}" destId="{83492231-B3B0-4A16-AD76-8B692FE0FA36}" srcOrd="3" destOrd="0" presId="urn:microsoft.com/office/officeart/2018/2/layout/IconVerticalSolidList"/>
    <dgm:cxn modelId="{65411401-6666-4189-B571-F4E94360F611}" type="presParOf" srcId="{0A07B1D5-AFD7-46AF-8386-E378B8CB8BBB}" destId="{7BC29B33-715B-4C92-A037-E665E9A0E04A}" srcOrd="5" destOrd="0" presId="urn:microsoft.com/office/officeart/2018/2/layout/IconVerticalSolidList"/>
    <dgm:cxn modelId="{BA06B69A-13C4-421D-B847-983E2CE93EA0}" type="presParOf" srcId="{0A07B1D5-AFD7-46AF-8386-E378B8CB8BBB}" destId="{2F7D1B54-4552-4CA5-804E-12DB3102A23B}" srcOrd="6" destOrd="0" presId="urn:microsoft.com/office/officeart/2018/2/layout/IconVerticalSolidList"/>
    <dgm:cxn modelId="{64B85D3F-E20A-4B6F-851F-729433913F0E}" type="presParOf" srcId="{2F7D1B54-4552-4CA5-804E-12DB3102A23B}" destId="{F59F6E75-DF92-4456-8CF4-63DC20C6E5A9}" srcOrd="0" destOrd="0" presId="urn:microsoft.com/office/officeart/2018/2/layout/IconVerticalSolidList"/>
    <dgm:cxn modelId="{78A7F1D4-3FD8-4A51-B964-4BEF7E3194F1}" type="presParOf" srcId="{2F7D1B54-4552-4CA5-804E-12DB3102A23B}" destId="{CA733D0E-6AEC-460F-BD1F-F3042B1D8915}" srcOrd="1" destOrd="0" presId="urn:microsoft.com/office/officeart/2018/2/layout/IconVerticalSolidList"/>
    <dgm:cxn modelId="{4A876FAF-38C0-435F-9864-21E7BDBEBD7F}" type="presParOf" srcId="{2F7D1B54-4552-4CA5-804E-12DB3102A23B}" destId="{FD7EB351-DA0D-4962-9C48-0BCE57F034D1}" srcOrd="2" destOrd="0" presId="urn:microsoft.com/office/officeart/2018/2/layout/IconVerticalSolidList"/>
    <dgm:cxn modelId="{A0D6819B-F9C1-471F-AD34-D3E911ACA555}" type="presParOf" srcId="{2F7D1B54-4552-4CA5-804E-12DB3102A23B}" destId="{64DF80F7-B1F3-43DE-B05A-2193B8EA2A36}" srcOrd="3" destOrd="0" presId="urn:microsoft.com/office/officeart/2018/2/layout/IconVerticalSolidList"/>
    <dgm:cxn modelId="{ED59EBCE-C8B6-4A7F-A233-67ABB434D16C}" type="presParOf" srcId="{0A07B1D5-AFD7-46AF-8386-E378B8CB8BBB}" destId="{BEFA6B34-DBAC-4F65-9F15-0473E82540EF}" srcOrd="7" destOrd="0" presId="urn:microsoft.com/office/officeart/2018/2/layout/IconVerticalSolidList"/>
    <dgm:cxn modelId="{CED1973D-6378-44AD-B4EA-653E617CDFD3}" type="presParOf" srcId="{0A07B1D5-AFD7-46AF-8386-E378B8CB8BBB}" destId="{C50B2A10-69DC-4973-A235-F8B8CB72DF34}" srcOrd="8" destOrd="0" presId="urn:microsoft.com/office/officeart/2018/2/layout/IconVerticalSolidList"/>
    <dgm:cxn modelId="{5E524504-367F-485D-9B7E-2FAE941E9850}" type="presParOf" srcId="{C50B2A10-69DC-4973-A235-F8B8CB72DF34}" destId="{BAFEE6AD-1FDD-408A-92BD-310CC6F25954}" srcOrd="0" destOrd="0" presId="urn:microsoft.com/office/officeart/2018/2/layout/IconVerticalSolidList"/>
    <dgm:cxn modelId="{7E11F640-793D-409F-B59C-AC03BDAA871E}" type="presParOf" srcId="{C50B2A10-69DC-4973-A235-F8B8CB72DF34}" destId="{05A6854C-872C-48F1-A90F-154B05CE3951}" srcOrd="1" destOrd="0" presId="urn:microsoft.com/office/officeart/2018/2/layout/IconVerticalSolidList"/>
    <dgm:cxn modelId="{94BA7F3B-A18D-4DDB-B7EE-A14023F45E5A}" type="presParOf" srcId="{C50B2A10-69DC-4973-A235-F8B8CB72DF34}" destId="{60CB4F01-6AE4-4FD3-9390-F1BE1EF9A87F}" srcOrd="2" destOrd="0" presId="urn:microsoft.com/office/officeart/2018/2/layout/IconVerticalSolidList"/>
    <dgm:cxn modelId="{332339AA-6CD3-4DBA-9356-9332D7ABC5D2}" type="presParOf" srcId="{C50B2A10-69DC-4973-A235-F8B8CB72DF34}" destId="{EEC05526-3334-4F50-A456-2F81EAFEE1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DE10D2-1048-43A9-BDFA-A92680A22D2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44B76D-488E-4B34-8078-EDA24D9772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Assess Business Needs</a:t>
          </a:r>
          <a:r>
            <a:rPr lang="en-US"/>
            <a:t>: Define problems and objectives.</a:t>
          </a:r>
        </a:p>
      </dgm:t>
    </dgm:pt>
    <dgm:pt modelId="{B6A305C4-B56A-4DE9-9889-339E73ABCC63}" type="parTrans" cxnId="{42116583-F80D-47B3-AE71-11CB11E4236B}">
      <dgm:prSet/>
      <dgm:spPr/>
      <dgm:t>
        <a:bodyPr/>
        <a:lstStyle/>
        <a:p>
          <a:endParaRPr lang="en-US"/>
        </a:p>
      </dgm:t>
    </dgm:pt>
    <dgm:pt modelId="{3F7DE61F-CDDB-4ABA-A5C8-9F6C5E2991F4}" type="sibTrans" cxnId="{42116583-F80D-47B3-AE71-11CB11E423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6DBD33-06C2-4B1C-9133-A8D7DA2CC1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Identify Data Sources</a:t>
          </a:r>
          <a:r>
            <a:rPr lang="en-US"/>
            <a:t>: Understand integration obstacles.</a:t>
          </a:r>
        </a:p>
      </dgm:t>
    </dgm:pt>
    <dgm:pt modelId="{24CEE7A3-D65E-4E97-BE48-FCD8E4E54171}" type="parTrans" cxnId="{C4F55CEC-AB78-4C56-8EA5-A6FC17D6C58A}">
      <dgm:prSet/>
      <dgm:spPr/>
      <dgm:t>
        <a:bodyPr/>
        <a:lstStyle/>
        <a:p>
          <a:endParaRPr lang="en-US"/>
        </a:p>
      </dgm:t>
    </dgm:pt>
    <dgm:pt modelId="{90D6B920-DA1D-4918-B2F6-BE6835141D32}" type="sibTrans" cxnId="{C4F55CEC-AB78-4C56-8EA5-A6FC17D6C5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45E318-2330-4FC5-9082-DFEE782F14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Evaluate Existing Tools</a:t>
          </a:r>
          <a:r>
            <a:rPr lang="en-US"/>
            <a:t>: Analyze current analytics strategy.</a:t>
          </a:r>
        </a:p>
      </dgm:t>
    </dgm:pt>
    <dgm:pt modelId="{46B74A93-97C0-4F87-9A96-5F13011830B5}" type="parTrans" cxnId="{C653EBB9-E837-4C39-BB05-CE804033665F}">
      <dgm:prSet/>
      <dgm:spPr/>
      <dgm:t>
        <a:bodyPr/>
        <a:lstStyle/>
        <a:p>
          <a:endParaRPr lang="en-US"/>
        </a:p>
      </dgm:t>
    </dgm:pt>
    <dgm:pt modelId="{9C49BD66-21AC-4705-90E7-04671D08E3BD}" type="sibTrans" cxnId="{C653EBB9-E837-4C39-BB05-CE80403366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AA2D5D-3082-4C3F-BB9A-1738980258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Select Visualization Techniques</a:t>
          </a:r>
          <a:r>
            <a:rPr lang="en-US"/>
            <a:t>: Optimize for end-users.</a:t>
          </a:r>
        </a:p>
      </dgm:t>
    </dgm:pt>
    <dgm:pt modelId="{717BE941-E2E0-4E85-A494-410408692A17}" type="parTrans" cxnId="{DE896253-A6A3-4A2F-BCA6-D8D4E54DDF96}">
      <dgm:prSet/>
      <dgm:spPr/>
      <dgm:t>
        <a:bodyPr/>
        <a:lstStyle/>
        <a:p>
          <a:endParaRPr lang="en-US"/>
        </a:p>
      </dgm:t>
    </dgm:pt>
    <dgm:pt modelId="{8D60C1A5-1B3E-4861-B316-86DE20CAB93B}" type="sibTrans" cxnId="{DE896253-A6A3-4A2F-BCA6-D8D4E54DDF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E48A1A-91D4-4E68-9415-A77B1BBDBF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Address Data Quality</a:t>
          </a:r>
          <a:r>
            <a:rPr lang="en-US"/>
            <a:t>: Ensure compliance and governance.</a:t>
          </a:r>
        </a:p>
      </dgm:t>
    </dgm:pt>
    <dgm:pt modelId="{B60845E4-4946-4BC8-8F41-8DC041DE8687}" type="parTrans" cxnId="{6DE4A205-FE26-45E2-AB6B-2C88C6F08D03}">
      <dgm:prSet/>
      <dgm:spPr/>
      <dgm:t>
        <a:bodyPr/>
        <a:lstStyle/>
        <a:p>
          <a:endParaRPr lang="en-US"/>
        </a:p>
      </dgm:t>
    </dgm:pt>
    <dgm:pt modelId="{57A0A405-6CFF-40F1-960A-247CA32ED1D0}" type="sibTrans" cxnId="{6DE4A205-FE26-45E2-AB6B-2C88C6F08D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1CB17A-892D-4394-BBD7-E9860F893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Establish KPIs</a:t>
          </a:r>
          <a:r>
            <a:rPr lang="en-US"/>
            <a:t>: Track integration progress.</a:t>
          </a:r>
        </a:p>
      </dgm:t>
    </dgm:pt>
    <dgm:pt modelId="{9610A6F1-8507-4565-8A48-9E17B94F7AC1}" type="parTrans" cxnId="{CB4B4EDC-87A2-4CC2-8491-F78CDA5EA1D6}">
      <dgm:prSet/>
      <dgm:spPr/>
      <dgm:t>
        <a:bodyPr/>
        <a:lstStyle/>
        <a:p>
          <a:endParaRPr lang="en-US"/>
        </a:p>
      </dgm:t>
    </dgm:pt>
    <dgm:pt modelId="{5477A970-9A44-4085-B2B7-233364FE508E}" type="sibTrans" cxnId="{CB4B4EDC-87A2-4CC2-8491-F78CDA5EA1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8FFB32-9973-4A90-AD6C-343EEBAC09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Build Dashboards</a:t>
          </a:r>
          <a:r>
            <a:rPr lang="en-US"/>
            <a:t>: Enhance value for end-users.</a:t>
          </a:r>
          <a:r>
            <a:rPr lang="en-US" b="1"/>
            <a:t>Train End-Users</a:t>
          </a:r>
          <a:r>
            <a:rPr lang="en-US"/>
            <a:t>: Educate on analytics tool usage.</a:t>
          </a:r>
        </a:p>
      </dgm:t>
    </dgm:pt>
    <dgm:pt modelId="{E4E4EE61-D2BD-44B8-AE4F-678ECFB326B1}" type="parTrans" cxnId="{7CB408BB-1837-4BC4-BBC9-EFA82F6070D4}">
      <dgm:prSet/>
      <dgm:spPr/>
      <dgm:t>
        <a:bodyPr/>
        <a:lstStyle/>
        <a:p>
          <a:endParaRPr lang="en-US"/>
        </a:p>
      </dgm:t>
    </dgm:pt>
    <dgm:pt modelId="{BB69F2D4-C6C1-4B6B-8216-4C7EA2E7DFDA}" type="sibTrans" cxnId="{7CB408BB-1837-4BC4-BBC9-EFA82F6070D4}">
      <dgm:prSet/>
      <dgm:spPr/>
      <dgm:t>
        <a:bodyPr/>
        <a:lstStyle/>
        <a:p>
          <a:endParaRPr lang="en-US"/>
        </a:p>
      </dgm:t>
    </dgm:pt>
    <dgm:pt modelId="{E836C2BE-5648-4F3B-BCCE-52C10F6F821B}" type="pres">
      <dgm:prSet presAssocID="{72DE10D2-1048-43A9-BDFA-A92680A22D2B}" presName="root" presStyleCnt="0">
        <dgm:presLayoutVars>
          <dgm:dir/>
          <dgm:resizeHandles val="exact"/>
        </dgm:presLayoutVars>
      </dgm:prSet>
      <dgm:spPr/>
    </dgm:pt>
    <dgm:pt modelId="{69EC0A62-3F93-4241-B607-52F3D3E7AD41}" type="pres">
      <dgm:prSet presAssocID="{72DE10D2-1048-43A9-BDFA-A92680A22D2B}" presName="container" presStyleCnt="0">
        <dgm:presLayoutVars>
          <dgm:dir/>
          <dgm:resizeHandles val="exact"/>
        </dgm:presLayoutVars>
      </dgm:prSet>
      <dgm:spPr/>
    </dgm:pt>
    <dgm:pt modelId="{C267B796-8DD6-43B4-887F-FAA761E7372F}" type="pres">
      <dgm:prSet presAssocID="{B244B76D-488E-4B34-8078-EDA24D97721C}" presName="compNode" presStyleCnt="0"/>
      <dgm:spPr/>
    </dgm:pt>
    <dgm:pt modelId="{C8B3A87C-133B-430C-8669-6A3EFCF39558}" type="pres">
      <dgm:prSet presAssocID="{B244B76D-488E-4B34-8078-EDA24D97721C}" presName="iconBgRect" presStyleLbl="bgShp" presStyleIdx="0" presStyleCnt="7"/>
      <dgm:spPr/>
    </dgm:pt>
    <dgm:pt modelId="{68FF2EBB-8F88-4DCD-9788-FAA829CB408A}" type="pres">
      <dgm:prSet presAssocID="{B244B76D-488E-4B34-8078-EDA24D97721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503F9AC4-4AE4-4D29-849A-8DE088EEB3DE}" type="pres">
      <dgm:prSet presAssocID="{B244B76D-488E-4B34-8078-EDA24D97721C}" presName="spaceRect" presStyleCnt="0"/>
      <dgm:spPr/>
    </dgm:pt>
    <dgm:pt modelId="{DEFEC325-DABA-4ACD-9917-74E7B074AD42}" type="pres">
      <dgm:prSet presAssocID="{B244B76D-488E-4B34-8078-EDA24D97721C}" presName="textRect" presStyleLbl="revTx" presStyleIdx="0" presStyleCnt="7">
        <dgm:presLayoutVars>
          <dgm:chMax val="1"/>
          <dgm:chPref val="1"/>
        </dgm:presLayoutVars>
      </dgm:prSet>
      <dgm:spPr/>
    </dgm:pt>
    <dgm:pt modelId="{62EBE7C3-515F-414E-B019-EEFD4588D884}" type="pres">
      <dgm:prSet presAssocID="{3F7DE61F-CDDB-4ABA-A5C8-9F6C5E2991F4}" presName="sibTrans" presStyleLbl="sibTrans2D1" presStyleIdx="0" presStyleCnt="0"/>
      <dgm:spPr/>
    </dgm:pt>
    <dgm:pt modelId="{168F5A35-2D0D-4CE1-8E4D-5E59E476F45E}" type="pres">
      <dgm:prSet presAssocID="{6A6DBD33-06C2-4B1C-9133-A8D7DA2CC1E9}" presName="compNode" presStyleCnt="0"/>
      <dgm:spPr/>
    </dgm:pt>
    <dgm:pt modelId="{480A5A63-8D0F-4748-8CC6-94A3474C45B2}" type="pres">
      <dgm:prSet presAssocID="{6A6DBD33-06C2-4B1C-9133-A8D7DA2CC1E9}" presName="iconBgRect" presStyleLbl="bgShp" presStyleIdx="1" presStyleCnt="7"/>
      <dgm:spPr/>
    </dgm:pt>
    <dgm:pt modelId="{1C13AD23-549D-444F-8F28-0F4CA5F04D6B}" type="pres">
      <dgm:prSet presAssocID="{6A6DBD33-06C2-4B1C-9133-A8D7DA2CC1E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CFDB0E-7D15-4B54-A270-22AEDD7804A3}" type="pres">
      <dgm:prSet presAssocID="{6A6DBD33-06C2-4B1C-9133-A8D7DA2CC1E9}" presName="spaceRect" presStyleCnt="0"/>
      <dgm:spPr/>
    </dgm:pt>
    <dgm:pt modelId="{2D68181D-9562-47DC-AB89-86FA31A90A88}" type="pres">
      <dgm:prSet presAssocID="{6A6DBD33-06C2-4B1C-9133-A8D7DA2CC1E9}" presName="textRect" presStyleLbl="revTx" presStyleIdx="1" presStyleCnt="7">
        <dgm:presLayoutVars>
          <dgm:chMax val="1"/>
          <dgm:chPref val="1"/>
        </dgm:presLayoutVars>
      </dgm:prSet>
      <dgm:spPr/>
    </dgm:pt>
    <dgm:pt modelId="{7B9E21AC-6E66-4796-AC30-48AAC829A087}" type="pres">
      <dgm:prSet presAssocID="{90D6B920-DA1D-4918-B2F6-BE6835141D32}" presName="sibTrans" presStyleLbl="sibTrans2D1" presStyleIdx="0" presStyleCnt="0"/>
      <dgm:spPr/>
    </dgm:pt>
    <dgm:pt modelId="{F52116E7-C8EB-485C-9C71-B0B3C9B99E72}" type="pres">
      <dgm:prSet presAssocID="{3C45E318-2330-4FC5-9082-DFEE782F1484}" presName="compNode" presStyleCnt="0"/>
      <dgm:spPr/>
    </dgm:pt>
    <dgm:pt modelId="{4DB82C22-B06F-4C95-9FB2-F99124AC8C8A}" type="pres">
      <dgm:prSet presAssocID="{3C45E318-2330-4FC5-9082-DFEE782F1484}" presName="iconBgRect" presStyleLbl="bgShp" presStyleIdx="2" presStyleCnt="7"/>
      <dgm:spPr/>
    </dgm:pt>
    <dgm:pt modelId="{7F8A8CF8-0B98-498D-9758-2AA68E4CD40C}" type="pres">
      <dgm:prSet presAssocID="{3C45E318-2330-4FC5-9082-DFEE782F148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347186A-57C5-4FE7-9106-514D1EB7D443}" type="pres">
      <dgm:prSet presAssocID="{3C45E318-2330-4FC5-9082-DFEE782F1484}" presName="spaceRect" presStyleCnt="0"/>
      <dgm:spPr/>
    </dgm:pt>
    <dgm:pt modelId="{0DBCEA28-1455-43EB-B856-D2BDE1785379}" type="pres">
      <dgm:prSet presAssocID="{3C45E318-2330-4FC5-9082-DFEE782F1484}" presName="textRect" presStyleLbl="revTx" presStyleIdx="2" presStyleCnt="7">
        <dgm:presLayoutVars>
          <dgm:chMax val="1"/>
          <dgm:chPref val="1"/>
        </dgm:presLayoutVars>
      </dgm:prSet>
      <dgm:spPr/>
    </dgm:pt>
    <dgm:pt modelId="{048F8195-FA7C-4E15-9C3E-A310A5E8AF03}" type="pres">
      <dgm:prSet presAssocID="{9C49BD66-21AC-4705-90E7-04671D08E3BD}" presName="sibTrans" presStyleLbl="sibTrans2D1" presStyleIdx="0" presStyleCnt="0"/>
      <dgm:spPr/>
    </dgm:pt>
    <dgm:pt modelId="{6AD567A3-93F8-4D7B-9A19-E1ABE3B09DE6}" type="pres">
      <dgm:prSet presAssocID="{3BAA2D5D-3082-4C3F-BB9A-173898025820}" presName="compNode" presStyleCnt="0"/>
      <dgm:spPr/>
    </dgm:pt>
    <dgm:pt modelId="{11B18052-1259-481F-9CE0-0C7CDD5A8DB4}" type="pres">
      <dgm:prSet presAssocID="{3BAA2D5D-3082-4C3F-BB9A-173898025820}" presName="iconBgRect" presStyleLbl="bgShp" presStyleIdx="3" presStyleCnt="7"/>
      <dgm:spPr/>
    </dgm:pt>
    <dgm:pt modelId="{3664CD41-0EC9-490D-9028-D641F4AEE7C9}" type="pres">
      <dgm:prSet presAssocID="{3BAA2D5D-3082-4C3F-BB9A-17389802582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3B9BE03-4E32-4CB7-961E-0BCB055F7092}" type="pres">
      <dgm:prSet presAssocID="{3BAA2D5D-3082-4C3F-BB9A-173898025820}" presName="spaceRect" presStyleCnt="0"/>
      <dgm:spPr/>
    </dgm:pt>
    <dgm:pt modelId="{EA817A81-5545-4616-AD64-545D10CEFD4E}" type="pres">
      <dgm:prSet presAssocID="{3BAA2D5D-3082-4C3F-BB9A-173898025820}" presName="textRect" presStyleLbl="revTx" presStyleIdx="3" presStyleCnt="7">
        <dgm:presLayoutVars>
          <dgm:chMax val="1"/>
          <dgm:chPref val="1"/>
        </dgm:presLayoutVars>
      </dgm:prSet>
      <dgm:spPr/>
    </dgm:pt>
    <dgm:pt modelId="{8759767A-772D-4F2C-9E3E-B44677D4B941}" type="pres">
      <dgm:prSet presAssocID="{8D60C1A5-1B3E-4861-B316-86DE20CAB93B}" presName="sibTrans" presStyleLbl="sibTrans2D1" presStyleIdx="0" presStyleCnt="0"/>
      <dgm:spPr/>
    </dgm:pt>
    <dgm:pt modelId="{B7307555-6559-4CD6-A4A9-EBC143870AC6}" type="pres">
      <dgm:prSet presAssocID="{6EE48A1A-91D4-4E68-9415-A77B1BBDBFE1}" presName="compNode" presStyleCnt="0"/>
      <dgm:spPr/>
    </dgm:pt>
    <dgm:pt modelId="{0C19B992-7237-4B17-A8C4-F9C126C4784F}" type="pres">
      <dgm:prSet presAssocID="{6EE48A1A-91D4-4E68-9415-A77B1BBDBFE1}" presName="iconBgRect" presStyleLbl="bgShp" presStyleIdx="4" presStyleCnt="7"/>
      <dgm:spPr/>
    </dgm:pt>
    <dgm:pt modelId="{FC416469-E075-464C-BBDC-1591CD67B890}" type="pres">
      <dgm:prSet presAssocID="{6EE48A1A-91D4-4E68-9415-A77B1BBDBFE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7E0E912-0E8B-4F62-B805-0C27B969DD02}" type="pres">
      <dgm:prSet presAssocID="{6EE48A1A-91D4-4E68-9415-A77B1BBDBFE1}" presName="spaceRect" presStyleCnt="0"/>
      <dgm:spPr/>
    </dgm:pt>
    <dgm:pt modelId="{6704383F-BE37-4FD5-81A7-BE24461DD6D4}" type="pres">
      <dgm:prSet presAssocID="{6EE48A1A-91D4-4E68-9415-A77B1BBDBFE1}" presName="textRect" presStyleLbl="revTx" presStyleIdx="4" presStyleCnt="7">
        <dgm:presLayoutVars>
          <dgm:chMax val="1"/>
          <dgm:chPref val="1"/>
        </dgm:presLayoutVars>
      </dgm:prSet>
      <dgm:spPr/>
    </dgm:pt>
    <dgm:pt modelId="{5B192CC0-699D-4BCA-BB4E-CF3C966E8A1A}" type="pres">
      <dgm:prSet presAssocID="{57A0A405-6CFF-40F1-960A-247CA32ED1D0}" presName="sibTrans" presStyleLbl="sibTrans2D1" presStyleIdx="0" presStyleCnt="0"/>
      <dgm:spPr/>
    </dgm:pt>
    <dgm:pt modelId="{79772782-BC43-4515-AF3B-885BD73A241C}" type="pres">
      <dgm:prSet presAssocID="{C61CB17A-892D-4394-BBD7-E9860F8939A3}" presName="compNode" presStyleCnt="0"/>
      <dgm:spPr/>
    </dgm:pt>
    <dgm:pt modelId="{0FDBF582-5BA2-4693-8301-96F58436D9A7}" type="pres">
      <dgm:prSet presAssocID="{C61CB17A-892D-4394-BBD7-E9860F8939A3}" presName="iconBgRect" presStyleLbl="bgShp" presStyleIdx="5" presStyleCnt="7"/>
      <dgm:spPr/>
    </dgm:pt>
    <dgm:pt modelId="{123D4004-5D1C-4A5A-B12E-01B94008E1D3}" type="pres">
      <dgm:prSet presAssocID="{C61CB17A-892D-4394-BBD7-E9860F8939A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542B8AB-3DD7-4C3E-A448-566340E98D92}" type="pres">
      <dgm:prSet presAssocID="{C61CB17A-892D-4394-BBD7-E9860F8939A3}" presName="spaceRect" presStyleCnt="0"/>
      <dgm:spPr/>
    </dgm:pt>
    <dgm:pt modelId="{87918750-223E-44F5-B275-7E8F6F2CE6CA}" type="pres">
      <dgm:prSet presAssocID="{C61CB17A-892D-4394-BBD7-E9860F8939A3}" presName="textRect" presStyleLbl="revTx" presStyleIdx="5" presStyleCnt="7">
        <dgm:presLayoutVars>
          <dgm:chMax val="1"/>
          <dgm:chPref val="1"/>
        </dgm:presLayoutVars>
      </dgm:prSet>
      <dgm:spPr/>
    </dgm:pt>
    <dgm:pt modelId="{D4D544D3-07B3-421E-85D4-FC1C6B293401}" type="pres">
      <dgm:prSet presAssocID="{5477A970-9A44-4085-B2B7-233364FE508E}" presName="sibTrans" presStyleLbl="sibTrans2D1" presStyleIdx="0" presStyleCnt="0"/>
      <dgm:spPr/>
    </dgm:pt>
    <dgm:pt modelId="{72C0C046-7302-4535-8E1A-94797DCE6A96}" type="pres">
      <dgm:prSet presAssocID="{838FFB32-9973-4A90-AD6C-343EEBAC09CB}" presName="compNode" presStyleCnt="0"/>
      <dgm:spPr/>
    </dgm:pt>
    <dgm:pt modelId="{606A9676-006C-443C-9F69-F01EED02E29E}" type="pres">
      <dgm:prSet presAssocID="{838FFB32-9973-4A90-AD6C-343EEBAC09CB}" presName="iconBgRect" presStyleLbl="bgShp" presStyleIdx="6" presStyleCnt="7"/>
      <dgm:spPr/>
    </dgm:pt>
    <dgm:pt modelId="{9A5A4D02-3425-45DE-A80D-04F92EC3E4FD}" type="pres">
      <dgm:prSet presAssocID="{838FFB32-9973-4A90-AD6C-343EEBAC09C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10D19E3-4C3B-4605-818C-815FF0F3CE67}" type="pres">
      <dgm:prSet presAssocID="{838FFB32-9973-4A90-AD6C-343EEBAC09CB}" presName="spaceRect" presStyleCnt="0"/>
      <dgm:spPr/>
    </dgm:pt>
    <dgm:pt modelId="{06446F80-9C84-4F18-8E4F-7571463F9095}" type="pres">
      <dgm:prSet presAssocID="{838FFB32-9973-4A90-AD6C-343EEBAC09C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DE4A205-FE26-45E2-AB6B-2C88C6F08D03}" srcId="{72DE10D2-1048-43A9-BDFA-A92680A22D2B}" destId="{6EE48A1A-91D4-4E68-9415-A77B1BBDBFE1}" srcOrd="4" destOrd="0" parTransId="{B60845E4-4946-4BC8-8F41-8DC041DE8687}" sibTransId="{57A0A405-6CFF-40F1-960A-247CA32ED1D0}"/>
    <dgm:cxn modelId="{FECCBD08-8AED-BD4D-A374-28B9B9C030E8}" type="presOf" srcId="{B244B76D-488E-4B34-8078-EDA24D97721C}" destId="{DEFEC325-DABA-4ACD-9917-74E7B074AD42}" srcOrd="0" destOrd="0" presId="urn:microsoft.com/office/officeart/2018/2/layout/IconCircleList"/>
    <dgm:cxn modelId="{889FE742-5A26-C147-8D61-3366352BF965}" type="presOf" srcId="{6EE48A1A-91D4-4E68-9415-A77B1BBDBFE1}" destId="{6704383F-BE37-4FD5-81A7-BE24461DD6D4}" srcOrd="0" destOrd="0" presId="urn:microsoft.com/office/officeart/2018/2/layout/IconCircleList"/>
    <dgm:cxn modelId="{5668E544-F578-BF43-B9B5-A967C07DE19E}" type="presOf" srcId="{3C45E318-2330-4FC5-9082-DFEE782F1484}" destId="{0DBCEA28-1455-43EB-B856-D2BDE1785379}" srcOrd="0" destOrd="0" presId="urn:microsoft.com/office/officeart/2018/2/layout/IconCircleList"/>
    <dgm:cxn modelId="{E11CDA46-F45B-C847-8263-2D2D9EAF035C}" type="presOf" srcId="{3F7DE61F-CDDB-4ABA-A5C8-9F6C5E2991F4}" destId="{62EBE7C3-515F-414E-B019-EEFD4588D884}" srcOrd="0" destOrd="0" presId="urn:microsoft.com/office/officeart/2018/2/layout/IconCircleList"/>
    <dgm:cxn modelId="{5F450747-4357-A542-8600-41A4AD7EE9B4}" type="presOf" srcId="{9C49BD66-21AC-4705-90E7-04671D08E3BD}" destId="{048F8195-FA7C-4E15-9C3E-A310A5E8AF03}" srcOrd="0" destOrd="0" presId="urn:microsoft.com/office/officeart/2018/2/layout/IconCircleList"/>
    <dgm:cxn modelId="{1908EB50-ECA8-ED40-94A8-5F8A8B6B6BC8}" type="presOf" srcId="{8D60C1A5-1B3E-4861-B316-86DE20CAB93B}" destId="{8759767A-772D-4F2C-9E3E-B44677D4B941}" srcOrd="0" destOrd="0" presId="urn:microsoft.com/office/officeart/2018/2/layout/IconCircleList"/>
    <dgm:cxn modelId="{DE896253-A6A3-4A2F-BCA6-D8D4E54DDF96}" srcId="{72DE10D2-1048-43A9-BDFA-A92680A22D2B}" destId="{3BAA2D5D-3082-4C3F-BB9A-173898025820}" srcOrd="3" destOrd="0" parTransId="{717BE941-E2E0-4E85-A494-410408692A17}" sibTransId="{8D60C1A5-1B3E-4861-B316-86DE20CAB93B}"/>
    <dgm:cxn modelId="{1863E56B-1715-8D43-92F1-F2819756A653}" type="presOf" srcId="{C61CB17A-892D-4394-BBD7-E9860F8939A3}" destId="{87918750-223E-44F5-B275-7E8F6F2CE6CA}" srcOrd="0" destOrd="0" presId="urn:microsoft.com/office/officeart/2018/2/layout/IconCircleList"/>
    <dgm:cxn modelId="{A7F52C80-C02C-AF45-AB75-55B77D54D115}" type="presOf" srcId="{5477A970-9A44-4085-B2B7-233364FE508E}" destId="{D4D544D3-07B3-421E-85D4-FC1C6B293401}" srcOrd="0" destOrd="0" presId="urn:microsoft.com/office/officeart/2018/2/layout/IconCircleList"/>
    <dgm:cxn modelId="{09AA5180-AAA2-8F4B-9185-7AA575F75F1A}" type="presOf" srcId="{57A0A405-6CFF-40F1-960A-247CA32ED1D0}" destId="{5B192CC0-699D-4BCA-BB4E-CF3C966E8A1A}" srcOrd="0" destOrd="0" presId="urn:microsoft.com/office/officeart/2018/2/layout/IconCircleList"/>
    <dgm:cxn modelId="{42116583-F80D-47B3-AE71-11CB11E4236B}" srcId="{72DE10D2-1048-43A9-BDFA-A92680A22D2B}" destId="{B244B76D-488E-4B34-8078-EDA24D97721C}" srcOrd="0" destOrd="0" parTransId="{B6A305C4-B56A-4DE9-9889-339E73ABCC63}" sibTransId="{3F7DE61F-CDDB-4ABA-A5C8-9F6C5E2991F4}"/>
    <dgm:cxn modelId="{D85EA986-AF75-F84D-8608-D94DB0F89780}" type="presOf" srcId="{72DE10D2-1048-43A9-BDFA-A92680A22D2B}" destId="{E836C2BE-5648-4F3B-BCCE-52C10F6F821B}" srcOrd="0" destOrd="0" presId="urn:microsoft.com/office/officeart/2018/2/layout/IconCircleList"/>
    <dgm:cxn modelId="{DA98BCA6-49C9-0E49-9542-E900B24062F1}" type="presOf" srcId="{6A6DBD33-06C2-4B1C-9133-A8D7DA2CC1E9}" destId="{2D68181D-9562-47DC-AB89-86FA31A90A88}" srcOrd="0" destOrd="0" presId="urn:microsoft.com/office/officeart/2018/2/layout/IconCircleList"/>
    <dgm:cxn modelId="{C653EBB9-E837-4C39-BB05-CE804033665F}" srcId="{72DE10D2-1048-43A9-BDFA-A92680A22D2B}" destId="{3C45E318-2330-4FC5-9082-DFEE782F1484}" srcOrd="2" destOrd="0" parTransId="{46B74A93-97C0-4F87-9A96-5F13011830B5}" sibTransId="{9C49BD66-21AC-4705-90E7-04671D08E3BD}"/>
    <dgm:cxn modelId="{7CB408BB-1837-4BC4-BBC9-EFA82F6070D4}" srcId="{72DE10D2-1048-43A9-BDFA-A92680A22D2B}" destId="{838FFB32-9973-4A90-AD6C-343EEBAC09CB}" srcOrd="6" destOrd="0" parTransId="{E4E4EE61-D2BD-44B8-AE4F-678ECFB326B1}" sibTransId="{BB69F2D4-C6C1-4B6B-8216-4C7EA2E7DFDA}"/>
    <dgm:cxn modelId="{CB4B4EDC-87A2-4CC2-8491-F78CDA5EA1D6}" srcId="{72DE10D2-1048-43A9-BDFA-A92680A22D2B}" destId="{C61CB17A-892D-4394-BBD7-E9860F8939A3}" srcOrd="5" destOrd="0" parTransId="{9610A6F1-8507-4565-8A48-9E17B94F7AC1}" sibTransId="{5477A970-9A44-4085-B2B7-233364FE508E}"/>
    <dgm:cxn modelId="{5F30A5EA-3152-B243-953D-233A7367F30D}" type="presOf" srcId="{3BAA2D5D-3082-4C3F-BB9A-173898025820}" destId="{EA817A81-5545-4616-AD64-545D10CEFD4E}" srcOrd="0" destOrd="0" presId="urn:microsoft.com/office/officeart/2018/2/layout/IconCircleList"/>
    <dgm:cxn modelId="{C4F55CEC-AB78-4C56-8EA5-A6FC17D6C58A}" srcId="{72DE10D2-1048-43A9-BDFA-A92680A22D2B}" destId="{6A6DBD33-06C2-4B1C-9133-A8D7DA2CC1E9}" srcOrd="1" destOrd="0" parTransId="{24CEE7A3-D65E-4E97-BE48-FCD8E4E54171}" sibTransId="{90D6B920-DA1D-4918-B2F6-BE6835141D32}"/>
    <dgm:cxn modelId="{E1445AED-4365-1F48-B4E8-EC3FDB7AE102}" type="presOf" srcId="{90D6B920-DA1D-4918-B2F6-BE6835141D32}" destId="{7B9E21AC-6E66-4796-AC30-48AAC829A087}" srcOrd="0" destOrd="0" presId="urn:microsoft.com/office/officeart/2018/2/layout/IconCircleList"/>
    <dgm:cxn modelId="{13942AEF-EA1D-7A45-AD65-67D3CABEDAF9}" type="presOf" srcId="{838FFB32-9973-4A90-AD6C-343EEBAC09CB}" destId="{06446F80-9C84-4F18-8E4F-7571463F9095}" srcOrd="0" destOrd="0" presId="urn:microsoft.com/office/officeart/2018/2/layout/IconCircleList"/>
    <dgm:cxn modelId="{8EA64413-B603-C64B-81FF-897AD7A7E315}" type="presParOf" srcId="{E836C2BE-5648-4F3B-BCCE-52C10F6F821B}" destId="{69EC0A62-3F93-4241-B607-52F3D3E7AD41}" srcOrd="0" destOrd="0" presId="urn:microsoft.com/office/officeart/2018/2/layout/IconCircleList"/>
    <dgm:cxn modelId="{7100C018-1168-634B-BDD6-3E62D2FAD336}" type="presParOf" srcId="{69EC0A62-3F93-4241-B607-52F3D3E7AD41}" destId="{C267B796-8DD6-43B4-887F-FAA761E7372F}" srcOrd="0" destOrd="0" presId="urn:microsoft.com/office/officeart/2018/2/layout/IconCircleList"/>
    <dgm:cxn modelId="{529F7DE8-1063-6D4E-9794-C6E9C286BEA9}" type="presParOf" srcId="{C267B796-8DD6-43B4-887F-FAA761E7372F}" destId="{C8B3A87C-133B-430C-8669-6A3EFCF39558}" srcOrd="0" destOrd="0" presId="urn:microsoft.com/office/officeart/2018/2/layout/IconCircleList"/>
    <dgm:cxn modelId="{F353CEA0-E5B2-0245-8AAF-3D5051D34465}" type="presParOf" srcId="{C267B796-8DD6-43B4-887F-FAA761E7372F}" destId="{68FF2EBB-8F88-4DCD-9788-FAA829CB408A}" srcOrd="1" destOrd="0" presId="urn:microsoft.com/office/officeart/2018/2/layout/IconCircleList"/>
    <dgm:cxn modelId="{FFBA1483-9638-934E-9040-3EB3E3DCFEDB}" type="presParOf" srcId="{C267B796-8DD6-43B4-887F-FAA761E7372F}" destId="{503F9AC4-4AE4-4D29-849A-8DE088EEB3DE}" srcOrd="2" destOrd="0" presId="urn:microsoft.com/office/officeart/2018/2/layout/IconCircleList"/>
    <dgm:cxn modelId="{48412ABC-C4BD-894F-B8AD-C6BA6B77D93D}" type="presParOf" srcId="{C267B796-8DD6-43B4-887F-FAA761E7372F}" destId="{DEFEC325-DABA-4ACD-9917-74E7B074AD42}" srcOrd="3" destOrd="0" presId="urn:microsoft.com/office/officeart/2018/2/layout/IconCircleList"/>
    <dgm:cxn modelId="{A9B7DAEC-01AB-4948-A8D7-D4FE83D646B9}" type="presParOf" srcId="{69EC0A62-3F93-4241-B607-52F3D3E7AD41}" destId="{62EBE7C3-515F-414E-B019-EEFD4588D884}" srcOrd="1" destOrd="0" presId="urn:microsoft.com/office/officeart/2018/2/layout/IconCircleList"/>
    <dgm:cxn modelId="{27DF6C0B-E9D7-2A4E-A992-B19F4F0AFB5C}" type="presParOf" srcId="{69EC0A62-3F93-4241-B607-52F3D3E7AD41}" destId="{168F5A35-2D0D-4CE1-8E4D-5E59E476F45E}" srcOrd="2" destOrd="0" presId="urn:microsoft.com/office/officeart/2018/2/layout/IconCircleList"/>
    <dgm:cxn modelId="{79D0664A-F7FE-8841-A444-179A8F060FD9}" type="presParOf" srcId="{168F5A35-2D0D-4CE1-8E4D-5E59E476F45E}" destId="{480A5A63-8D0F-4748-8CC6-94A3474C45B2}" srcOrd="0" destOrd="0" presId="urn:microsoft.com/office/officeart/2018/2/layout/IconCircleList"/>
    <dgm:cxn modelId="{24DA64D0-6F59-DF40-8453-BB9B077AB656}" type="presParOf" srcId="{168F5A35-2D0D-4CE1-8E4D-5E59E476F45E}" destId="{1C13AD23-549D-444F-8F28-0F4CA5F04D6B}" srcOrd="1" destOrd="0" presId="urn:microsoft.com/office/officeart/2018/2/layout/IconCircleList"/>
    <dgm:cxn modelId="{F3A0E17F-6DD7-7544-862E-9E2C23A5ACD8}" type="presParOf" srcId="{168F5A35-2D0D-4CE1-8E4D-5E59E476F45E}" destId="{9CCFDB0E-7D15-4B54-A270-22AEDD7804A3}" srcOrd="2" destOrd="0" presId="urn:microsoft.com/office/officeart/2018/2/layout/IconCircleList"/>
    <dgm:cxn modelId="{AA5C6467-0EF8-8A45-8147-E4035FA68690}" type="presParOf" srcId="{168F5A35-2D0D-4CE1-8E4D-5E59E476F45E}" destId="{2D68181D-9562-47DC-AB89-86FA31A90A88}" srcOrd="3" destOrd="0" presId="urn:microsoft.com/office/officeart/2018/2/layout/IconCircleList"/>
    <dgm:cxn modelId="{6C705B79-DA33-0C43-AA3D-F663915612B2}" type="presParOf" srcId="{69EC0A62-3F93-4241-B607-52F3D3E7AD41}" destId="{7B9E21AC-6E66-4796-AC30-48AAC829A087}" srcOrd="3" destOrd="0" presId="urn:microsoft.com/office/officeart/2018/2/layout/IconCircleList"/>
    <dgm:cxn modelId="{52800706-E073-9648-B584-BD7D5FBF86F3}" type="presParOf" srcId="{69EC0A62-3F93-4241-B607-52F3D3E7AD41}" destId="{F52116E7-C8EB-485C-9C71-B0B3C9B99E72}" srcOrd="4" destOrd="0" presId="urn:microsoft.com/office/officeart/2018/2/layout/IconCircleList"/>
    <dgm:cxn modelId="{34F235E4-890D-684E-BF15-9D5268735F3E}" type="presParOf" srcId="{F52116E7-C8EB-485C-9C71-B0B3C9B99E72}" destId="{4DB82C22-B06F-4C95-9FB2-F99124AC8C8A}" srcOrd="0" destOrd="0" presId="urn:microsoft.com/office/officeart/2018/2/layout/IconCircleList"/>
    <dgm:cxn modelId="{798B96F6-C5B7-794B-B9E7-6D3F84E3CEE0}" type="presParOf" srcId="{F52116E7-C8EB-485C-9C71-B0B3C9B99E72}" destId="{7F8A8CF8-0B98-498D-9758-2AA68E4CD40C}" srcOrd="1" destOrd="0" presId="urn:microsoft.com/office/officeart/2018/2/layout/IconCircleList"/>
    <dgm:cxn modelId="{6384F2CD-2E4F-4B44-9706-020489282BC3}" type="presParOf" srcId="{F52116E7-C8EB-485C-9C71-B0B3C9B99E72}" destId="{9347186A-57C5-4FE7-9106-514D1EB7D443}" srcOrd="2" destOrd="0" presId="urn:microsoft.com/office/officeart/2018/2/layout/IconCircleList"/>
    <dgm:cxn modelId="{35306347-E258-614B-A3E7-86888EEF312B}" type="presParOf" srcId="{F52116E7-C8EB-485C-9C71-B0B3C9B99E72}" destId="{0DBCEA28-1455-43EB-B856-D2BDE1785379}" srcOrd="3" destOrd="0" presId="urn:microsoft.com/office/officeart/2018/2/layout/IconCircleList"/>
    <dgm:cxn modelId="{1D2553FD-BC0A-4749-A102-A3688B68DA79}" type="presParOf" srcId="{69EC0A62-3F93-4241-B607-52F3D3E7AD41}" destId="{048F8195-FA7C-4E15-9C3E-A310A5E8AF03}" srcOrd="5" destOrd="0" presId="urn:microsoft.com/office/officeart/2018/2/layout/IconCircleList"/>
    <dgm:cxn modelId="{8B73FA3D-D25B-0E45-B51A-C79CAC04E23E}" type="presParOf" srcId="{69EC0A62-3F93-4241-B607-52F3D3E7AD41}" destId="{6AD567A3-93F8-4D7B-9A19-E1ABE3B09DE6}" srcOrd="6" destOrd="0" presId="urn:microsoft.com/office/officeart/2018/2/layout/IconCircleList"/>
    <dgm:cxn modelId="{DE6BB8EC-4903-704E-9104-8E8A6DC1C63C}" type="presParOf" srcId="{6AD567A3-93F8-4D7B-9A19-E1ABE3B09DE6}" destId="{11B18052-1259-481F-9CE0-0C7CDD5A8DB4}" srcOrd="0" destOrd="0" presId="urn:microsoft.com/office/officeart/2018/2/layout/IconCircleList"/>
    <dgm:cxn modelId="{5CB53BBD-82AD-4349-92BF-A1F43EFD5CC8}" type="presParOf" srcId="{6AD567A3-93F8-4D7B-9A19-E1ABE3B09DE6}" destId="{3664CD41-0EC9-490D-9028-D641F4AEE7C9}" srcOrd="1" destOrd="0" presId="urn:microsoft.com/office/officeart/2018/2/layout/IconCircleList"/>
    <dgm:cxn modelId="{EB8B654B-0181-C94C-B2BA-1A0E711C1069}" type="presParOf" srcId="{6AD567A3-93F8-4D7B-9A19-E1ABE3B09DE6}" destId="{A3B9BE03-4E32-4CB7-961E-0BCB055F7092}" srcOrd="2" destOrd="0" presId="urn:microsoft.com/office/officeart/2018/2/layout/IconCircleList"/>
    <dgm:cxn modelId="{18C1E413-0C73-A541-A57E-17280E44812D}" type="presParOf" srcId="{6AD567A3-93F8-4D7B-9A19-E1ABE3B09DE6}" destId="{EA817A81-5545-4616-AD64-545D10CEFD4E}" srcOrd="3" destOrd="0" presId="urn:microsoft.com/office/officeart/2018/2/layout/IconCircleList"/>
    <dgm:cxn modelId="{D8BA737D-99B5-C645-B6A0-83A68A280D0C}" type="presParOf" srcId="{69EC0A62-3F93-4241-B607-52F3D3E7AD41}" destId="{8759767A-772D-4F2C-9E3E-B44677D4B941}" srcOrd="7" destOrd="0" presId="urn:microsoft.com/office/officeart/2018/2/layout/IconCircleList"/>
    <dgm:cxn modelId="{1C779FC7-5B6E-EC4C-A5B0-F9F5DC06F641}" type="presParOf" srcId="{69EC0A62-3F93-4241-B607-52F3D3E7AD41}" destId="{B7307555-6559-4CD6-A4A9-EBC143870AC6}" srcOrd="8" destOrd="0" presId="urn:microsoft.com/office/officeart/2018/2/layout/IconCircleList"/>
    <dgm:cxn modelId="{4058C46F-778A-D545-B69E-052BF4E198F2}" type="presParOf" srcId="{B7307555-6559-4CD6-A4A9-EBC143870AC6}" destId="{0C19B992-7237-4B17-A8C4-F9C126C4784F}" srcOrd="0" destOrd="0" presId="urn:microsoft.com/office/officeart/2018/2/layout/IconCircleList"/>
    <dgm:cxn modelId="{8EB9289C-1F00-E24D-AAEC-B75C8C06F96F}" type="presParOf" srcId="{B7307555-6559-4CD6-A4A9-EBC143870AC6}" destId="{FC416469-E075-464C-BBDC-1591CD67B890}" srcOrd="1" destOrd="0" presId="urn:microsoft.com/office/officeart/2018/2/layout/IconCircleList"/>
    <dgm:cxn modelId="{DF5B72B8-DCF4-BA44-9022-C3AF4C97536A}" type="presParOf" srcId="{B7307555-6559-4CD6-A4A9-EBC143870AC6}" destId="{77E0E912-0E8B-4F62-B805-0C27B969DD02}" srcOrd="2" destOrd="0" presId="urn:microsoft.com/office/officeart/2018/2/layout/IconCircleList"/>
    <dgm:cxn modelId="{E0804300-1779-524D-BA76-EC967CEE1C60}" type="presParOf" srcId="{B7307555-6559-4CD6-A4A9-EBC143870AC6}" destId="{6704383F-BE37-4FD5-81A7-BE24461DD6D4}" srcOrd="3" destOrd="0" presId="urn:microsoft.com/office/officeart/2018/2/layout/IconCircleList"/>
    <dgm:cxn modelId="{BABD15D6-E321-CF4D-ACC3-B4A18F796D26}" type="presParOf" srcId="{69EC0A62-3F93-4241-B607-52F3D3E7AD41}" destId="{5B192CC0-699D-4BCA-BB4E-CF3C966E8A1A}" srcOrd="9" destOrd="0" presId="urn:microsoft.com/office/officeart/2018/2/layout/IconCircleList"/>
    <dgm:cxn modelId="{1E05E8B5-6F8C-E542-B42C-0D359E05E2E1}" type="presParOf" srcId="{69EC0A62-3F93-4241-B607-52F3D3E7AD41}" destId="{79772782-BC43-4515-AF3B-885BD73A241C}" srcOrd="10" destOrd="0" presId="urn:microsoft.com/office/officeart/2018/2/layout/IconCircleList"/>
    <dgm:cxn modelId="{33C340E9-53CD-B840-808F-D90162F634EB}" type="presParOf" srcId="{79772782-BC43-4515-AF3B-885BD73A241C}" destId="{0FDBF582-5BA2-4693-8301-96F58436D9A7}" srcOrd="0" destOrd="0" presId="urn:microsoft.com/office/officeart/2018/2/layout/IconCircleList"/>
    <dgm:cxn modelId="{54A99766-F8E5-654B-955C-56D4BD23BFD7}" type="presParOf" srcId="{79772782-BC43-4515-AF3B-885BD73A241C}" destId="{123D4004-5D1C-4A5A-B12E-01B94008E1D3}" srcOrd="1" destOrd="0" presId="urn:microsoft.com/office/officeart/2018/2/layout/IconCircleList"/>
    <dgm:cxn modelId="{E5385109-8E72-FC42-9C36-1B91B0984759}" type="presParOf" srcId="{79772782-BC43-4515-AF3B-885BD73A241C}" destId="{3542B8AB-3DD7-4C3E-A448-566340E98D92}" srcOrd="2" destOrd="0" presId="urn:microsoft.com/office/officeart/2018/2/layout/IconCircleList"/>
    <dgm:cxn modelId="{101272A1-3691-034F-864D-E40DB6EFA813}" type="presParOf" srcId="{79772782-BC43-4515-AF3B-885BD73A241C}" destId="{87918750-223E-44F5-B275-7E8F6F2CE6CA}" srcOrd="3" destOrd="0" presId="urn:microsoft.com/office/officeart/2018/2/layout/IconCircleList"/>
    <dgm:cxn modelId="{F669E133-71BB-5540-8803-2D01A4476D7A}" type="presParOf" srcId="{69EC0A62-3F93-4241-B607-52F3D3E7AD41}" destId="{D4D544D3-07B3-421E-85D4-FC1C6B293401}" srcOrd="11" destOrd="0" presId="urn:microsoft.com/office/officeart/2018/2/layout/IconCircleList"/>
    <dgm:cxn modelId="{ECEC7D97-E1B1-3D43-9462-7DE5BDE0EA37}" type="presParOf" srcId="{69EC0A62-3F93-4241-B607-52F3D3E7AD41}" destId="{72C0C046-7302-4535-8E1A-94797DCE6A96}" srcOrd="12" destOrd="0" presId="urn:microsoft.com/office/officeart/2018/2/layout/IconCircleList"/>
    <dgm:cxn modelId="{E125D4A0-A800-2249-9D82-F12CF4E8EBD1}" type="presParOf" srcId="{72C0C046-7302-4535-8E1A-94797DCE6A96}" destId="{606A9676-006C-443C-9F69-F01EED02E29E}" srcOrd="0" destOrd="0" presId="urn:microsoft.com/office/officeart/2018/2/layout/IconCircleList"/>
    <dgm:cxn modelId="{95EE50C1-AFEB-A24B-8BAF-AF504D074BEC}" type="presParOf" srcId="{72C0C046-7302-4535-8E1A-94797DCE6A96}" destId="{9A5A4D02-3425-45DE-A80D-04F92EC3E4FD}" srcOrd="1" destOrd="0" presId="urn:microsoft.com/office/officeart/2018/2/layout/IconCircleList"/>
    <dgm:cxn modelId="{4A688F7E-F953-B446-A300-A20C4CF62C04}" type="presParOf" srcId="{72C0C046-7302-4535-8E1A-94797DCE6A96}" destId="{510D19E3-4C3B-4605-818C-815FF0F3CE67}" srcOrd="2" destOrd="0" presId="urn:microsoft.com/office/officeart/2018/2/layout/IconCircleList"/>
    <dgm:cxn modelId="{220091D6-D8F0-B840-B688-627326BF5CB6}" type="presParOf" srcId="{72C0C046-7302-4535-8E1A-94797DCE6A96}" destId="{06446F80-9C84-4F18-8E4F-7571463F909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851D7-8C36-43D6-A290-1DE4D54C633C}">
      <dsp:nvSpPr>
        <dsp:cNvPr id="0" name=""/>
        <dsp:cNvSpPr/>
      </dsp:nvSpPr>
      <dsp:spPr>
        <a:xfrm>
          <a:off x="0" y="599528"/>
          <a:ext cx="10927829" cy="110682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E0E28-F6E7-4F25-8EF1-7357F2842404}">
      <dsp:nvSpPr>
        <dsp:cNvPr id="0" name=""/>
        <dsp:cNvSpPr/>
      </dsp:nvSpPr>
      <dsp:spPr>
        <a:xfrm>
          <a:off x="334813" y="848563"/>
          <a:ext cx="608751" cy="608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A14D3-FE18-4A73-A015-B522A0978EB8}">
      <dsp:nvSpPr>
        <dsp:cNvPr id="0" name=""/>
        <dsp:cNvSpPr/>
      </dsp:nvSpPr>
      <dsp:spPr>
        <a:xfrm>
          <a:off x="1278378" y="599528"/>
          <a:ext cx="9649450" cy="1106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39" tIns="117139" rIns="117139" bIns="1171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 embedded analytics platform integrates BI capabilities within existing applications (e.g., CRM, ERP).</a:t>
          </a:r>
          <a:endParaRPr lang="en-US" sz="2500" kern="1200" dirty="0"/>
        </a:p>
      </dsp:txBody>
      <dsp:txXfrm>
        <a:off x="1278378" y="599528"/>
        <a:ext cx="9649450" cy="1106821"/>
      </dsp:txXfrm>
    </dsp:sp>
    <dsp:sp modelId="{C6A5BC2A-D83F-4517-B670-F48A9D507012}">
      <dsp:nvSpPr>
        <dsp:cNvPr id="0" name=""/>
        <dsp:cNvSpPr/>
      </dsp:nvSpPr>
      <dsp:spPr>
        <a:xfrm>
          <a:off x="0" y="1983055"/>
          <a:ext cx="10927829" cy="110682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6F8C3-CBFA-424A-A1FE-C7E5C4C14A15}">
      <dsp:nvSpPr>
        <dsp:cNvPr id="0" name=""/>
        <dsp:cNvSpPr/>
      </dsp:nvSpPr>
      <dsp:spPr>
        <a:xfrm>
          <a:off x="334813" y="2232090"/>
          <a:ext cx="608751" cy="608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89013-52AB-44C3-9235-F62391206844}">
      <dsp:nvSpPr>
        <dsp:cNvPr id="0" name=""/>
        <dsp:cNvSpPr/>
      </dsp:nvSpPr>
      <dsp:spPr>
        <a:xfrm>
          <a:off x="1278378" y="1983055"/>
          <a:ext cx="9649450" cy="1106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39" tIns="117139" rIns="117139" bIns="1171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Provides real-time, context-specific data insights directly in the user’s workflow.</a:t>
          </a:r>
        </a:p>
      </dsp:txBody>
      <dsp:txXfrm>
        <a:off x="1278378" y="1983055"/>
        <a:ext cx="9649450" cy="11068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42617-30F5-4BA4-B626-64BB6B35E6E0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753DC-DF1D-47B2-979E-60C7C020EB69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5B15F-E27E-4A2E-9FF3-D53848BF539B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Engage Stakeholders</a:t>
          </a:r>
          <a:r>
            <a:rPr lang="en-US" sz="1600" kern="1200"/>
            <a:t>: Demonstrate value to users.</a:t>
          </a:r>
        </a:p>
      </dsp:txBody>
      <dsp:txXfrm>
        <a:off x="1312541" y="828340"/>
        <a:ext cx="2148945" cy="911674"/>
      </dsp:txXfrm>
    </dsp:sp>
    <dsp:sp modelId="{8677DADE-71E7-493B-8700-ABBCD1574F4D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07655-EC7D-4B17-ABF7-B1C1B2524FC5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3A974-325F-4318-BECF-2F6D20903A9C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Start Small</a:t>
          </a:r>
          <a:r>
            <a:rPr lang="en-US" sz="1600" kern="1200"/>
            <a:t>: Pilot projects for gradual scaling.</a:t>
          </a:r>
        </a:p>
      </dsp:txBody>
      <dsp:txXfrm>
        <a:off x="4942957" y="828340"/>
        <a:ext cx="2148945" cy="911674"/>
      </dsp:txXfrm>
    </dsp:sp>
    <dsp:sp modelId="{B7B8DC1B-EFCC-453E-9D96-4177785AFC95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0D91B-F95E-43E5-A00E-0171D0ADA7A6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BF4CD-7E4B-492B-AE33-816C6D3995CD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Focus on User Training</a:t>
          </a:r>
          <a:r>
            <a:rPr lang="en-US" sz="1600" kern="1200"/>
            <a:t>: Ensure smooth transitions.</a:t>
          </a:r>
        </a:p>
      </dsp:txBody>
      <dsp:txXfrm>
        <a:off x="8573374" y="828340"/>
        <a:ext cx="2148945" cy="911674"/>
      </dsp:txXfrm>
    </dsp:sp>
    <dsp:sp modelId="{F6BB2AC8-0611-43C6-B71F-E3DC17DAFDE3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B8788-231D-4FEF-BEE6-966CD2593CB6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71E97-9C10-4DC3-B1EF-5A57C3B4AD43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Maintain Data Governance</a:t>
          </a:r>
          <a:r>
            <a:rPr lang="en-US" sz="1600" kern="1200"/>
            <a:t>: Comply with regulations.</a:t>
          </a:r>
        </a:p>
      </dsp:txBody>
      <dsp:txXfrm>
        <a:off x="1312541" y="2452790"/>
        <a:ext cx="2148945" cy="911674"/>
      </dsp:txXfrm>
    </dsp:sp>
    <dsp:sp modelId="{1C06B241-3524-4227-B6BF-B4A993D977E4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1D558-FCCC-484F-9129-064E9F471384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393B3-0496-4465-A47F-5D7587F5CF1B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Continuous Support</a:t>
          </a:r>
          <a:r>
            <a:rPr lang="en-US" sz="1600" kern="1200"/>
            <a:t>: Monitor and assist users.</a:t>
          </a:r>
        </a:p>
      </dsp:txBody>
      <dsp:txXfrm>
        <a:off x="4942957" y="2452790"/>
        <a:ext cx="2148945" cy="911674"/>
      </dsp:txXfrm>
    </dsp:sp>
    <dsp:sp modelId="{2FF539A9-C8AD-455C-B35C-7CE2560B94D4}">
      <dsp:nvSpPr>
        <dsp:cNvPr id="0" name=""/>
        <dsp:cNvSpPr/>
      </dsp:nvSpPr>
      <dsp:spPr>
        <a:xfrm>
          <a:off x="7466341" y="245279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EF9DA-4CD6-4B2D-AF9B-F2FFDB9FAF35}">
      <dsp:nvSpPr>
        <dsp:cNvPr id="0" name=""/>
        <dsp:cNvSpPr/>
      </dsp:nvSpPr>
      <dsp:spPr>
        <a:xfrm>
          <a:off x="7657792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D70C7-57CE-4CED-B340-76449178455E}">
      <dsp:nvSpPr>
        <dsp:cNvPr id="0" name=""/>
        <dsp:cNvSpPr/>
      </dsp:nvSpPr>
      <dsp:spPr>
        <a:xfrm>
          <a:off x="8573374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Stay Updated</a:t>
          </a:r>
          <a:r>
            <a:rPr lang="en-US" sz="1600" kern="1200"/>
            <a:t>: Keep pace with analytics technology developments.</a:t>
          </a:r>
        </a:p>
      </dsp:txBody>
      <dsp:txXfrm>
        <a:off x="8573374" y="2452790"/>
        <a:ext cx="2148945" cy="9116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3F85D-BBDF-422F-8A46-30F05A91915F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27DAA-EDB6-4345-B14C-77D37C901752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EBFEA-C49D-46F1-9B3F-CB18A51D721D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Clear Objectives</a:t>
          </a:r>
          <a:r>
            <a:rPr lang="en-US" sz="1900" kern="1200"/>
            <a:t>: Define the specific problems and benefits targeted.</a:t>
          </a:r>
        </a:p>
      </dsp:txBody>
      <dsp:txXfrm>
        <a:off x="1074268" y="4366"/>
        <a:ext cx="5170996" cy="930102"/>
      </dsp:txXfrm>
    </dsp:sp>
    <dsp:sp modelId="{91CBAC12-7A00-4E12-9B78-CB1C4607B0FE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F4F54-0869-4B71-91B2-F11F18BA5C3C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E9E4C-7BDE-4126-B477-AB5CA21798A3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Seamless Integration</a:t>
          </a:r>
          <a:r>
            <a:rPr lang="en-US" sz="1900" kern="1200"/>
            <a:t>: Ensure embedded analytics is intuitive and non-disruptive.</a:t>
          </a:r>
        </a:p>
      </dsp:txBody>
      <dsp:txXfrm>
        <a:off x="1074268" y="1166994"/>
        <a:ext cx="5170996" cy="930102"/>
      </dsp:txXfrm>
    </dsp:sp>
    <dsp:sp modelId="{1E687D7F-563C-4E43-BBA8-7A68C9B57B54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7ACFE-76B7-48D8-8C8F-2F1327975E99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5279F-874E-4FA3-9602-F11FE4F99F02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Scalability</a:t>
          </a:r>
          <a:r>
            <a:rPr lang="en-US" sz="1900" kern="1200"/>
            <a:t>: Choose a solution that grows with data and user demands.</a:t>
          </a:r>
        </a:p>
      </dsp:txBody>
      <dsp:txXfrm>
        <a:off x="1074268" y="2329622"/>
        <a:ext cx="5170996" cy="930102"/>
      </dsp:txXfrm>
    </dsp:sp>
    <dsp:sp modelId="{5D5A0101-134B-45ED-A355-044DB1638D3C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E75E7-8B78-4C7D-84D0-B897352D84F6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59F0B-15F3-4240-9EC5-43B759F94ABE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Governance &amp; Security</a:t>
          </a:r>
          <a:r>
            <a:rPr lang="en-US" sz="1900" kern="1200"/>
            <a:t>: Maintain robust security protocols.</a:t>
          </a:r>
        </a:p>
      </dsp:txBody>
      <dsp:txXfrm>
        <a:off x="1074268" y="3492250"/>
        <a:ext cx="5170996" cy="930102"/>
      </dsp:txXfrm>
    </dsp:sp>
    <dsp:sp modelId="{F8E9FF90-1B23-46D0-9B50-BEE30C2E7E2D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57F3A-FAFC-47BD-B96E-186070D57B68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54497-333D-4F15-949C-B563113023B7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Measure ROI</a:t>
          </a:r>
          <a:r>
            <a:rPr lang="en-US" sz="1900" kern="1200"/>
            <a:t>: Track usage and benefits to evaluate impact.</a:t>
          </a:r>
        </a:p>
      </dsp:txBody>
      <dsp:txXfrm>
        <a:off x="1074268" y="4654878"/>
        <a:ext cx="5170996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CDEFC-3155-417D-8C1D-2EB98BC08BB8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85A8F-FC5A-4276-8BC7-CAE4CC895E84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807FB-BE99-481C-B1EE-0EE5C5811D39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Streamlined Workflow</a:t>
          </a:r>
          <a:r>
            <a:rPr lang="en-US" sz="1900" kern="1200"/>
            <a:t>: No need to switch between platforms.</a:t>
          </a:r>
        </a:p>
      </dsp:txBody>
      <dsp:txXfrm>
        <a:off x="1059754" y="4307"/>
        <a:ext cx="5304469" cy="917536"/>
      </dsp:txXfrm>
    </dsp:sp>
    <dsp:sp modelId="{2C3FC70B-9BE2-4170-AFB2-2DEC23E977C9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B5B9B-9122-4322-AE2A-A008725F7136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8DDC7-88C5-400A-9763-92CA9A6225F6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Enhanced Accessibility</a:t>
          </a:r>
          <a:r>
            <a:rPr lang="en-US" sz="1900" kern="1200"/>
            <a:t>: Simplified, visual data for non-technical users.</a:t>
          </a:r>
        </a:p>
      </dsp:txBody>
      <dsp:txXfrm>
        <a:off x="1059754" y="1151227"/>
        <a:ext cx="5304469" cy="917536"/>
      </dsp:txXfrm>
    </dsp:sp>
    <dsp:sp modelId="{731BCDB4-5F80-42A2-8001-DB512A66362B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68435-96B3-44B7-97E9-236E378E40A5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B0FBE-67FA-42BA-ADA8-1EC78E016084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Real-Time Decision-Making</a:t>
          </a:r>
          <a:r>
            <a:rPr lang="en-US" sz="1900" kern="1200"/>
            <a:t>: Access to up-to-date, actionable insights.</a:t>
          </a:r>
        </a:p>
      </dsp:txBody>
      <dsp:txXfrm>
        <a:off x="1059754" y="2298147"/>
        <a:ext cx="5304469" cy="917536"/>
      </dsp:txXfrm>
    </dsp:sp>
    <dsp:sp modelId="{6D8872B8-C28B-4A2B-BC1C-45B71C277D9E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5C8A8-5D1C-486C-A495-FF6C8C5F80E8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F45E-1573-494F-BB44-BBCEAA772A3D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User Engagement</a:t>
          </a:r>
          <a:r>
            <a:rPr lang="en-US" sz="1900" kern="1200"/>
            <a:t>: Interactive dashboards improve data comprehension.</a:t>
          </a:r>
        </a:p>
      </dsp:txBody>
      <dsp:txXfrm>
        <a:off x="1059754" y="3445068"/>
        <a:ext cx="5304469" cy="917536"/>
      </dsp:txXfrm>
    </dsp:sp>
    <dsp:sp modelId="{293420B3-898E-464A-A77B-93864FB1399E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F271-DF61-47EB-BB7C-963F9055661D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54E86-96DF-4575-A54C-E4F9EAF6DECE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Revenue Opportunities</a:t>
          </a:r>
          <a:r>
            <a:rPr lang="en-US" sz="1900" kern="1200"/>
            <a:t>: Adds potential for upselling and premium offerings.</a:t>
          </a:r>
        </a:p>
      </dsp:txBody>
      <dsp:txXfrm>
        <a:off x="1059754" y="4591988"/>
        <a:ext cx="5304469" cy="917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3B2FD-7758-DE48-9D76-8B846A1EEE1C}">
      <dsp:nvSpPr>
        <dsp:cNvPr id="0" name=""/>
        <dsp:cNvSpPr/>
      </dsp:nvSpPr>
      <dsp:spPr>
        <a:xfrm>
          <a:off x="425195" y="0"/>
          <a:ext cx="5513832" cy="551383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275F1-FCD3-D649-B9B1-8F23FC8FC94B}">
      <dsp:nvSpPr>
        <dsp:cNvPr id="0" name=""/>
        <dsp:cNvSpPr/>
      </dsp:nvSpPr>
      <dsp:spPr>
        <a:xfrm>
          <a:off x="783595" y="358399"/>
          <a:ext cx="2205532" cy="22055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Valued at </a:t>
          </a:r>
          <a:r>
            <a:rPr lang="en-US" sz="2300" b="1" kern="1200"/>
            <a:t>USD 15.25 billion</a:t>
          </a:r>
          <a:r>
            <a:rPr lang="en-US" sz="2300" kern="1200"/>
            <a:t> in 2022.</a:t>
          </a:r>
        </a:p>
      </dsp:txBody>
      <dsp:txXfrm>
        <a:off x="891260" y="466064"/>
        <a:ext cx="1990202" cy="1990202"/>
      </dsp:txXfrm>
    </dsp:sp>
    <dsp:sp modelId="{19A01EDF-C942-1247-B6AC-5039E38F6430}">
      <dsp:nvSpPr>
        <dsp:cNvPr id="0" name=""/>
        <dsp:cNvSpPr/>
      </dsp:nvSpPr>
      <dsp:spPr>
        <a:xfrm>
          <a:off x="3375096" y="358399"/>
          <a:ext cx="2205532" cy="220553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Projected to grow to </a:t>
          </a:r>
          <a:r>
            <a:rPr lang="en-US" sz="2300" b="1" kern="1200"/>
            <a:t>USD 55.54 billion</a:t>
          </a:r>
          <a:r>
            <a:rPr lang="en-US" sz="2300" kern="1200"/>
            <a:t> by 2030.</a:t>
          </a:r>
        </a:p>
      </dsp:txBody>
      <dsp:txXfrm>
        <a:off x="3482761" y="466064"/>
        <a:ext cx="1990202" cy="1990202"/>
      </dsp:txXfrm>
    </dsp:sp>
    <dsp:sp modelId="{7DDE5C20-C0AA-B14B-88F1-E7EA989753C5}">
      <dsp:nvSpPr>
        <dsp:cNvPr id="0" name=""/>
        <dsp:cNvSpPr/>
      </dsp:nvSpPr>
      <dsp:spPr>
        <a:xfrm>
          <a:off x="783595" y="2949900"/>
          <a:ext cx="2205532" cy="22055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CAGR</a:t>
          </a:r>
          <a:r>
            <a:rPr lang="en-US" sz="2300" kern="1200"/>
            <a:t> of </a:t>
          </a:r>
          <a:r>
            <a:rPr lang="en-US" sz="2300" b="1" kern="1200"/>
            <a:t>18.2%</a:t>
          </a:r>
          <a:r>
            <a:rPr lang="en-US" sz="2300" kern="1200"/>
            <a:t> from 2023 to 2030.</a:t>
          </a:r>
        </a:p>
      </dsp:txBody>
      <dsp:txXfrm>
        <a:off x="891260" y="3057565"/>
        <a:ext cx="1990202" cy="1990202"/>
      </dsp:txXfrm>
    </dsp:sp>
    <dsp:sp modelId="{75CB260A-BC43-D54A-ACDB-F2A5E8A34012}">
      <dsp:nvSpPr>
        <dsp:cNvPr id="0" name=""/>
        <dsp:cNvSpPr/>
      </dsp:nvSpPr>
      <dsp:spPr>
        <a:xfrm>
          <a:off x="3375096" y="2949900"/>
          <a:ext cx="2205532" cy="22055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North America</a:t>
          </a:r>
          <a:r>
            <a:rPr lang="en-US" sz="2300" kern="1200"/>
            <a:t> led with a market value of </a:t>
          </a:r>
          <a:r>
            <a:rPr lang="en-US" sz="2300" b="1" kern="1200"/>
            <a:t>USD 4.96 billion</a:t>
          </a:r>
          <a:r>
            <a:rPr lang="en-US" sz="2300" kern="1200"/>
            <a:t> in 2022.</a:t>
          </a:r>
        </a:p>
      </dsp:txBody>
      <dsp:txXfrm>
        <a:off x="3482761" y="3057565"/>
        <a:ext cx="1990202" cy="19902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D6E-EFE0-CD4E-8B78-C77B446BE2C6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Data Utilization</a:t>
          </a:r>
          <a:r>
            <a:rPr lang="en-US" sz="2900" kern="1200"/>
            <a:t>: Increasingly embed analytics to gain actionable insights.</a:t>
          </a:r>
        </a:p>
      </dsp:txBody>
      <dsp:txXfrm>
        <a:off x="32418" y="32418"/>
        <a:ext cx="8094307" cy="1041985"/>
      </dsp:txXfrm>
    </dsp:sp>
    <dsp:sp modelId="{FB9E61FF-3293-F14A-B5E7-BBAE142D6604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COVID-19 Acceleration</a:t>
          </a:r>
          <a:r>
            <a:rPr lang="en-US" sz="2900" kern="1200"/>
            <a:t>: Pandemic-driven demand for efficient data management.</a:t>
          </a:r>
        </a:p>
      </dsp:txBody>
      <dsp:txXfrm>
        <a:off x="852005" y="1323709"/>
        <a:ext cx="7684797" cy="1041985"/>
      </dsp:txXfrm>
    </dsp:sp>
    <dsp:sp modelId="{9BF99CDB-9328-DF4E-A0BA-F33149660F09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AI &amp; ML Integration</a:t>
          </a:r>
          <a:r>
            <a:rPr lang="en-US" sz="2900" kern="1200"/>
            <a:t>: Enhances automation and scalability of analytics solutions.</a:t>
          </a:r>
        </a:p>
      </dsp:txBody>
      <dsp:txXfrm>
        <a:off x="1671592" y="2615001"/>
        <a:ext cx="7684797" cy="1041985"/>
      </dsp:txXfrm>
    </dsp:sp>
    <dsp:sp modelId="{BCE731D8-DA3E-8242-BE91-179CC39F29DD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DF006CE5-EF1C-3843-B287-EF9E741D4951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781A8-47D3-4C23-8811-212B45F9A88A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0E1F6-82A6-44EC-A339-E5E479220816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A06A9-186A-4463-ACEF-CC46B111F066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Resource Gaps</a:t>
          </a:r>
          <a:r>
            <a:rPr lang="en-US" sz="1900" kern="1200"/>
            <a:t>: Need for skilled IT and analytics staff.</a:t>
          </a:r>
        </a:p>
      </dsp:txBody>
      <dsp:txXfrm>
        <a:off x="1129902" y="4592"/>
        <a:ext cx="5171698" cy="978270"/>
      </dsp:txXfrm>
    </dsp:sp>
    <dsp:sp modelId="{2DD70B93-8AA7-44EB-8122-39EDE3DADD99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3BFD8-399A-4C7E-852B-18242C0483CE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1B8D7-D032-4677-A06D-3E7B08E34216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Data Quality &amp; Governance</a:t>
          </a:r>
          <a:r>
            <a:rPr lang="en-US" sz="1900" kern="1200"/>
            <a:t>: Compliance with privacy laws.</a:t>
          </a:r>
        </a:p>
      </dsp:txBody>
      <dsp:txXfrm>
        <a:off x="1129902" y="1227431"/>
        <a:ext cx="5171698" cy="978270"/>
      </dsp:txXfrm>
    </dsp:sp>
    <dsp:sp modelId="{9D89AB73-1C16-49FE-9155-3C48A60E97D6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E9386-F852-42AF-B1BA-A9CCF134AC1D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B1BE0-6FC6-4DC0-9C96-F05AAB1E568B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Security Concerns</a:t>
          </a:r>
          <a:r>
            <a:rPr lang="en-US" sz="1900" kern="1200"/>
            <a:t>: Protect data against cybersecurity threats.</a:t>
          </a:r>
        </a:p>
      </dsp:txBody>
      <dsp:txXfrm>
        <a:off x="1129902" y="2450269"/>
        <a:ext cx="5171698" cy="978270"/>
      </dsp:txXfrm>
    </dsp:sp>
    <dsp:sp modelId="{FEF57BD7-FD9A-46B8-874B-0D93DD2B1A5B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5F13C-914F-48B1-988D-DB551880AC42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4B938-6F34-49B9-B8E6-D788C0D4A1DE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Integration Complexity</a:t>
          </a:r>
          <a:r>
            <a:rPr lang="en-US" sz="1900" kern="1200"/>
            <a:t>: Difficulties in integrating with older systems.</a:t>
          </a:r>
        </a:p>
      </dsp:txBody>
      <dsp:txXfrm>
        <a:off x="1129902" y="3673107"/>
        <a:ext cx="5171698" cy="978270"/>
      </dsp:txXfrm>
    </dsp:sp>
    <dsp:sp modelId="{8EA9DFC5-BDC5-4F11-A429-D55ED5C1BDC5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D7F10-1DD4-4300-873E-333AAC31E39F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72000-9AE2-4CAA-ACFE-E41EEE14E70C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Stakeholder Buy-In</a:t>
          </a:r>
          <a:r>
            <a:rPr lang="en-US" sz="1900" kern="1200"/>
            <a:t>: Potential resistance to new workflows.</a:t>
          </a:r>
        </a:p>
      </dsp:txBody>
      <dsp:txXfrm>
        <a:off x="1129902" y="4895945"/>
        <a:ext cx="5171698" cy="978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5356D-F08A-4792-B30B-933E3B60B3A1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628FF-5DF5-4A87-B286-5B5C3FA38D3A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E4636-2EDA-4C03-8C44-5E89CF8537BA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Cloud-Based Solutions</a:t>
          </a:r>
          <a:r>
            <a:rPr lang="en-US" sz="1700" kern="1200"/>
            <a:t>: Increasing demand for real-time insights.</a:t>
          </a:r>
        </a:p>
      </dsp:txBody>
      <dsp:txXfrm>
        <a:off x="1548914" y="3176402"/>
        <a:ext cx="3600000" cy="720000"/>
      </dsp:txXfrm>
    </dsp:sp>
    <dsp:sp modelId="{73D82C65-AF03-4CE0-8C44-EFB2F224A692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58DF6-66C7-4E0B-81EA-6D3B9F65323D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3D982-ABDA-4EC6-8FAA-9AF25CC7E14A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On-Premise Solutions</a:t>
          </a:r>
          <a:r>
            <a:rPr lang="en-US" sz="1700" kern="1200"/>
            <a:t>: Preferred for sensitive data security.</a:t>
          </a:r>
        </a:p>
      </dsp:txBody>
      <dsp:txXfrm>
        <a:off x="5778914" y="3176402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C3A15-6B5A-45F0-98FA-DE81CCFD3A94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2074E-3166-420D-8894-13417D84306A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7F3B8-7017-49FC-97A7-10E261EE4ED9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By Enterprise Type</a:t>
          </a:r>
          <a:r>
            <a:rPr lang="en-US" sz="2100" kern="1200"/>
            <a:t>: SMEs show highest growth; customizable solutions. Large enterprises utilize analytics for decision-making.</a:t>
          </a:r>
        </a:p>
      </dsp:txBody>
      <dsp:txXfrm>
        <a:off x="1761361" y="651"/>
        <a:ext cx="4889891" cy="1524988"/>
      </dsp:txXfrm>
    </dsp:sp>
    <dsp:sp modelId="{80AA3797-1BD5-48B7-B812-45A8EB19ACD2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18F6-AE63-4E29-BAEF-98598EFA7D90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6757E-0DFD-453B-B946-7AF1A728E482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By Application</a:t>
          </a:r>
          <a:r>
            <a:rPr lang="en-US" sz="2100" kern="1200"/>
            <a:t>: Supply chain management leads in demand forecasting. High growth in ERP/CRM for data-driven decisions.</a:t>
          </a:r>
        </a:p>
      </dsp:txBody>
      <dsp:txXfrm>
        <a:off x="1761361" y="1906887"/>
        <a:ext cx="4889891" cy="1524988"/>
      </dsp:txXfrm>
    </dsp:sp>
    <dsp:sp modelId="{15C9BE22-95B2-4632-AF4C-2F648A33A0D6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68793-3FC1-4F5F-8870-F5634962ABF3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F4F9C-22E7-4847-A46B-47F8785A66D9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By End-User</a:t>
          </a:r>
          <a:r>
            <a:rPr lang="en-US" sz="2100" kern="1200"/>
            <a:t>: IT and telecommunications dominate demand for insights. Retail sector shows high growth leveraging analytics.</a:t>
          </a:r>
        </a:p>
      </dsp:txBody>
      <dsp:txXfrm>
        <a:off x="1761361" y="3813123"/>
        <a:ext cx="4889891" cy="15249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A626A-6A5B-47A7-85B2-B59C51235160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D5530-489A-4D1A-825F-91F0CCBCC1CD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33E9D-C4D8-4714-96A2-FB6E13BCFBC5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Dashboards</a:t>
          </a:r>
          <a:r>
            <a:rPr lang="en-US" sz="1900" kern="1200"/>
            <a:t>: User-friendly interaction with data.</a:t>
          </a:r>
        </a:p>
      </dsp:txBody>
      <dsp:txXfrm>
        <a:off x="1059754" y="4307"/>
        <a:ext cx="5304469" cy="917536"/>
      </dsp:txXfrm>
    </dsp:sp>
    <dsp:sp modelId="{A17A4883-851D-42CA-A4C0-123BA74ECA96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5A3F2-4BBC-4759-ADBC-455AEC2FE751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D29F1-49BF-406D-84D5-9CDAF12ECB8A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Data Visualization</a:t>
          </a:r>
          <a:r>
            <a:rPr lang="en-US" sz="1900" kern="1200"/>
            <a:t>: Clear representation through charts and tables.</a:t>
          </a:r>
        </a:p>
      </dsp:txBody>
      <dsp:txXfrm>
        <a:off x="1059754" y="1151227"/>
        <a:ext cx="5304469" cy="917536"/>
      </dsp:txXfrm>
    </dsp:sp>
    <dsp:sp modelId="{26031235-D246-4BDE-BC41-51DFC2C7BAD1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111A3-A97A-4281-A2A7-BA923F4BCD29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92231-B3B0-4A16-AD76-8B692FE0FA36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Self-Service Analytics</a:t>
          </a:r>
          <a:r>
            <a:rPr lang="en-US" sz="1900" kern="1200"/>
            <a:t>: User-modifiable views and visualizations.</a:t>
          </a:r>
        </a:p>
      </dsp:txBody>
      <dsp:txXfrm>
        <a:off x="1059754" y="2298147"/>
        <a:ext cx="5304469" cy="917536"/>
      </dsp:txXfrm>
    </dsp:sp>
    <dsp:sp modelId="{F59F6E75-DF92-4456-8CF4-63DC20C6E5A9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33D0E-6AEC-460F-BD1F-F3042B1D8915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F80F7-B1F3-43DE-B05A-2193B8EA2A36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Data Connectors</a:t>
          </a:r>
          <a:r>
            <a:rPr lang="en-US" sz="1900" kern="1200"/>
            <a:t>: Direct connection to data sources.</a:t>
          </a:r>
        </a:p>
      </dsp:txBody>
      <dsp:txXfrm>
        <a:off x="1059754" y="3445068"/>
        <a:ext cx="5304469" cy="917536"/>
      </dsp:txXfrm>
    </dsp:sp>
    <dsp:sp modelId="{BAFEE6AD-1FDD-408A-92BD-310CC6F25954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6854C-872C-48F1-A90F-154B05CE3951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05526-3334-4F50-A456-2F81EAFEE10F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Interactivity</a:t>
          </a:r>
          <a:r>
            <a:rPr lang="en-US" sz="1900" kern="1200"/>
            <a:t>: Integration with host applications for enhanced insights.</a:t>
          </a:r>
        </a:p>
      </dsp:txBody>
      <dsp:txXfrm>
        <a:off x="1059754" y="4591988"/>
        <a:ext cx="5304469" cy="9175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3A87C-133B-430C-8669-6A3EFCF39558}">
      <dsp:nvSpPr>
        <dsp:cNvPr id="0" name=""/>
        <dsp:cNvSpPr/>
      </dsp:nvSpPr>
      <dsp:spPr>
        <a:xfrm>
          <a:off x="1090511" y="80148"/>
          <a:ext cx="758237" cy="7582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F2EBB-8F88-4DCD-9788-FAA829CB408A}">
      <dsp:nvSpPr>
        <dsp:cNvPr id="0" name=""/>
        <dsp:cNvSpPr/>
      </dsp:nvSpPr>
      <dsp:spPr>
        <a:xfrm>
          <a:off x="1249741" y="239377"/>
          <a:ext cx="439777" cy="439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EC325-DABA-4ACD-9917-74E7B074AD42}">
      <dsp:nvSpPr>
        <dsp:cNvPr id="0" name=""/>
        <dsp:cNvSpPr/>
      </dsp:nvSpPr>
      <dsp:spPr>
        <a:xfrm>
          <a:off x="2011228" y="80148"/>
          <a:ext cx="1787272" cy="75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Assess Business Needs</a:t>
          </a:r>
          <a:r>
            <a:rPr lang="en-US" sz="1200" kern="1200"/>
            <a:t>: Define problems and objectives.</a:t>
          </a:r>
        </a:p>
      </dsp:txBody>
      <dsp:txXfrm>
        <a:off x="2011228" y="80148"/>
        <a:ext cx="1787272" cy="758237"/>
      </dsp:txXfrm>
    </dsp:sp>
    <dsp:sp modelId="{480A5A63-8D0F-4748-8CC6-94A3474C45B2}">
      <dsp:nvSpPr>
        <dsp:cNvPr id="0" name=""/>
        <dsp:cNvSpPr/>
      </dsp:nvSpPr>
      <dsp:spPr>
        <a:xfrm>
          <a:off x="4109919" y="80148"/>
          <a:ext cx="758237" cy="7582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3AD23-549D-444F-8F28-0F4CA5F04D6B}">
      <dsp:nvSpPr>
        <dsp:cNvPr id="0" name=""/>
        <dsp:cNvSpPr/>
      </dsp:nvSpPr>
      <dsp:spPr>
        <a:xfrm>
          <a:off x="4269149" y="239377"/>
          <a:ext cx="439777" cy="439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8181D-9562-47DC-AB89-86FA31A90A88}">
      <dsp:nvSpPr>
        <dsp:cNvPr id="0" name=""/>
        <dsp:cNvSpPr/>
      </dsp:nvSpPr>
      <dsp:spPr>
        <a:xfrm>
          <a:off x="5030636" y="80148"/>
          <a:ext cx="1787272" cy="75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Identify Data Sources</a:t>
          </a:r>
          <a:r>
            <a:rPr lang="en-US" sz="1200" kern="1200"/>
            <a:t>: Understand integration obstacles.</a:t>
          </a:r>
        </a:p>
      </dsp:txBody>
      <dsp:txXfrm>
        <a:off x="5030636" y="80148"/>
        <a:ext cx="1787272" cy="758237"/>
      </dsp:txXfrm>
    </dsp:sp>
    <dsp:sp modelId="{4DB82C22-B06F-4C95-9FB2-F99124AC8C8A}">
      <dsp:nvSpPr>
        <dsp:cNvPr id="0" name=""/>
        <dsp:cNvSpPr/>
      </dsp:nvSpPr>
      <dsp:spPr>
        <a:xfrm>
          <a:off x="7129327" y="80148"/>
          <a:ext cx="758237" cy="7582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8CF8-0B98-498D-9758-2AA68E4CD40C}">
      <dsp:nvSpPr>
        <dsp:cNvPr id="0" name=""/>
        <dsp:cNvSpPr/>
      </dsp:nvSpPr>
      <dsp:spPr>
        <a:xfrm>
          <a:off x="7288557" y="239377"/>
          <a:ext cx="439777" cy="4397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CEA28-1455-43EB-B856-D2BDE1785379}">
      <dsp:nvSpPr>
        <dsp:cNvPr id="0" name=""/>
        <dsp:cNvSpPr/>
      </dsp:nvSpPr>
      <dsp:spPr>
        <a:xfrm>
          <a:off x="8050044" y="80148"/>
          <a:ext cx="1787272" cy="75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Evaluate Existing Tools</a:t>
          </a:r>
          <a:r>
            <a:rPr lang="en-US" sz="1200" kern="1200"/>
            <a:t>: Analyze current analytics strategy.</a:t>
          </a:r>
        </a:p>
      </dsp:txBody>
      <dsp:txXfrm>
        <a:off x="8050044" y="80148"/>
        <a:ext cx="1787272" cy="758237"/>
      </dsp:txXfrm>
    </dsp:sp>
    <dsp:sp modelId="{11B18052-1259-481F-9CE0-0C7CDD5A8DB4}">
      <dsp:nvSpPr>
        <dsp:cNvPr id="0" name=""/>
        <dsp:cNvSpPr/>
      </dsp:nvSpPr>
      <dsp:spPr>
        <a:xfrm>
          <a:off x="1090511" y="1465583"/>
          <a:ext cx="758237" cy="7582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4CD41-0EC9-490D-9028-D641F4AEE7C9}">
      <dsp:nvSpPr>
        <dsp:cNvPr id="0" name=""/>
        <dsp:cNvSpPr/>
      </dsp:nvSpPr>
      <dsp:spPr>
        <a:xfrm>
          <a:off x="1249741" y="1624813"/>
          <a:ext cx="439777" cy="4397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17A81-5545-4616-AD64-545D10CEFD4E}">
      <dsp:nvSpPr>
        <dsp:cNvPr id="0" name=""/>
        <dsp:cNvSpPr/>
      </dsp:nvSpPr>
      <dsp:spPr>
        <a:xfrm>
          <a:off x="2011228" y="1465583"/>
          <a:ext cx="1787272" cy="75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Select Visualization Techniques</a:t>
          </a:r>
          <a:r>
            <a:rPr lang="en-US" sz="1200" kern="1200"/>
            <a:t>: Optimize for end-users.</a:t>
          </a:r>
        </a:p>
      </dsp:txBody>
      <dsp:txXfrm>
        <a:off x="2011228" y="1465583"/>
        <a:ext cx="1787272" cy="758237"/>
      </dsp:txXfrm>
    </dsp:sp>
    <dsp:sp modelId="{0C19B992-7237-4B17-A8C4-F9C126C4784F}">
      <dsp:nvSpPr>
        <dsp:cNvPr id="0" name=""/>
        <dsp:cNvSpPr/>
      </dsp:nvSpPr>
      <dsp:spPr>
        <a:xfrm>
          <a:off x="4109919" y="1465583"/>
          <a:ext cx="758237" cy="7582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16469-E075-464C-BBDC-1591CD67B890}">
      <dsp:nvSpPr>
        <dsp:cNvPr id="0" name=""/>
        <dsp:cNvSpPr/>
      </dsp:nvSpPr>
      <dsp:spPr>
        <a:xfrm>
          <a:off x="4269149" y="1624813"/>
          <a:ext cx="439777" cy="4397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4383F-BE37-4FD5-81A7-BE24461DD6D4}">
      <dsp:nvSpPr>
        <dsp:cNvPr id="0" name=""/>
        <dsp:cNvSpPr/>
      </dsp:nvSpPr>
      <dsp:spPr>
        <a:xfrm>
          <a:off x="5030636" y="1465583"/>
          <a:ext cx="1787272" cy="75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Address Data Quality</a:t>
          </a:r>
          <a:r>
            <a:rPr lang="en-US" sz="1200" kern="1200"/>
            <a:t>: Ensure compliance and governance.</a:t>
          </a:r>
        </a:p>
      </dsp:txBody>
      <dsp:txXfrm>
        <a:off x="5030636" y="1465583"/>
        <a:ext cx="1787272" cy="758237"/>
      </dsp:txXfrm>
    </dsp:sp>
    <dsp:sp modelId="{0FDBF582-5BA2-4693-8301-96F58436D9A7}">
      <dsp:nvSpPr>
        <dsp:cNvPr id="0" name=""/>
        <dsp:cNvSpPr/>
      </dsp:nvSpPr>
      <dsp:spPr>
        <a:xfrm>
          <a:off x="7129327" y="1465583"/>
          <a:ext cx="758237" cy="7582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D4004-5D1C-4A5A-B12E-01B94008E1D3}">
      <dsp:nvSpPr>
        <dsp:cNvPr id="0" name=""/>
        <dsp:cNvSpPr/>
      </dsp:nvSpPr>
      <dsp:spPr>
        <a:xfrm>
          <a:off x="7288557" y="1624813"/>
          <a:ext cx="439777" cy="4397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18750-223E-44F5-B275-7E8F6F2CE6CA}">
      <dsp:nvSpPr>
        <dsp:cNvPr id="0" name=""/>
        <dsp:cNvSpPr/>
      </dsp:nvSpPr>
      <dsp:spPr>
        <a:xfrm>
          <a:off x="8050044" y="1465583"/>
          <a:ext cx="1787272" cy="75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Establish KPIs</a:t>
          </a:r>
          <a:r>
            <a:rPr lang="en-US" sz="1200" kern="1200"/>
            <a:t>: Track integration progress.</a:t>
          </a:r>
        </a:p>
      </dsp:txBody>
      <dsp:txXfrm>
        <a:off x="8050044" y="1465583"/>
        <a:ext cx="1787272" cy="758237"/>
      </dsp:txXfrm>
    </dsp:sp>
    <dsp:sp modelId="{606A9676-006C-443C-9F69-F01EED02E29E}">
      <dsp:nvSpPr>
        <dsp:cNvPr id="0" name=""/>
        <dsp:cNvSpPr/>
      </dsp:nvSpPr>
      <dsp:spPr>
        <a:xfrm>
          <a:off x="1090511" y="2851019"/>
          <a:ext cx="758237" cy="7582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A4D02-3425-45DE-A80D-04F92EC3E4FD}">
      <dsp:nvSpPr>
        <dsp:cNvPr id="0" name=""/>
        <dsp:cNvSpPr/>
      </dsp:nvSpPr>
      <dsp:spPr>
        <a:xfrm>
          <a:off x="1249741" y="3010249"/>
          <a:ext cx="439777" cy="43977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46F80-9C84-4F18-8E4F-7571463F9095}">
      <dsp:nvSpPr>
        <dsp:cNvPr id="0" name=""/>
        <dsp:cNvSpPr/>
      </dsp:nvSpPr>
      <dsp:spPr>
        <a:xfrm>
          <a:off x="2011228" y="2851019"/>
          <a:ext cx="1787272" cy="75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Build Dashboards</a:t>
          </a:r>
          <a:r>
            <a:rPr lang="en-US" sz="1200" kern="1200"/>
            <a:t>: Enhance value for end-users.</a:t>
          </a:r>
          <a:r>
            <a:rPr lang="en-US" sz="1200" b="1" kern="1200"/>
            <a:t>Train End-Users</a:t>
          </a:r>
          <a:r>
            <a:rPr lang="en-US" sz="1200" kern="1200"/>
            <a:t>: Educate on analytics tool usage.</a:t>
          </a:r>
        </a:p>
      </dsp:txBody>
      <dsp:txXfrm>
        <a:off x="2011228" y="2851019"/>
        <a:ext cx="1787272" cy="75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AE41-120F-5F1B-E5E4-C96256E80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D12A6-6B88-FBCF-2670-C0CA9C993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DD91-754B-300A-DFA4-B7848800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4F5F-E5F7-AB4B-98A4-7EE90A0FE4DE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4668-364F-7CF9-790F-06731A0D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0AE4-B49F-4E37-45F0-1611CBC2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E34-0C49-4842-A114-2B9477A9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8B42-C2C7-0CCA-8EE0-0D974CBA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EA91D-80D7-8D87-5B01-E8B95B8CB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CC51-86A2-9A3E-9F45-31505F3F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4F5F-E5F7-AB4B-98A4-7EE90A0FE4DE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F321A-592F-1528-1189-96AA8785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5DFF0-B350-5FD6-052F-6A5B4406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E34-0C49-4842-A114-2B9477A9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2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E12E2-3B7F-9A38-7FCA-659F585E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65564-E9B5-932A-5F8A-FBBA99F12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292F2-D62A-E84A-3E15-4BB59FE6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4F5F-E5F7-AB4B-98A4-7EE90A0FE4DE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A4822-6586-83B3-F904-8C0E811E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8ED09-E1F2-F4EE-70D3-B9102EEF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E34-0C49-4842-A114-2B9477A9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6D07-79DD-B092-92B8-4C65A291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8EC0-E125-91E5-F811-24A9D15C6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EFA03-9AF2-9AC0-4DD9-18414981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4F5F-E5F7-AB4B-98A4-7EE90A0FE4DE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9438-9C30-3746-268E-9D873C4E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079ED-9A2E-4CEB-F705-0ECA192E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E34-0C49-4842-A114-2B9477A9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AAEC-D5BC-1068-FC29-BD9F9079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AE213-4358-F0F6-AA06-7E1E13105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7ECB-A6A9-072A-C5CA-25333747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4F5F-E5F7-AB4B-98A4-7EE90A0FE4DE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02450-C4B9-E7AF-D22F-CF74B430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EA67-F61D-473C-B47A-8AB16F78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E34-0C49-4842-A114-2B9477A9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83E4-251F-8AA0-D321-69D3642C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5EAA-5BB5-3C43-FFD4-128D31D0C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332B2-D0BC-9FCB-DA05-97AC86625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A3798-0536-D0AC-90AA-7DEC6C0B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4F5F-E5F7-AB4B-98A4-7EE90A0FE4DE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87D96-C9AA-A955-CD1E-C5B6EA84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D0499-68C8-1F91-6F06-88049C19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E34-0C49-4842-A114-2B9477A9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3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F063-5032-482D-BCE6-3A554344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D77BD-7213-D9A3-23DE-320EBD12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AA753-C459-B039-2A6B-3663B044A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E97CA-7F92-7C09-FCF4-ED0FFB883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D69E7-8782-FD10-F2FA-755F66441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14F73-3A11-2976-EB3E-777B2758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4F5F-E5F7-AB4B-98A4-7EE90A0FE4DE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93386-2648-7331-9154-913A2B12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99DDA-87DD-05FD-01D7-0EFA70A2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E34-0C49-4842-A114-2B9477A9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8AC6-B458-00F9-B8F2-31A16396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CAC3F-2CDE-6DCC-37DB-B3CF00D9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4F5F-E5F7-AB4B-98A4-7EE90A0FE4DE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0414B-A023-826C-9990-04448FA1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D4C1C-C460-D1CB-78CF-A3003481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E34-0C49-4842-A114-2B9477A9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47B91-B5F4-E4A6-7B9E-FA9E5E6E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4F5F-E5F7-AB4B-98A4-7EE90A0FE4DE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96827-3AB8-EE33-17DE-004A30A7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6DE88-1180-4888-9BF9-D380AB30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E34-0C49-4842-A114-2B9477A9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5559-1496-BDA0-48EF-1DBFD27E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4B6F-941F-E74E-7EDE-DC78E7F64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50E8A-E59D-7E15-6947-40A755711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6080-C931-B598-A985-DDCA5557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4F5F-E5F7-AB4B-98A4-7EE90A0FE4DE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7B4F-B8B5-B424-A59C-29258D05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F7A19-B962-0582-6827-689CB3A3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E34-0C49-4842-A114-2B9477A9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32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ADB8-983B-85E3-90E3-23EC3015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E30D5-EF6D-BE4C-29F2-CEBB7ADA9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1A76E-0DF1-5B8B-C37F-996B149C5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E5769-A607-F180-9E2D-8A0F6CC3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4F5F-E5F7-AB4B-98A4-7EE90A0FE4DE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778F7-1DD9-F136-24E2-F02C25C7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0806B-209C-3183-D231-7A76F9C9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7E34-0C49-4842-A114-2B9477A9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E913A-824F-4294-7665-D1239C0A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A8413-099A-5EF2-B79B-6AB40FC0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B375C-000E-6AF6-7D77-EFECAF2C5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4F5F-E5F7-AB4B-98A4-7EE90A0FE4DE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8DBC-9F48-56EF-E309-32D3FCEF2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B239C-060A-4771-F576-231A461CA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7E34-0C49-4842-A114-2B9477A9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8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E303-0513-6951-43AF-711928C7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to Embedded Analytics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8675F6-66F5-15A3-9D29-33FCD345E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41618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045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05647-69BD-AB77-FD43-96291D37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Regional Insights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B2AE-3584-FEC5-D935-5F9B2877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North America</a:t>
            </a:r>
            <a:r>
              <a:rPr lang="en-US" sz="2400"/>
              <a:t>: Largest market share, driven by tech advancements.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Asia-Pacific</a:t>
            </a:r>
            <a:r>
              <a:rPr lang="en-US" sz="2400"/>
              <a:t>: Fastest growth rate due to analytics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Europe and MEA</a:t>
            </a:r>
            <a:r>
              <a:rPr lang="en-US" sz="2400"/>
              <a:t>: Focus on digital adoption, especially in emerging markets.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6784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92C07-9038-A470-CC52-C9855B1C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Top Players in Embedded Analytics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9866-3850-1188-8B80-DD481EF4B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/>
              <a:t>Power BI Embedded</a:t>
            </a:r>
            <a:r>
              <a:rPr lang="en-US" sz="1600" dirty="0"/>
              <a:t> (Microsoft)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Easily integrates with apps and offers powerful data visualization, self-service capabilities, and extensive reporting features.</a:t>
            </a:r>
          </a:p>
          <a:p>
            <a:r>
              <a:rPr lang="en-US" sz="1600" b="1" dirty="0"/>
              <a:t>Tableau Embedded Analytics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Known for intuitive dashboards, strong data visualization, and robust analytics capabilities tailored for embedded use.</a:t>
            </a:r>
          </a:p>
          <a:p>
            <a:r>
              <a:rPr lang="en-US" sz="1600" b="1" dirty="0"/>
              <a:t>Looker (Google Cloud)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a developer-friendly platform with advanced data integration and customizable embedded dashboards.</a:t>
            </a:r>
          </a:p>
          <a:p>
            <a:r>
              <a:rPr lang="en-US" sz="1600" b="1" dirty="0"/>
              <a:t>Qlik Sense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Offers associative analytics, real-time data integration, and self-service visualizations in an embedded environment.</a:t>
            </a:r>
          </a:p>
          <a:p>
            <a:endParaRPr lang="en-US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7F47E-F514-4854-8BDD-7A4D279C4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 fontScale="92500" lnSpcReduction="20000"/>
          </a:bodyPr>
          <a:lstStyle/>
          <a:p>
            <a:r>
              <a:rPr lang="en-US" sz="1700" b="1" dirty="0"/>
              <a:t>Domo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Cloud-native platform with a focus on business intelligence and interactive embedded analytics for real-time insights.</a:t>
            </a:r>
          </a:p>
          <a:p>
            <a:r>
              <a:rPr lang="en-US" sz="1700" b="1" dirty="0"/>
              <a:t>Sisense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Combines BI and analytics with a flexible, API-driven architecture for custom embedded solutions.</a:t>
            </a:r>
          </a:p>
          <a:p>
            <a:r>
              <a:rPr lang="en-US" sz="1700" b="1" dirty="0"/>
              <a:t>MicroStrategy Embedded Analytics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Provides scalable, high-performance analytics and a range of deployment options for enterprise-level embedded solutions.</a:t>
            </a:r>
          </a:p>
          <a:p>
            <a:r>
              <a:rPr lang="en-US" sz="1700" b="1" dirty="0"/>
              <a:t>TIBCO Spotfire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Known for strong data visualization, AI-driven insights, and integration with existing workflows in embedded analytics.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306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84738-A656-8F71-8D34-8F2D25E1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Key Features of Embedded Analytics Platforms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FEAB074-5135-B90C-F360-CCBB42F30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7257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84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4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ED12B-D679-CB59-337D-3F8864AF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Strategies for Implementing Embedded Analytics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B96EC5C-D456-276E-F4EE-913192B85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27579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22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B4B69-7893-07E4-148A-742D1AB1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Best Practices for Maximizing Value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BF52F4-B4F5-8183-196C-EE07B826C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2739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84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8AE24-06A2-4793-9B50-81B0859C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US" sz="4000"/>
              <a:t>Traditional vs. Embedded 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3A09C0D2-A3F6-A67A-F69F-B4660BA74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450129"/>
              </p:ext>
            </p:extLst>
          </p:nvPr>
        </p:nvGraphicFramePr>
        <p:xfrm>
          <a:off x="722352" y="2121748"/>
          <a:ext cx="10754631" cy="368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483">
                  <a:extLst>
                    <a:ext uri="{9D8B030D-6E8A-4147-A177-3AD203B41FA5}">
                      <a16:colId xmlns:a16="http://schemas.microsoft.com/office/drawing/2014/main" val="1184135207"/>
                    </a:ext>
                  </a:extLst>
                </a:gridCol>
                <a:gridCol w="3623213">
                  <a:extLst>
                    <a:ext uri="{9D8B030D-6E8A-4147-A177-3AD203B41FA5}">
                      <a16:colId xmlns:a16="http://schemas.microsoft.com/office/drawing/2014/main" val="2233482695"/>
                    </a:ext>
                  </a:extLst>
                </a:gridCol>
                <a:gridCol w="3578935">
                  <a:extLst>
                    <a:ext uri="{9D8B030D-6E8A-4147-A177-3AD203B41FA5}">
                      <a16:colId xmlns:a16="http://schemas.microsoft.com/office/drawing/2014/main" val="3797673797"/>
                    </a:ext>
                  </a:extLst>
                </a:gridCol>
              </a:tblGrid>
              <a:tr h="407764">
                <a:tc>
                  <a:txBody>
                    <a:bodyPr/>
                    <a:lstStyle/>
                    <a:p>
                      <a:r>
                        <a:rPr lang="en-US" sz="1800"/>
                        <a:t>Aspect</a:t>
                      </a:r>
                    </a:p>
                  </a:txBody>
                  <a:tcPr marL="92673" marR="92673" marT="46337" marB="4633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Traditional Analytics</a:t>
                      </a:r>
                    </a:p>
                  </a:txBody>
                  <a:tcPr marL="92673" marR="92673" marT="46337" marB="4633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Embedded Analytics</a:t>
                      </a:r>
                    </a:p>
                  </a:txBody>
                  <a:tcPr marL="92673" marR="92673" marT="46337" marB="46337"/>
                </a:tc>
                <a:extLst>
                  <a:ext uri="{0D108BD9-81ED-4DB2-BD59-A6C34878D82A}">
                    <a16:rowId xmlns:a16="http://schemas.microsoft.com/office/drawing/2014/main" val="1462892810"/>
                  </a:ext>
                </a:extLst>
              </a:tr>
              <a:tr h="407764">
                <a:tc>
                  <a:txBody>
                    <a:bodyPr/>
                    <a:lstStyle/>
                    <a:p>
                      <a:r>
                        <a:rPr lang="en-US" sz="1800" b="1"/>
                        <a:t>User Interface</a:t>
                      </a:r>
                      <a:endParaRPr lang="en-US" sz="1800"/>
                    </a:p>
                  </a:txBody>
                  <a:tcPr marL="92673" marR="92673" marT="46337" marB="4633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switching interfaces</a:t>
                      </a:r>
                    </a:p>
                  </a:txBody>
                  <a:tcPr marL="92673" marR="92673" marT="46337" marB="4633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Insights within current interface</a:t>
                      </a:r>
                    </a:p>
                  </a:txBody>
                  <a:tcPr marL="92673" marR="92673" marT="46337" marB="46337" anchor="ctr"/>
                </a:tc>
                <a:extLst>
                  <a:ext uri="{0D108BD9-81ED-4DB2-BD59-A6C34878D82A}">
                    <a16:rowId xmlns:a16="http://schemas.microsoft.com/office/drawing/2014/main" val="3381522058"/>
                  </a:ext>
                </a:extLst>
              </a:tr>
              <a:tr h="407764">
                <a:tc>
                  <a:txBody>
                    <a:bodyPr/>
                    <a:lstStyle/>
                    <a:p>
                      <a:r>
                        <a:rPr lang="en-US" sz="1800" b="1"/>
                        <a:t>Technical Skills</a:t>
                      </a:r>
                      <a:endParaRPr lang="en-US" sz="1800"/>
                    </a:p>
                  </a:txBody>
                  <a:tcPr marL="92673" marR="92673" marT="46337" marB="4633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advanced skills</a:t>
                      </a:r>
                    </a:p>
                  </a:txBody>
                  <a:tcPr marL="92673" marR="92673" marT="46337" marB="4633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Accessible to all users</a:t>
                      </a:r>
                    </a:p>
                  </a:txBody>
                  <a:tcPr marL="92673" marR="92673" marT="46337" marB="46337" anchor="ctr"/>
                </a:tc>
                <a:extLst>
                  <a:ext uri="{0D108BD9-81ED-4DB2-BD59-A6C34878D82A}">
                    <a16:rowId xmlns:a16="http://schemas.microsoft.com/office/drawing/2014/main" val="3712330387"/>
                  </a:ext>
                </a:extLst>
              </a:tr>
              <a:tr h="407764">
                <a:tc>
                  <a:txBody>
                    <a:bodyPr/>
                    <a:lstStyle/>
                    <a:p>
                      <a:r>
                        <a:rPr lang="en-US" sz="1800" b="1"/>
                        <a:t>Efficiency</a:t>
                      </a:r>
                      <a:endParaRPr lang="en-US" sz="1800"/>
                    </a:p>
                  </a:txBody>
                  <a:tcPr marL="92673" marR="92673" marT="46337" marB="4633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More time-consuming</a:t>
                      </a:r>
                    </a:p>
                  </a:txBody>
                  <a:tcPr marL="92673" marR="92673" marT="46337" marB="4633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Efficient and user-friendly</a:t>
                      </a:r>
                    </a:p>
                  </a:txBody>
                  <a:tcPr marL="92673" marR="92673" marT="46337" marB="46337" anchor="ctr"/>
                </a:tc>
                <a:extLst>
                  <a:ext uri="{0D108BD9-81ED-4DB2-BD59-A6C34878D82A}">
                    <a16:rowId xmlns:a16="http://schemas.microsoft.com/office/drawing/2014/main" val="421725479"/>
                  </a:ext>
                </a:extLst>
              </a:tr>
              <a:tr h="685784">
                <a:tc>
                  <a:txBody>
                    <a:bodyPr/>
                    <a:lstStyle/>
                    <a:p>
                      <a:r>
                        <a:rPr lang="en-US" sz="1800" b="1"/>
                        <a:t>Real-Time Insights</a:t>
                      </a:r>
                      <a:endParaRPr lang="en-US" sz="1800"/>
                    </a:p>
                  </a:txBody>
                  <a:tcPr marL="92673" marR="92673" marT="46337" marB="4633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 designed for real-time processes</a:t>
                      </a:r>
                    </a:p>
                  </a:txBody>
                  <a:tcPr marL="92673" marR="92673" marT="46337" marB="4633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Provides contextual insights in real-time</a:t>
                      </a:r>
                    </a:p>
                  </a:txBody>
                  <a:tcPr marL="92673" marR="92673" marT="46337" marB="46337" anchor="ctr"/>
                </a:tc>
                <a:extLst>
                  <a:ext uri="{0D108BD9-81ED-4DB2-BD59-A6C34878D82A}">
                    <a16:rowId xmlns:a16="http://schemas.microsoft.com/office/drawing/2014/main" val="2207770585"/>
                  </a:ext>
                </a:extLst>
              </a:tr>
              <a:tr h="685784">
                <a:tc>
                  <a:txBody>
                    <a:bodyPr/>
                    <a:lstStyle/>
                    <a:p>
                      <a:r>
                        <a:rPr lang="en-US" sz="1800" b="1"/>
                        <a:t>Separate Platform</a:t>
                      </a:r>
                      <a:endParaRPr lang="en-US" sz="1800"/>
                    </a:p>
                  </a:txBody>
                  <a:tcPr marL="92673" marR="92673" marT="46337" marB="4633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access to specialized tools</a:t>
                      </a:r>
                    </a:p>
                  </a:txBody>
                  <a:tcPr marL="92673" marR="92673" marT="46337" marB="4633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Insights delivered contextually</a:t>
                      </a:r>
                    </a:p>
                  </a:txBody>
                  <a:tcPr marL="92673" marR="92673" marT="46337" marB="46337" anchor="ctr"/>
                </a:tc>
                <a:extLst>
                  <a:ext uri="{0D108BD9-81ED-4DB2-BD59-A6C34878D82A}">
                    <a16:rowId xmlns:a16="http://schemas.microsoft.com/office/drawing/2014/main" val="3552919189"/>
                  </a:ext>
                </a:extLst>
              </a:tr>
              <a:tr h="685784">
                <a:tc>
                  <a:txBody>
                    <a:bodyPr/>
                    <a:lstStyle/>
                    <a:p>
                      <a:r>
                        <a:rPr lang="en-US" sz="1800" b="1"/>
                        <a:t>Understanding Data</a:t>
                      </a:r>
                      <a:endParaRPr lang="en-US" sz="1800"/>
                    </a:p>
                  </a:txBody>
                  <a:tcPr marL="92673" marR="92673" marT="46337" marB="4633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knowledge of data definitions</a:t>
                      </a:r>
                    </a:p>
                  </a:txBody>
                  <a:tcPr marL="92673" marR="92673" marT="46337" marB="4633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Users don't need deep understanding</a:t>
                      </a:r>
                    </a:p>
                  </a:txBody>
                  <a:tcPr marL="92673" marR="92673" marT="46337" marB="46337" anchor="ctr"/>
                </a:tc>
                <a:extLst>
                  <a:ext uri="{0D108BD9-81ED-4DB2-BD59-A6C34878D82A}">
                    <a16:rowId xmlns:a16="http://schemas.microsoft.com/office/drawing/2014/main" val="172762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9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CD666-34A6-6E04-CC43-25AB0637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Strategic Competitive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EBA89-A22C-682E-3ABC-A70511F64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b="1"/>
              <a:t>Value Addition</a:t>
            </a:r>
            <a:r>
              <a:rPr lang="en-US" sz="2000"/>
              <a:t>: Users derive insights from workflows.</a:t>
            </a:r>
          </a:p>
          <a:p>
            <a:r>
              <a:rPr lang="en-US" sz="2000" b="1"/>
              <a:t>Thought Leadership</a:t>
            </a:r>
            <a:r>
              <a:rPr lang="en-US" sz="2000"/>
              <a:t>: Establishes credibility in the industry.</a:t>
            </a:r>
          </a:p>
          <a:p>
            <a:r>
              <a:rPr lang="en-US" sz="2000" b="1"/>
              <a:t>Upsell Path</a:t>
            </a:r>
            <a:r>
              <a:rPr lang="en-US" sz="2000"/>
              <a:t>: Creates additional revenue opportunities.</a:t>
            </a:r>
          </a:p>
          <a:p>
            <a:r>
              <a:rPr lang="en-US" sz="2000" b="1"/>
              <a:t>Understanding User Personas</a:t>
            </a:r>
            <a:r>
              <a:rPr lang="en-US" sz="2000"/>
              <a:t>: Tailor experiences based on analytics.</a:t>
            </a:r>
          </a:p>
          <a:p>
            <a:r>
              <a:rPr lang="en-US" sz="2000" b="1"/>
              <a:t>Monetizing Data</a:t>
            </a:r>
            <a:r>
              <a:rPr lang="en-US" sz="2000"/>
              <a:t>: Capture and utilize user-generated data effectively.</a:t>
            </a:r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3677AFC3-BA2B-43F5-5877-0D99E2FD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18" r="19692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8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2E7F7-0152-2F91-4AAF-E6CBF9E0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800"/>
              <a:t>Key Takeaways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E88C53-8D4F-2EA7-F143-D192F1CD3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17224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93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EBF23-A0BA-3E13-AE36-AAE4F6F8F7E9}"/>
              </a:ext>
            </a:extLst>
          </p:cNvPr>
          <p:cNvSpPr txBox="1"/>
          <p:nvPr/>
        </p:nvSpPr>
        <p:spPr>
          <a:xfrm>
            <a:off x="3315031" y="1380754"/>
            <a:ext cx="5561938" cy="251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Abadi" panose="020F0502020204030204" pitchFamily="34" charset="0"/>
                <a:ea typeface="+mj-ea"/>
                <a:cs typeface="Abadi" panose="020F0502020204030204" pitchFamily="34" charset="0"/>
              </a:rPr>
              <a:t>Thank you …have a great day ahead.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3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2B72-F04D-D46C-BE44-42F6CEEA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Definition and Benefits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1C9B68-BDD2-A8C7-85DD-4A2BEE0BA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Definition</a:t>
            </a:r>
            <a:r>
              <a:rPr lang="en-US" sz="18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 Embedded analytics incorporates data visualizations and analysis within other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Benefits</a:t>
            </a:r>
            <a:r>
              <a:rPr lang="en-US" sz="18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Provides </a:t>
            </a:r>
            <a:r>
              <a:rPr lang="en-US" sz="1800" b="1"/>
              <a:t>real-time dashboards</a:t>
            </a:r>
            <a:r>
              <a:rPr lang="en-US" sz="1800"/>
              <a:t> and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Improves customer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Generates new revenue through upselling.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Enhances resource efficiency focused on core solutions.</a:t>
            </a:r>
          </a:p>
          <a:p>
            <a:endParaRPr lang="en-US" sz="1800"/>
          </a:p>
        </p:txBody>
      </p:sp>
      <p:pic>
        <p:nvPicPr>
          <p:cNvPr id="8" name="Picture 4" descr="Digital financial graph">
            <a:extLst>
              <a:ext uri="{FF2B5EF4-FFF2-40B4-BE49-F238E27FC236}">
                <a16:creationId xmlns:a16="http://schemas.microsoft.com/office/drawing/2014/main" id="{A412972E-EFD4-67C6-A070-9B705524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12" r="14125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977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44D56-9A1E-A1A0-649E-520C4971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Key Benefits of Embedded Analytics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803BF79-E3E9-5E8F-EC42-33E0FF52B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60404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3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116F4-3973-B977-750F-9E92B3E2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Market Size and Growth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F2AB20-C3AF-2EB1-F34A-8609B834C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2426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56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5F58C-A8FB-B0A7-9616-2545A2F3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Adoption Drivers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508885E-A2AE-F3D5-99C8-1DCFBCA40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88193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89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C981B-C205-2839-9390-70BCAE45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Market Trends</a:t>
            </a:r>
            <a:endParaRPr lang="en-US" sz="4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4F7D-B144-69FB-1BBD-262B85466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Customization</a:t>
            </a:r>
            <a:r>
              <a:rPr lang="en-US" sz="2000"/>
              <a:t>: Tailored analytics for user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Data Integrity</a:t>
            </a:r>
            <a:r>
              <a:rPr lang="en-US" sz="2000"/>
              <a:t>: Demand for accurate, actionable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AI &amp; ML Rise</a:t>
            </a:r>
            <a:r>
              <a:rPr lang="en-US" sz="2000"/>
              <a:t>: Intelligent data preparation and self-service analytics.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105D746-3070-47CE-23A8-0E6B04B3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42" r="22584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1CA1D-74A6-4A46-C9D7-C11656A9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Challenges in Implementing Embedded Analytics</a:t>
            </a: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50E351-FCA5-EC52-257B-7F3589B84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86628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65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7B17B-661B-7C94-0F2A-465F343F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Deployment Preferences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B54587-DD4A-9D93-3573-9C80636D6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4337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20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7C0AB-3273-85A7-AC04-41957510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/>
              <a:t>Segmentation and Application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B10B48C-0713-A2E0-B1ED-5B976691D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77623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16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941</Words>
  <Application>Microsoft Macintosh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Abadi</vt:lpstr>
      <vt:lpstr>Arial</vt:lpstr>
      <vt:lpstr>Calibri</vt:lpstr>
      <vt:lpstr>Calibri Light</vt:lpstr>
      <vt:lpstr>Office Theme</vt:lpstr>
      <vt:lpstr>Introduction to Embedded Analytics</vt:lpstr>
      <vt:lpstr>Definition and Benefits</vt:lpstr>
      <vt:lpstr>Key Benefits of Embedded Analytics</vt:lpstr>
      <vt:lpstr>Market Size and Growth</vt:lpstr>
      <vt:lpstr>Adoption Drivers</vt:lpstr>
      <vt:lpstr>Market Trends</vt:lpstr>
      <vt:lpstr>Challenges in Implementing Embedded Analytics</vt:lpstr>
      <vt:lpstr>Deployment Preferences</vt:lpstr>
      <vt:lpstr>Segmentation and Application</vt:lpstr>
      <vt:lpstr>Regional Insights</vt:lpstr>
      <vt:lpstr>Top Players in Embedded Analytics</vt:lpstr>
      <vt:lpstr>Key Features of Embedded Analytics Platforms</vt:lpstr>
      <vt:lpstr>Strategies for Implementing Embedded Analytics</vt:lpstr>
      <vt:lpstr>Best Practices for Maximizing Value</vt:lpstr>
      <vt:lpstr>Traditional vs. Embedded Analytics</vt:lpstr>
      <vt:lpstr>Strategic Competitive Advantages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shailja pandey</dc:creator>
  <cp:lastModifiedBy>shailja pandey</cp:lastModifiedBy>
  <cp:revision>8</cp:revision>
  <dcterms:created xsi:type="dcterms:W3CDTF">2024-11-05T18:36:46Z</dcterms:created>
  <dcterms:modified xsi:type="dcterms:W3CDTF">2024-11-07T17:36:05Z</dcterms:modified>
</cp:coreProperties>
</file>