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448" r:id="rId5"/>
    <p:sldId id="2432" r:id="rId6"/>
    <p:sldId id="24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5033" autoAdjust="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Development and 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Liam Watson 7/21/2023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194212"/>
            <a:ext cx="11002962" cy="823913"/>
          </a:xfrm>
        </p:spPr>
        <p:txBody>
          <a:bodyPr/>
          <a:lstStyle/>
          <a:p>
            <a:r>
              <a:rPr lang="en-US" sz="4000" dirty="0"/>
              <a:t>Loss Triangle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875E7-77DB-FE58-9011-2A9D1FBC97EB}"/>
              </a:ext>
            </a:extLst>
          </p:cNvPr>
          <p:cNvSpPr txBox="1"/>
          <p:nvPr/>
        </p:nvSpPr>
        <p:spPr>
          <a:xfrm>
            <a:off x="1521229" y="1112991"/>
            <a:ext cx="100280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</a:t>
            </a:r>
            <a:r>
              <a:rPr lang="en-US" dirty="0"/>
              <a:t>No reason to update factors from current view. Continue to monitor improvements in loss performance of HG2. This is a conservative view in light of limited available data.</a:t>
            </a:r>
          </a:p>
          <a:p>
            <a:endParaRPr lang="en-US" dirty="0"/>
          </a:p>
          <a:p>
            <a:r>
              <a:rPr lang="en-US" b="1" dirty="0"/>
              <a:t>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Added a tail factor for HG1 and HG2 as there was still material development in the oldest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Selected Ultimate LR close to 2 oldest years ultimate projections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Performed sensitivity testing where full credibility was half of actual, and where development was 10% higher than initially thought. With lower full credibility requirements HG2 can possibly lowered.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Other Considerations and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 we trying to grow or maintain profitability?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are we competing in the market, what is the quote to bind ratio?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it a hard or soft market?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Have there been any changes in the limits or retentions strategy? Change in business mix?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is the overall rate adequacy on this portfolio?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Any changes in the claims handling process?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factored into the loss cost multiplier? Is there is risk margin built into the model already?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194212"/>
            <a:ext cx="11002962" cy="823913"/>
          </a:xfrm>
        </p:spPr>
        <p:txBody>
          <a:bodyPr/>
          <a:lstStyle/>
          <a:p>
            <a:r>
              <a:rPr lang="en-US" sz="4000" dirty="0"/>
              <a:t>Python Rater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875E7-77DB-FE58-9011-2A9D1FBC97EB}"/>
              </a:ext>
            </a:extLst>
          </p:cNvPr>
          <p:cNvSpPr txBox="1"/>
          <p:nvPr/>
        </p:nvSpPr>
        <p:spPr>
          <a:xfrm>
            <a:off x="1521229" y="1112991"/>
            <a:ext cx="10028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Rater</a:t>
            </a:r>
            <a:r>
              <a:rPr lang="en-US" dirty="0"/>
              <a:t> function calls </a:t>
            </a:r>
            <a:r>
              <a:rPr lang="en-US" i="1" dirty="0"/>
              <a:t>Excel load </a:t>
            </a:r>
            <a:r>
              <a:rPr lang="en-US" dirty="0"/>
              <a:t>function to load rating tables from provided Excel file into 3 data frames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Try/Except statement if there is a load error due to directory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that the rater inputs are in the valid ranges, if not return message that they are either too low or that the underwriter should request a large account price.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interpolation</a:t>
            </a:r>
            <a:r>
              <a:rPr lang="en-US" dirty="0"/>
              <a:t> function to find factor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 final price to call function</a:t>
            </a:r>
          </a:p>
          <a:p>
            <a:endParaRPr lang="en-US" dirty="0"/>
          </a:p>
          <a:p>
            <a:r>
              <a:rPr lang="en-US" b="1" dirty="0"/>
              <a:t>Potential Future Development: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Turn rating tables into functions to allow larger accounts to be automatically rated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another look at where/how rating tables should be stored and retrieved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GUI interface for underwriting using a library like </a:t>
            </a:r>
            <a:r>
              <a:rPr lang="en-US" dirty="0" err="1"/>
              <a:t>CustomTKinter</a:t>
            </a:r>
            <a:r>
              <a:rPr lang="en-US" dirty="0"/>
              <a:t>/</a:t>
            </a:r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66</TotalTime>
  <Words>325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Loss Development and Rating</vt:lpstr>
      <vt:lpstr>Loss Triangle Review</vt:lpstr>
      <vt:lpstr>Python Rater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Development and Rating</dc:title>
  <dc:creator>Watson, William</dc:creator>
  <cp:lastModifiedBy>Watson, William</cp:lastModifiedBy>
  <cp:revision>2</cp:revision>
  <dcterms:created xsi:type="dcterms:W3CDTF">2023-07-21T03:41:40Z</dcterms:created>
  <dcterms:modified xsi:type="dcterms:W3CDTF">2023-07-21T04:48:08Z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